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1" r:id="rId6"/>
    <p:sldId id="261" r:id="rId7"/>
    <p:sldId id="262" r:id="rId8"/>
    <p:sldId id="263" r:id="rId9"/>
    <p:sldId id="264" r:id="rId10"/>
    <p:sldId id="265" r:id="rId11"/>
    <p:sldId id="288" r:id="rId12"/>
    <p:sldId id="289" r:id="rId13"/>
    <p:sldId id="290" r:id="rId14"/>
    <p:sldId id="266" r:id="rId15"/>
    <p:sldId id="267" r:id="rId16"/>
    <p:sldId id="268" r:id="rId17"/>
    <p:sldId id="269" r:id="rId18"/>
    <p:sldId id="270" r:id="rId19"/>
    <p:sldId id="271" r:id="rId20"/>
    <p:sldId id="273" r:id="rId21"/>
    <p:sldId id="272" r:id="rId22"/>
    <p:sldId id="275" r:id="rId23"/>
    <p:sldId id="277" r:id="rId24"/>
    <p:sldId id="287" r:id="rId25"/>
    <p:sldId id="278" r:id="rId26"/>
    <p:sldId id="280" r:id="rId27"/>
    <p:sldId id="293" r:id="rId28"/>
    <p:sldId id="294" r:id="rId29"/>
    <p:sldId id="285" r:id="rId30"/>
    <p:sldId id="284" r:id="rId31"/>
    <p:sldId id="292" r:id="rId32"/>
    <p:sldId id="295" r:id="rId33"/>
    <p:sldId id="281" r:id="rId34"/>
    <p:sldId id="282" r:id="rId35"/>
    <p:sldId id="296" r:id="rId36"/>
    <p:sldId id="2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4965BD-608C-42FC-8769-B4845CB2715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CABF186-6A2F-452B-9915-035E65052214}">
      <dgm:prSet phldrT="[Text]"/>
      <dgm:spPr/>
      <dgm:t>
        <a:bodyPr/>
        <a:lstStyle/>
        <a:p>
          <a:r>
            <a:rPr lang="en-US" b="1" dirty="0">
              <a:solidFill>
                <a:schemeClr val="tx1"/>
              </a:solidFill>
            </a:rPr>
            <a:t>Structured </a:t>
          </a:r>
        </a:p>
        <a:p>
          <a:r>
            <a:rPr lang="en-US" b="1" dirty="0" err="1">
              <a:solidFill>
                <a:schemeClr val="tx1"/>
              </a:solidFill>
            </a:rPr>
            <a:t>Vs</a:t>
          </a:r>
          <a:r>
            <a:rPr lang="en-US" b="1" dirty="0">
              <a:solidFill>
                <a:schemeClr val="tx1"/>
              </a:solidFill>
            </a:rPr>
            <a:t> </a:t>
          </a:r>
        </a:p>
        <a:p>
          <a:r>
            <a:rPr lang="en-US" b="1" dirty="0">
              <a:solidFill>
                <a:schemeClr val="tx1"/>
              </a:solidFill>
            </a:rPr>
            <a:t>unstructured</a:t>
          </a:r>
        </a:p>
      </dgm:t>
    </dgm:pt>
    <dgm:pt modelId="{A24A3973-6A8D-4695-BAB6-415EF132530A}" type="parTrans" cxnId="{0AD733DD-2940-4CA4-ADA3-5E8657D577F9}">
      <dgm:prSet/>
      <dgm:spPr/>
      <dgm:t>
        <a:bodyPr/>
        <a:lstStyle/>
        <a:p>
          <a:endParaRPr lang="en-US"/>
        </a:p>
      </dgm:t>
    </dgm:pt>
    <dgm:pt modelId="{2E37DF28-F4E9-4079-8760-75010A55B68E}" type="sibTrans" cxnId="{0AD733DD-2940-4CA4-ADA3-5E8657D577F9}">
      <dgm:prSet/>
      <dgm:spPr/>
      <dgm:t>
        <a:bodyPr/>
        <a:lstStyle/>
        <a:p>
          <a:endParaRPr lang="en-US"/>
        </a:p>
      </dgm:t>
    </dgm:pt>
    <dgm:pt modelId="{A5A78622-9A4D-414F-AF7B-4C5BC1341D32}">
      <dgm:prSet phldrT="[Text]"/>
      <dgm:spPr/>
      <dgm:t>
        <a:bodyPr/>
        <a:lstStyle/>
        <a:p>
          <a:r>
            <a:rPr lang="en-US" b="1" dirty="0">
              <a:solidFill>
                <a:schemeClr val="tx1"/>
              </a:solidFill>
            </a:rPr>
            <a:t>Panel </a:t>
          </a:r>
        </a:p>
        <a:p>
          <a:r>
            <a:rPr lang="en-US" b="1" dirty="0" err="1">
              <a:solidFill>
                <a:schemeClr val="tx1"/>
              </a:solidFill>
            </a:rPr>
            <a:t>Vs</a:t>
          </a:r>
          <a:r>
            <a:rPr lang="en-US" b="1" dirty="0">
              <a:solidFill>
                <a:schemeClr val="tx1"/>
              </a:solidFill>
            </a:rPr>
            <a:t> </a:t>
          </a:r>
        </a:p>
        <a:p>
          <a:r>
            <a:rPr lang="en-US" b="1" dirty="0">
              <a:solidFill>
                <a:schemeClr val="tx1"/>
              </a:solidFill>
            </a:rPr>
            <a:t>group</a:t>
          </a:r>
        </a:p>
      </dgm:t>
    </dgm:pt>
    <dgm:pt modelId="{B1713EB2-45EB-4D38-A356-367CE22D7BB0}" type="parTrans" cxnId="{956C3519-011C-45C2-B7E9-A2527CD7CFC6}">
      <dgm:prSet/>
      <dgm:spPr/>
      <dgm:t>
        <a:bodyPr/>
        <a:lstStyle/>
        <a:p>
          <a:endParaRPr lang="en-US"/>
        </a:p>
      </dgm:t>
    </dgm:pt>
    <dgm:pt modelId="{18F28EF9-E92F-4B9B-B260-8382A8650AE7}" type="sibTrans" cxnId="{956C3519-011C-45C2-B7E9-A2527CD7CFC6}">
      <dgm:prSet/>
      <dgm:spPr/>
      <dgm:t>
        <a:bodyPr/>
        <a:lstStyle/>
        <a:p>
          <a:endParaRPr lang="en-US"/>
        </a:p>
      </dgm:t>
    </dgm:pt>
    <dgm:pt modelId="{78D3834B-6FAE-49FA-959B-2BE0865DC45D}">
      <dgm:prSet phldrT="[Text]"/>
      <dgm:spPr/>
      <dgm:t>
        <a:bodyPr/>
        <a:lstStyle/>
        <a:p>
          <a:r>
            <a:rPr lang="en-US" b="1" dirty="0">
              <a:solidFill>
                <a:schemeClr val="tx1"/>
              </a:solidFill>
            </a:rPr>
            <a:t>Behavioral</a:t>
          </a:r>
        </a:p>
      </dgm:t>
    </dgm:pt>
    <dgm:pt modelId="{87714ED4-1707-45E3-985F-E0F2468D6320}" type="parTrans" cxnId="{DC34DE76-4985-4EB0-97FB-02E04DE8AF89}">
      <dgm:prSet/>
      <dgm:spPr/>
      <dgm:t>
        <a:bodyPr/>
        <a:lstStyle/>
        <a:p>
          <a:endParaRPr lang="en-US"/>
        </a:p>
      </dgm:t>
    </dgm:pt>
    <dgm:pt modelId="{68814F2E-6E60-473C-BF4F-537BAA245EC8}" type="sibTrans" cxnId="{DC34DE76-4985-4EB0-97FB-02E04DE8AF89}">
      <dgm:prSet/>
      <dgm:spPr/>
      <dgm:t>
        <a:bodyPr/>
        <a:lstStyle/>
        <a:p>
          <a:endParaRPr lang="en-US"/>
        </a:p>
      </dgm:t>
    </dgm:pt>
    <dgm:pt modelId="{1457F8AF-FB52-495B-B3AA-1EDA34CEB28A}">
      <dgm:prSet phldrT="[Text]"/>
      <dgm:spPr/>
      <dgm:t>
        <a:bodyPr/>
        <a:lstStyle/>
        <a:p>
          <a:r>
            <a:rPr lang="en-US" b="1" dirty="0">
              <a:solidFill>
                <a:schemeClr val="tx1"/>
              </a:solidFill>
            </a:rPr>
            <a:t>Situational</a:t>
          </a:r>
        </a:p>
      </dgm:t>
    </dgm:pt>
    <dgm:pt modelId="{DD6064C9-43EB-4C81-97CD-CD0D85BFB332}" type="parTrans" cxnId="{79A629EA-A399-4524-BF1D-FF5C661C9B69}">
      <dgm:prSet/>
      <dgm:spPr/>
      <dgm:t>
        <a:bodyPr/>
        <a:lstStyle/>
        <a:p>
          <a:endParaRPr lang="en-US"/>
        </a:p>
      </dgm:t>
    </dgm:pt>
    <dgm:pt modelId="{8975BB27-F799-47D1-9DC1-20118BF52821}" type="sibTrans" cxnId="{79A629EA-A399-4524-BF1D-FF5C661C9B69}">
      <dgm:prSet/>
      <dgm:spPr/>
      <dgm:t>
        <a:bodyPr/>
        <a:lstStyle/>
        <a:p>
          <a:endParaRPr lang="en-US"/>
        </a:p>
      </dgm:t>
    </dgm:pt>
    <dgm:pt modelId="{F66C7764-3E78-49EC-B3AE-FE07C0D4D735}">
      <dgm:prSet phldrT="[Text]"/>
      <dgm:spPr/>
      <dgm:t>
        <a:bodyPr/>
        <a:lstStyle/>
        <a:p>
          <a:r>
            <a:rPr lang="en-US" b="1" dirty="0">
              <a:solidFill>
                <a:schemeClr val="tx1"/>
              </a:solidFill>
            </a:rPr>
            <a:t>Working</a:t>
          </a:r>
        </a:p>
      </dgm:t>
    </dgm:pt>
    <dgm:pt modelId="{CCC8E199-20E7-4042-BD29-B3E3D562BFA7}" type="parTrans" cxnId="{14A13AB1-CDCB-4AA4-A8C4-583FD0CD6945}">
      <dgm:prSet/>
      <dgm:spPr/>
      <dgm:t>
        <a:bodyPr/>
        <a:lstStyle/>
        <a:p>
          <a:endParaRPr lang="en-US"/>
        </a:p>
      </dgm:t>
    </dgm:pt>
    <dgm:pt modelId="{0D08077F-77A9-4448-B5C0-98FAED08E8F5}" type="sibTrans" cxnId="{14A13AB1-CDCB-4AA4-A8C4-583FD0CD6945}">
      <dgm:prSet/>
      <dgm:spPr/>
      <dgm:t>
        <a:bodyPr/>
        <a:lstStyle/>
        <a:p>
          <a:endParaRPr lang="en-US"/>
        </a:p>
      </dgm:t>
    </dgm:pt>
    <dgm:pt modelId="{6666D8B7-1E8B-4E6A-829B-5BC142347355}">
      <dgm:prSet phldrT="[Text]"/>
      <dgm:spPr/>
      <dgm:t>
        <a:bodyPr/>
        <a:lstStyle/>
        <a:p>
          <a:r>
            <a:rPr lang="en-US" b="1" dirty="0">
              <a:solidFill>
                <a:schemeClr val="tx1"/>
              </a:solidFill>
            </a:rPr>
            <a:t>Stress </a:t>
          </a:r>
        </a:p>
      </dgm:t>
    </dgm:pt>
    <dgm:pt modelId="{7BCDFF0D-6398-475C-BF91-FE5D2EAB5F32}" type="parTrans" cxnId="{6F125DC7-24BF-4BB6-B33F-A2835C37B36F}">
      <dgm:prSet/>
      <dgm:spPr/>
      <dgm:t>
        <a:bodyPr/>
        <a:lstStyle/>
        <a:p>
          <a:endParaRPr lang="en-US"/>
        </a:p>
      </dgm:t>
    </dgm:pt>
    <dgm:pt modelId="{D434951E-12B2-4EBE-BC38-1B19114C0E1B}" type="sibTrans" cxnId="{6F125DC7-24BF-4BB6-B33F-A2835C37B36F}">
      <dgm:prSet/>
      <dgm:spPr/>
      <dgm:t>
        <a:bodyPr/>
        <a:lstStyle/>
        <a:p>
          <a:endParaRPr lang="en-US"/>
        </a:p>
      </dgm:t>
    </dgm:pt>
    <dgm:pt modelId="{ADC9E60F-0BAC-4BCB-92F9-57A38C0A5069}" type="pres">
      <dgm:prSet presAssocID="{5A4965BD-608C-42FC-8769-B4845CB27151}" presName="diagram" presStyleCnt="0">
        <dgm:presLayoutVars>
          <dgm:dir/>
          <dgm:resizeHandles val="exact"/>
        </dgm:presLayoutVars>
      </dgm:prSet>
      <dgm:spPr/>
    </dgm:pt>
    <dgm:pt modelId="{5706A9EE-EB58-41F6-921F-31EE9BE953CD}" type="pres">
      <dgm:prSet presAssocID="{ACABF186-6A2F-452B-9915-035E65052214}" presName="node" presStyleLbl="node1" presStyleIdx="0" presStyleCnt="6">
        <dgm:presLayoutVars>
          <dgm:bulletEnabled val="1"/>
        </dgm:presLayoutVars>
      </dgm:prSet>
      <dgm:spPr/>
    </dgm:pt>
    <dgm:pt modelId="{27274E75-E53A-454F-A9B3-A986CD50B701}" type="pres">
      <dgm:prSet presAssocID="{2E37DF28-F4E9-4079-8760-75010A55B68E}" presName="sibTrans" presStyleCnt="0"/>
      <dgm:spPr/>
    </dgm:pt>
    <dgm:pt modelId="{71DE31D9-671B-4C98-BBCE-1CE8B95B6695}" type="pres">
      <dgm:prSet presAssocID="{A5A78622-9A4D-414F-AF7B-4C5BC1341D32}" presName="node" presStyleLbl="node1" presStyleIdx="1" presStyleCnt="6">
        <dgm:presLayoutVars>
          <dgm:bulletEnabled val="1"/>
        </dgm:presLayoutVars>
      </dgm:prSet>
      <dgm:spPr/>
    </dgm:pt>
    <dgm:pt modelId="{3B3038BE-1101-4E25-A75E-725E712D2D5A}" type="pres">
      <dgm:prSet presAssocID="{18F28EF9-E92F-4B9B-B260-8382A8650AE7}" presName="sibTrans" presStyleCnt="0"/>
      <dgm:spPr/>
    </dgm:pt>
    <dgm:pt modelId="{3B788ABD-D48C-48C9-9F69-5D17A896DE47}" type="pres">
      <dgm:prSet presAssocID="{78D3834B-6FAE-49FA-959B-2BE0865DC45D}" presName="node" presStyleLbl="node1" presStyleIdx="2" presStyleCnt="6">
        <dgm:presLayoutVars>
          <dgm:bulletEnabled val="1"/>
        </dgm:presLayoutVars>
      </dgm:prSet>
      <dgm:spPr/>
    </dgm:pt>
    <dgm:pt modelId="{748873CA-F278-4385-9504-D2BECB117894}" type="pres">
      <dgm:prSet presAssocID="{68814F2E-6E60-473C-BF4F-537BAA245EC8}" presName="sibTrans" presStyleCnt="0"/>
      <dgm:spPr/>
    </dgm:pt>
    <dgm:pt modelId="{3F4F3518-B5FB-4C90-82C9-27FA91CD387A}" type="pres">
      <dgm:prSet presAssocID="{1457F8AF-FB52-495B-B3AA-1EDA34CEB28A}" presName="node" presStyleLbl="node1" presStyleIdx="3" presStyleCnt="6">
        <dgm:presLayoutVars>
          <dgm:bulletEnabled val="1"/>
        </dgm:presLayoutVars>
      </dgm:prSet>
      <dgm:spPr/>
    </dgm:pt>
    <dgm:pt modelId="{BB684323-C2DF-4E16-9603-C87E26FBE1FC}" type="pres">
      <dgm:prSet presAssocID="{8975BB27-F799-47D1-9DC1-20118BF52821}" presName="sibTrans" presStyleCnt="0"/>
      <dgm:spPr/>
    </dgm:pt>
    <dgm:pt modelId="{6C9F7E26-82D4-47B5-A843-AE7E7FD2B038}" type="pres">
      <dgm:prSet presAssocID="{F66C7764-3E78-49EC-B3AE-FE07C0D4D735}" presName="node" presStyleLbl="node1" presStyleIdx="4" presStyleCnt="6">
        <dgm:presLayoutVars>
          <dgm:bulletEnabled val="1"/>
        </dgm:presLayoutVars>
      </dgm:prSet>
      <dgm:spPr/>
    </dgm:pt>
    <dgm:pt modelId="{50852AD5-5130-457F-9AB9-60106182E8FB}" type="pres">
      <dgm:prSet presAssocID="{0D08077F-77A9-4448-B5C0-98FAED08E8F5}" presName="sibTrans" presStyleCnt="0"/>
      <dgm:spPr/>
    </dgm:pt>
    <dgm:pt modelId="{CA794278-234F-4334-8974-A36E02EBF2E3}" type="pres">
      <dgm:prSet presAssocID="{6666D8B7-1E8B-4E6A-829B-5BC142347355}" presName="node" presStyleLbl="node1" presStyleIdx="5" presStyleCnt="6">
        <dgm:presLayoutVars>
          <dgm:bulletEnabled val="1"/>
        </dgm:presLayoutVars>
      </dgm:prSet>
      <dgm:spPr/>
    </dgm:pt>
  </dgm:ptLst>
  <dgm:cxnLst>
    <dgm:cxn modelId="{A51D6601-30A1-48C6-9FED-6FCEEAE9EA9F}" type="presOf" srcId="{A5A78622-9A4D-414F-AF7B-4C5BC1341D32}" destId="{71DE31D9-671B-4C98-BBCE-1CE8B95B6695}" srcOrd="0" destOrd="0" presId="urn:microsoft.com/office/officeart/2005/8/layout/default"/>
    <dgm:cxn modelId="{06997F0D-772F-4669-A3F0-BC9671171113}" type="presOf" srcId="{5A4965BD-608C-42FC-8769-B4845CB27151}" destId="{ADC9E60F-0BAC-4BCB-92F9-57A38C0A5069}" srcOrd="0" destOrd="0" presId="urn:microsoft.com/office/officeart/2005/8/layout/default"/>
    <dgm:cxn modelId="{9C070917-AD7A-4F85-AFCA-C4109028397E}" type="presOf" srcId="{6666D8B7-1E8B-4E6A-829B-5BC142347355}" destId="{CA794278-234F-4334-8974-A36E02EBF2E3}" srcOrd="0" destOrd="0" presId="urn:microsoft.com/office/officeart/2005/8/layout/default"/>
    <dgm:cxn modelId="{956C3519-011C-45C2-B7E9-A2527CD7CFC6}" srcId="{5A4965BD-608C-42FC-8769-B4845CB27151}" destId="{A5A78622-9A4D-414F-AF7B-4C5BC1341D32}" srcOrd="1" destOrd="0" parTransId="{B1713EB2-45EB-4D38-A356-367CE22D7BB0}" sibTransId="{18F28EF9-E92F-4B9B-B260-8382A8650AE7}"/>
    <dgm:cxn modelId="{0FFAB667-A30C-4BB4-B369-96ADB4B33721}" type="presOf" srcId="{ACABF186-6A2F-452B-9915-035E65052214}" destId="{5706A9EE-EB58-41F6-921F-31EE9BE953CD}" srcOrd="0" destOrd="0" presId="urn:microsoft.com/office/officeart/2005/8/layout/default"/>
    <dgm:cxn modelId="{DC34DE76-4985-4EB0-97FB-02E04DE8AF89}" srcId="{5A4965BD-608C-42FC-8769-B4845CB27151}" destId="{78D3834B-6FAE-49FA-959B-2BE0865DC45D}" srcOrd="2" destOrd="0" parTransId="{87714ED4-1707-45E3-985F-E0F2468D6320}" sibTransId="{68814F2E-6E60-473C-BF4F-537BAA245EC8}"/>
    <dgm:cxn modelId="{A7D50E7F-993D-496C-9A53-A7831FC036CB}" type="presOf" srcId="{F66C7764-3E78-49EC-B3AE-FE07C0D4D735}" destId="{6C9F7E26-82D4-47B5-A843-AE7E7FD2B038}" srcOrd="0" destOrd="0" presId="urn:microsoft.com/office/officeart/2005/8/layout/default"/>
    <dgm:cxn modelId="{DCA0BE86-3856-429C-A274-809F776D6017}" type="presOf" srcId="{1457F8AF-FB52-495B-B3AA-1EDA34CEB28A}" destId="{3F4F3518-B5FB-4C90-82C9-27FA91CD387A}" srcOrd="0" destOrd="0" presId="urn:microsoft.com/office/officeart/2005/8/layout/default"/>
    <dgm:cxn modelId="{A3E2C887-999B-4456-A5A8-2A2566753C04}" type="presOf" srcId="{78D3834B-6FAE-49FA-959B-2BE0865DC45D}" destId="{3B788ABD-D48C-48C9-9F69-5D17A896DE47}" srcOrd="0" destOrd="0" presId="urn:microsoft.com/office/officeart/2005/8/layout/default"/>
    <dgm:cxn modelId="{14A13AB1-CDCB-4AA4-A8C4-583FD0CD6945}" srcId="{5A4965BD-608C-42FC-8769-B4845CB27151}" destId="{F66C7764-3E78-49EC-B3AE-FE07C0D4D735}" srcOrd="4" destOrd="0" parTransId="{CCC8E199-20E7-4042-BD29-B3E3D562BFA7}" sibTransId="{0D08077F-77A9-4448-B5C0-98FAED08E8F5}"/>
    <dgm:cxn modelId="{6F125DC7-24BF-4BB6-B33F-A2835C37B36F}" srcId="{5A4965BD-608C-42FC-8769-B4845CB27151}" destId="{6666D8B7-1E8B-4E6A-829B-5BC142347355}" srcOrd="5" destOrd="0" parTransId="{7BCDFF0D-6398-475C-BF91-FE5D2EAB5F32}" sibTransId="{D434951E-12B2-4EBE-BC38-1B19114C0E1B}"/>
    <dgm:cxn modelId="{0AD733DD-2940-4CA4-ADA3-5E8657D577F9}" srcId="{5A4965BD-608C-42FC-8769-B4845CB27151}" destId="{ACABF186-6A2F-452B-9915-035E65052214}" srcOrd="0" destOrd="0" parTransId="{A24A3973-6A8D-4695-BAB6-415EF132530A}" sibTransId="{2E37DF28-F4E9-4079-8760-75010A55B68E}"/>
    <dgm:cxn modelId="{79A629EA-A399-4524-BF1D-FF5C661C9B69}" srcId="{5A4965BD-608C-42FC-8769-B4845CB27151}" destId="{1457F8AF-FB52-495B-B3AA-1EDA34CEB28A}" srcOrd="3" destOrd="0" parTransId="{DD6064C9-43EB-4C81-97CD-CD0D85BFB332}" sibTransId="{8975BB27-F799-47D1-9DC1-20118BF52821}"/>
    <dgm:cxn modelId="{040FBCFA-E325-4DCA-8288-6DB381042F56}" type="presParOf" srcId="{ADC9E60F-0BAC-4BCB-92F9-57A38C0A5069}" destId="{5706A9EE-EB58-41F6-921F-31EE9BE953CD}" srcOrd="0" destOrd="0" presId="urn:microsoft.com/office/officeart/2005/8/layout/default"/>
    <dgm:cxn modelId="{E3819A5E-FA52-4035-A804-DC3591D7C05A}" type="presParOf" srcId="{ADC9E60F-0BAC-4BCB-92F9-57A38C0A5069}" destId="{27274E75-E53A-454F-A9B3-A986CD50B701}" srcOrd="1" destOrd="0" presId="urn:microsoft.com/office/officeart/2005/8/layout/default"/>
    <dgm:cxn modelId="{0B011549-9FC4-48C8-8C18-30753B8EC630}" type="presParOf" srcId="{ADC9E60F-0BAC-4BCB-92F9-57A38C0A5069}" destId="{71DE31D9-671B-4C98-BBCE-1CE8B95B6695}" srcOrd="2" destOrd="0" presId="urn:microsoft.com/office/officeart/2005/8/layout/default"/>
    <dgm:cxn modelId="{4FB2E512-732B-490E-ABC6-DDAC1F11350F}" type="presParOf" srcId="{ADC9E60F-0BAC-4BCB-92F9-57A38C0A5069}" destId="{3B3038BE-1101-4E25-A75E-725E712D2D5A}" srcOrd="3" destOrd="0" presId="urn:microsoft.com/office/officeart/2005/8/layout/default"/>
    <dgm:cxn modelId="{5CA3A044-3469-4DB0-9065-09800EF117E0}" type="presParOf" srcId="{ADC9E60F-0BAC-4BCB-92F9-57A38C0A5069}" destId="{3B788ABD-D48C-48C9-9F69-5D17A896DE47}" srcOrd="4" destOrd="0" presId="urn:microsoft.com/office/officeart/2005/8/layout/default"/>
    <dgm:cxn modelId="{EF67CBC0-F9F9-4A01-A076-A84E919C5B5C}" type="presParOf" srcId="{ADC9E60F-0BAC-4BCB-92F9-57A38C0A5069}" destId="{748873CA-F278-4385-9504-D2BECB117894}" srcOrd="5" destOrd="0" presId="urn:microsoft.com/office/officeart/2005/8/layout/default"/>
    <dgm:cxn modelId="{AD0F12AB-A3EB-4A91-A92E-9B841AFCC76C}" type="presParOf" srcId="{ADC9E60F-0BAC-4BCB-92F9-57A38C0A5069}" destId="{3F4F3518-B5FB-4C90-82C9-27FA91CD387A}" srcOrd="6" destOrd="0" presId="urn:microsoft.com/office/officeart/2005/8/layout/default"/>
    <dgm:cxn modelId="{8A5A179D-2D06-4603-A4F2-F23F8F4AF518}" type="presParOf" srcId="{ADC9E60F-0BAC-4BCB-92F9-57A38C0A5069}" destId="{BB684323-C2DF-4E16-9603-C87E26FBE1FC}" srcOrd="7" destOrd="0" presId="urn:microsoft.com/office/officeart/2005/8/layout/default"/>
    <dgm:cxn modelId="{4955F8FB-DB2A-4D20-82FD-07B93CA4B6C2}" type="presParOf" srcId="{ADC9E60F-0BAC-4BCB-92F9-57A38C0A5069}" destId="{6C9F7E26-82D4-47B5-A843-AE7E7FD2B038}" srcOrd="8" destOrd="0" presId="urn:microsoft.com/office/officeart/2005/8/layout/default"/>
    <dgm:cxn modelId="{DA9DFAEE-12A3-4607-ABCF-EC0232DC9C10}" type="presParOf" srcId="{ADC9E60F-0BAC-4BCB-92F9-57A38C0A5069}" destId="{50852AD5-5130-457F-9AB9-60106182E8FB}" srcOrd="9" destOrd="0" presId="urn:microsoft.com/office/officeart/2005/8/layout/default"/>
    <dgm:cxn modelId="{8ADC714E-F06D-4483-A2B4-5CC716C83EA3}" type="presParOf" srcId="{ADC9E60F-0BAC-4BCB-92F9-57A38C0A5069}" destId="{CA794278-234F-4334-8974-A36E02EBF2E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6BB84-1998-4681-9DF7-EC09C5FCD5D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099DB3-8B54-479F-BD56-80F56C41CEAA}">
      <dgm:prSet phldrT="[Text]"/>
      <dgm:spPr/>
      <dgm:t>
        <a:bodyPr/>
        <a:lstStyle/>
        <a:p>
          <a:r>
            <a:rPr lang="en-US" dirty="0"/>
            <a:t>Structured vs Unstructured</a:t>
          </a:r>
        </a:p>
      </dgm:t>
    </dgm:pt>
    <dgm:pt modelId="{AF483FE4-5BA1-4123-AA91-F52B14F8A52C}" type="parTrans" cxnId="{C9D86235-0244-4BBE-8EA1-33E1A7002497}">
      <dgm:prSet/>
      <dgm:spPr/>
      <dgm:t>
        <a:bodyPr/>
        <a:lstStyle/>
        <a:p>
          <a:endParaRPr lang="en-US"/>
        </a:p>
      </dgm:t>
    </dgm:pt>
    <dgm:pt modelId="{F3CC897C-BF09-48E0-8821-61927D10649B}" type="sibTrans" cxnId="{C9D86235-0244-4BBE-8EA1-33E1A7002497}">
      <dgm:prSet/>
      <dgm:spPr/>
      <dgm:t>
        <a:bodyPr/>
        <a:lstStyle/>
        <a:p>
          <a:endParaRPr lang="en-US"/>
        </a:p>
      </dgm:t>
    </dgm:pt>
    <dgm:pt modelId="{3A22FB64-B5E5-4C3D-B1F8-1129A81DD4A0}">
      <dgm:prSet phldrT="[Text]"/>
      <dgm:spPr/>
      <dgm:t>
        <a:bodyPr/>
        <a:lstStyle/>
        <a:p>
          <a:r>
            <a:rPr lang="en-US" dirty="0"/>
            <a:t>A series of fixed questions vs open-ended questions molded as per the responses given</a:t>
          </a:r>
        </a:p>
      </dgm:t>
    </dgm:pt>
    <dgm:pt modelId="{08B96570-C763-4D90-B555-A91C43626B5F}" type="parTrans" cxnId="{E3029645-6868-447B-9E6B-F9FF8D3E911B}">
      <dgm:prSet/>
      <dgm:spPr/>
      <dgm:t>
        <a:bodyPr/>
        <a:lstStyle/>
        <a:p>
          <a:endParaRPr lang="en-US"/>
        </a:p>
      </dgm:t>
    </dgm:pt>
    <dgm:pt modelId="{19277552-C579-4C5D-A366-3B81325FB6AC}" type="sibTrans" cxnId="{E3029645-6868-447B-9E6B-F9FF8D3E911B}">
      <dgm:prSet/>
      <dgm:spPr/>
      <dgm:t>
        <a:bodyPr/>
        <a:lstStyle/>
        <a:p>
          <a:endParaRPr lang="en-US"/>
        </a:p>
      </dgm:t>
    </dgm:pt>
    <dgm:pt modelId="{15E9B669-7E31-4182-9F5E-D95677AF79E1}">
      <dgm:prSet phldrT="[Text]"/>
      <dgm:spPr/>
      <dgm:t>
        <a:bodyPr/>
        <a:lstStyle/>
        <a:p>
          <a:r>
            <a:rPr lang="en-US" dirty="0"/>
            <a:t>Panel vs group</a:t>
          </a:r>
        </a:p>
      </dgm:t>
    </dgm:pt>
    <dgm:pt modelId="{4B8ADD35-81E9-47C0-9A7B-1514EFFE02EC}" type="parTrans" cxnId="{326A694B-6DE7-4493-9947-36059D53EC2E}">
      <dgm:prSet/>
      <dgm:spPr/>
      <dgm:t>
        <a:bodyPr/>
        <a:lstStyle/>
        <a:p>
          <a:endParaRPr lang="en-US"/>
        </a:p>
      </dgm:t>
    </dgm:pt>
    <dgm:pt modelId="{FB2FB77D-849A-49EE-95FA-93D1D4C0DDD4}" type="sibTrans" cxnId="{326A694B-6DE7-4493-9947-36059D53EC2E}">
      <dgm:prSet/>
      <dgm:spPr/>
      <dgm:t>
        <a:bodyPr/>
        <a:lstStyle/>
        <a:p>
          <a:endParaRPr lang="en-US"/>
        </a:p>
      </dgm:t>
    </dgm:pt>
    <dgm:pt modelId="{D516102D-76EB-4B3B-A5C9-F0ADC9A95A03}">
      <dgm:prSet phldrT="[Text]"/>
      <dgm:spPr/>
      <dgm:t>
        <a:bodyPr/>
        <a:lstStyle/>
        <a:p>
          <a:r>
            <a:rPr lang="en-US" dirty="0"/>
            <a:t>Several interviewers in a panel vs a group discussion with other candidates</a:t>
          </a:r>
        </a:p>
      </dgm:t>
    </dgm:pt>
    <dgm:pt modelId="{2E1F18FB-F1B9-44E1-8785-C68AFD7CF20F}" type="parTrans" cxnId="{5404E528-F593-40D6-A137-365799EEC5B7}">
      <dgm:prSet/>
      <dgm:spPr/>
      <dgm:t>
        <a:bodyPr/>
        <a:lstStyle/>
        <a:p>
          <a:endParaRPr lang="en-US"/>
        </a:p>
      </dgm:t>
    </dgm:pt>
    <dgm:pt modelId="{98155B1D-2367-4B64-8A99-8A28385D035D}" type="sibTrans" cxnId="{5404E528-F593-40D6-A137-365799EEC5B7}">
      <dgm:prSet/>
      <dgm:spPr/>
      <dgm:t>
        <a:bodyPr/>
        <a:lstStyle/>
        <a:p>
          <a:endParaRPr lang="en-US"/>
        </a:p>
      </dgm:t>
    </dgm:pt>
    <dgm:pt modelId="{B73E9187-481E-4B40-87E2-43A53DC6E557}">
      <dgm:prSet phldrT="[Text]"/>
      <dgm:spPr/>
      <dgm:t>
        <a:bodyPr/>
        <a:lstStyle/>
        <a:p>
          <a:r>
            <a:rPr lang="en-US" dirty="0"/>
            <a:t>Behavioral</a:t>
          </a:r>
        </a:p>
      </dgm:t>
    </dgm:pt>
    <dgm:pt modelId="{FA1A33AD-EB9F-48C5-A0EC-D2765FDB855A}" type="parTrans" cxnId="{DEF2500E-DC5E-4D4C-9791-CE7FBF1DAAFA}">
      <dgm:prSet/>
      <dgm:spPr/>
      <dgm:t>
        <a:bodyPr/>
        <a:lstStyle/>
        <a:p>
          <a:endParaRPr lang="en-US"/>
        </a:p>
      </dgm:t>
    </dgm:pt>
    <dgm:pt modelId="{9821B155-4199-49B8-B4A3-E0A9F2FA934F}" type="sibTrans" cxnId="{DEF2500E-DC5E-4D4C-9791-CE7FBF1DAAFA}">
      <dgm:prSet/>
      <dgm:spPr/>
      <dgm:t>
        <a:bodyPr/>
        <a:lstStyle/>
        <a:p>
          <a:endParaRPr lang="en-US"/>
        </a:p>
      </dgm:t>
    </dgm:pt>
    <dgm:pt modelId="{A1E2EDEA-31FC-4559-8318-DD61DC50C5ED}">
      <dgm:prSet phldrT="[Text]"/>
      <dgm:spPr/>
      <dgm:t>
        <a:bodyPr/>
        <a:lstStyle/>
        <a:p>
          <a:r>
            <a:rPr lang="en-US" dirty="0"/>
            <a:t>Questions about specific incidents/experiences from the past</a:t>
          </a:r>
        </a:p>
      </dgm:t>
    </dgm:pt>
    <dgm:pt modelId="{003B3CD4-B406-4B2D-9294-057D0FD99836}" type="parTrans" cxnId="{9F382320-50E3-40D0-9CF1-42B0ABFA3CCD}">
      <dgm:prSet/>
      <dgm:spPr/>
      <dgm:t>
        <a:bodyPr/>
        <a:lstStyle/>
        <a:p>
          <a:endParaRPr lang="en-US"/>
        </a:p>
      </dgm:t>
    </dgm:pt>
    <dgm:pt modelId="{CFE1E0FD-40FA-4906-A8FF-8DF4970B5F03}" type="sibTrans" cxnId="{9F382320-50E3-40D0-9CF1-42B0ABFA3CCD}">
      <dgm:prSet/>
      <dgm:spPr/>
      <dgm:t>
        <a:bodyPr/>
        <a:lstStyle/>
        <a:p>
          <a:endParaRPr lang="en-US"/>
        </a:p>
      </dgm:t>
    </dgm:pt>
    <dgm:pt modelId="{FD2FD01A-7190-4BBB-B7A2-5A203336C28B}" type="pres">
      <dgm:prSet presAssocID="{90E6BB84-1998-4681-9DF7-EC09C5FCD5DE}" presName="linear" presStyleCnt="0">
        <dgm:presLayoutVars>
          <dgm:animLvl val="lvl"/>
          <dgm:resizeHandles val="exact"/>
        </dgm:presLayoutVars>
      </dgm:prSet>
      <dgm:spPr/>
    </dgm:pt>
    <dgm:pt modelId="{AF290624-CCC9-4A2B-AD27-9C9C76B2F7CA}" type="pres">
      <dgm:prSet presAssocID="{83099DB3-8B54-479F-BD56-80F56C41CEAA}" presName="parentText" presStyleLbl="node1" presStyleIdx="0" presStyleCnt="3">
        <dgm:presLayoutVars>
          <dgm:chMax val="0"/>
          <dgm:bulletEnabled val="1"/>
        </dgm:presLayoutVars>
      </dgm:prSet>
      <dgm:spPr/>
    </dgm:pt>
    <dgm:pt modelId="{AD3CB44B-7534-43B1-AF42-829A9329C0E6}" type="pres">
      <dgm:prSet presAssocID="{83099DB3-8B54-479F-BD56-80F56C41CEAA}" presName="childText" presStyleLbl="revTx" presStyleIdx="0" presStyleCnt="3">
        <dgm:presLayoutVars>
          <dgm:bulletEnabled val="1"/>
        </dgm:presLayoutVars>
      </dgm:prSet>
      <dgm:spPr/>
    </dgm:pt>
    <dgm:pt modelId="{C563276A-9501-49D6-AAB7-514CDE387EEE}" type="pres">
      <dgm:prSet presAssocID="{15E9B669-7E31-4182-9F5E-D95677AF79E1}" presName="parentText" presStyleLbl="node1" presStyleIdx="1" presStyleCnt="3">
        <dgm:presLayoutVars>
          <dgm:chMax val="0"/>
          <dgm:bulletEnabled val="1"/>
        </dgm:presLayoutVars>
      </dgm:prSet>
      <dgm:spPr/>
    </dgm:pt>
    <dgm:pt modelId="{E9EFD26C-D5DA-4D7D-A795-F346973B5B8E}" type="pres">
      <dgm:prSet presAssocID="{15E9B669-7E31-4182-9F5E-D95677AF79E1}" presName="childText" presStyleLbl="revTx" presStyleIdx="1" presStyleCnt="3">
        <dgm:presLayoutVars>
          <dgm:bulletEnabled val="1"/>
        </dgm:presLayoutVars>
      </dgm:prSet>
      <dgm:spPr/>
    </dgm:pt>
    <dgm:pt modelId="{22091151-E67F-43E5-80DA-551E7395D5BE}" type="pres">
      <dgm:prSet presAssocID="{B73E9187-481E-4B40-87E2-43A53DC6E557}" presName="parentText" presStyleLbl="node1" presStyleIdx="2" presStyleCnt="3">
        <dgm:presLayoutVars>
          <dgm:chMax val="0"/>
          <dgm:bulletEnabled val="1"/>
        </dgm:presLayoutVars>
      </dgm:prSet>
      <dgm:spPr/>
    </dgm:pt>
    <dgm:pt modelId="{8D86C33E-8D43-4595-B654-63F96D4155B0}" type="pres">
      <dgm:prSet presAssocID="{B73E9187-481E-4B40-87E2-43A53DC6E557}" presName="childText" presStyleLbl="revTx" presStyleIdx="2" presStyleCnt="3">
        <dgm:presLayoutVars>
          <dgm:bulletEnabled val="1"/>
        </dgm:presLayoutVars>
      </dgm:prSet>
      <dgm:spPr/>
    </dgm:pt>
  </dgm:ptLst>
  <dgm:cxnLst>
    <dgm:cxn modelId="{0C79E70B-2A09-441C-8299-21C0E0A078BB}" type="presOf" srcId="{83099DB3-8B54-479F-BD56-80F56C41CEAA}" destId="{AF290624-CCC9-4A2B-AD27-9C9C76B2F7CA}" srcOrd="0" destOrd="0" presId="urn:microsoft.com/office/officeart/2005/8/layout/vList2"/>
    <dgm:cxn modelId="{DEF2500E-DC5E-4D4C-9791-CE7FBF1DAAFA}" srcId="{90E6BB84-1998-4681-9DF7-EC09C5FCD5DE}" destId="{B73E9187-481E-4B40-87E2-43A53DC6E557}" srcOrd="2" destOrd="0" parTransId="{FA1A33AD-EB9F-48C5-A0EC-D2765FDB855A}" sibTransId="{9821B155-4199-49B8-B4A3-E0A9F2FA934F}"/>
    <dgm:cxn modelId="{9F382320-50E3-40D0-9CF1-42B0ABFA3CCD}" srcId="{B73E9187-481E-4B40-87E2-43A53DC6E557}" destId="{A1E2EDEA-31FC-4559-8318-DD61DC50C5ED}" srcOrd="0" destOrd="0" parTransId="{003B3CD4-B406-4B2D-9294-057D0FD99836}" sibTransId="{CFE1E0FD-40FA-4906-A8FF-8DF4970B5F03}"/>
    <dgm:cxn modelId="{DED28028-EF3F-44B8-83D9-2DE8BB9D4015}" type="presOf" srcId="{D516102D-76EB-4B3B-A5C9-F0ADC9A95A03}" destId="{E9EFD26C-D5DA-4D7D-A795-F346973B5B8E}" srcOrd="0" destOrd="0" presId="urn:microsoft.com/office/officeart/2005/8/layout/vList2"/>
    <dgm:cxn modelId="{5404E528-F593-40D6-A137-365799EEC5B7}" srcId="{15E9B669-7E31-4182-9F5E-D95677AF79E1}" destId="{D516102D-76EB-4B3B-A5C9-F0ADC9A95A03}" srcOrd="0" destOrd="0" parTransId="{2E1F18FB-F1B9-44E1-8785-C68AFD7CF20F}" sibTransId="{98155B1D-2367-4B64-8A99-8A28385D035D}"/>
    <dgm:cxn modelId="{089B3035-2E80-49B6-8F5D-AD1A0DA3C0FE}" type="presOf" srcId="{15E9B669-7E31-4182-9F5E-D95677AF79E1}" destId="{C563276A-9501-49D6-AAB7-514CDE387EEE}" srcOrd="0" destOrd="0" presId="urn:microsoft.com/office/officeart/2005/8/layout/vList2"/>
    <dgm:cxn modelId="{C9D86235-0244-4BBE-8EA1-33E1A7002497}" srcId="{90E6BB84-1998-4681-9DF7-EC09C5FCD5DE}" destId="{83099DB3-8B54-479F-BD56-80F56C41CEAA}" srcOrd="0" destOrd="0" parTransId="{AF483FE4-5BA1-4123-AA91-F52B14F8A52C}" sibTransId="{F3CC897C-BF09-48E0-8821-61927D10649B}"/>
    <dgm:cxn modelId="{A3F92737-516A-4A14-BDDD-2033BBE717AA}" type="presOf" srcId="{3A22FB64-B5E5-4C3D-B1F8-1129A81DD4A0}" destId="{AD3CB44B-7534-43B1-AF42-829A9329C0E6}" srcOrd="0" destOrd="0" presId="urn:microsoft.com/office/officeart/2005/8/layout/vList2"/>
    <dgm:cxn modelId="{B6624B5B-6675-4DE7-8180-47D2B5B1CB1A}" type="presOf" srcId="{B73E9187-481E-4B40-87E2-43A53DC6E557}" destId="{22091151-E67F-43E5-80DA-551E7395D5BE}" srcOrd="0" destOrd="0" presId="urn:microsoft.com/office/officeart/2005/8/layout/vList2"/>
    <dgm:cxn modelId="{E3029645-6868-447B-9E6B-F9FF8D3E911B}" srcId="{83099DB3-8B54-479F-BD56-80F56C41CEAA}" destId="{3A22FB64-B5E5-4C3D-B1F8-1129A81DD4A0}" srcOrd="0" destOrd="0" parTransId="{08B96570-C763-4D90-B555-A91C43626B5F}" sibTransId="{19277552-C579-4C5D-A366-3B81325FB6AC}"/>
    <dgm:cxn modelId="{326A694B-6DE7-4493-9947-36059D53EC2E}" srcId="{90E6BB84-1998-4681-9DF7-EC09C5FCD5DE}" destId="{15E9B669-7E31-4182-9F5E-D95677AF79E1}" srcOrd="1" destOrd="0" parTransId="{4B8ADD35-81E9-47C0-9A7B-1514EFFE02EC}" sibTransId="{FB2FB77D-849A-49EE-95FA-93D1D4C0DDD4}"/>
    <dgm:cxn modelId="{33A3C2E5-0D36-4759-B02D-37DA899738E9}" type="presOf" srcId="{90E6BB84-1998-4681-9DF7-EC09C5FCD5DE}" destId="{FD2FD01A-7190-4BBB-B7A2-5A203336C28B}" srcOrd="0" destOrd="0" presId="urn:microsoft.com/office/officeart/2005/8/layout/vList2"/>
    <dgm:cxn modelId="{D832A2F9-6077-4185-BFBA-B188B345FBF6}" type="presOf" srcId="{A1E2EDEA-31FC-4559-8318-DD61DC50C5ED}" destId="{8D86C33E-8D43-4595-B654-63F96D4155B0}" srcOrd="0" destOrd="0" presId="urn:microsoft.com/office/officeart/2005/8/layout/vList2"/>
    <dgm:cxn modelId="{5EB98F0C-4201-4318-B6C3-CFD2E4EEFD8C}" type="presParOf" srcId="{FD2FD01A-7190-4BBB-B7A2-5A203336C28B}" destId="{AF290624-CCC9-4A2B-AD27-9C9C76B2F7CA}" srcOrd="0" destOrd="0" presId="urn:microsoft.com/office/officeart/2005/8/layout/vList2"/>
    <dgm:cxn modelId="{75A5BDC7-0B13-4F78-A50A-415E26CCA490}" type="presParOf" srcId="{FD2FD01A-7190-4BBB-B7A2-5A203336C28B}" destId="{AD3CB44B-7534-43B1-AF42-829A9329C0E6}" srcOrd="1" destOrd="0" presId="urn:microsoft.com/office/officeart/2005/8/layout/vList2"/>
    <dgm:cxn modelId="{C57150F7-E6F4-4AFF-AB86-96D1E5D94DF2}" type="presParOf" srcId="{FD2FD01A-7190-4BBB-B7A2-5A203336C28B}" destId="{C563276A-9501-49D6-AAB7-514CDE387EEE}" srcOrd="2" destOrd="0" presId="urn:microsoft.com/office/officeart/2005/8/layout/vList2"/>
    <dgm:cxn modelId="{1063CA62-1299-4372-B194-531FE5FD2732}" type="presParOf" srcId="{FD2FD01A-7190-4BBB-B7A2-5A203336C28B}" destId="{E9EFD26C-D5DA-4D7D-A795-F346973B5B8E}" srcOrd="3" destOrd="0" presId="urn:microsoft.com/office/officeart/2005/8/layout/vList2"/>
    <dgm:cxn modelId="{C55A0D65-0892-439A-9D94-36F2D9866F98}" type="presParOf" srcId="{FD2FD01A-7190-4BBB-B7A2-5A203336C28B}" destId="{22091151-E67F-43E5-80DA-551E7395D5BE}" srcOrd="4" destOrd="0" presId="urn:microsoft.com/office/officeart/2005/8/layout/vList2"/>
    <dgm:cxn modelId="{07659300-B57C-4312-9181-1B9CC7E2A26B}" type="presParOf" srcId="{FD2FD01A-7190-4BBB-B7A2-5A203336C28B}" destId="{8D86C33E-8D43-4595-B654-63F96D4155B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59EB79-062B-46DA-AD90-72DEA86096B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D7827F4-AFB6-41D4-88A9-44EC99B67B2F}">
      <dgm:prSet phldrT="[Text]"/>
      <dgm:spPr/>
      <dgm:t>
        <a:bodyPr/>
        <a:lstStyle/>
        <a:p>
          <a:r>
            <a:rPr lang="en-US" dirty="0"/>
            <a:t>Situational</a:t>
          </a:r>
        </a:p>
      </dgm:t>
    </dgm:pt>
    <dgm:pt modelId="{99AEBF2E-F592-4D63-992E-955B69F07D30}" type="parTrans" cxnId="{1B7EEF94-46EA-418E-9576-612334CA4D34}">
      <dgm:prSet/>
      <dgm:spPr/>
      <dgm:t>
        <a:bodyPr/>
        <a:lstStyle/>
        <a:p>
          <a:endParaRPr lang="en-US"/>
        </a:p>
      </dgm:t>
    </dgm:pt>
    <dgm:pt modelId="{B4B2891C-BF2B-426A-9D61-84A887258EEE}" type="sibTrans" cxnId="{1B7EEF94-46EA-418E-9576-612334CA4D34}">
      <dgm:prSet/>
      <dgm:spPr/>
      <dgm:t>
        <a:bodyPr/>
        <a:lstStyle/>
        <a:p>
          <a:endParaRPr lang="en-US"/>
        </a:p>
      </dgm:t>
    </dgm:pt>
    <dgm:pt modelId="{81E76A51-1028-44DA-9E5E-29DF73131A37}">
      <dgm:prSet phldrT="[Text]"/>
      <dgm:spPr/>
      <dgm:t>
        <a:bodyPr/>
        <a:lstStyle/>
        <a:p>
          <a:r>
            <a:rPr lang="en-US" dirty="0"/>
            <a:t>Questions focus on how you will handle hypothetical situations on the job</a:t>
          </a:r>
        </a:p>
      </dgm:t>
    </dgm:pt>
    <dgm:pt modelId="{AEAD780E-492F-4DE3-9E05-125889DAC477}" type="parTrans" cxnId="{1DA96957-CCD2-445B-9B78-C632BC601640}">
      <dgm:prSet/>
      <dgm:spPr/>
      <dgm:t>
        <a:bodyPr/>
        <a:lstStyle/>
        <a:p>
          <a:endParaRPr lang="en-US"/>
        </a:p>
      </dgm:t>
    </dgm:pt>
    <dgm:pt modelId="{DF1A25AD-2FC1-4A94-9E2B-8DD38A7647EE}" type="sibTrans" cxnId="{1DA96957-CCD2-445B-9B78-C632BC601640}">
      <dgm:prSet/>
      <dgm:spPr/>
      <dgm:t>
        <a:bodyPr/>
        <a:lstStyle/>
        <a:p>
          <a:endParaRPr lang="en-US"/>
        </a:p>
      </dgm:t>
    </dgm:pt>
    <dgm:pt modelId="{B0660515-7940-4123-A9D6-BDE0CAEBE24E}">
      <dgm:prSet phldrT="[Text]"/>
      <dgm:spPr/>
      <dgm:t>
        <a:bodyPr/>
        <a:lstStyle/>
        <a:p>
          <a:r>
            <a:rPr lang="en-US" dirty="0"/>
            <a:t>Working </a:t>
          </a:r>
        </a:p>
      </dgm:t>
    </dgm:pt>
    <dgm:pt modelId="{C8597B27-B606-44B6-8E09-C76A52CDA6F3}" type="parTrans" cxnId="{05C22C05-ADE9-434C-9508-EEE8FA74C523}">
      <dgm:prSet/>
      <dgm:spPr/>
      <dgm:t>
        <a:bodyPr/>
        <a:lstStyle/>
        <a:p>
          <a:endParaRPr lang="en-US"/>
        </a:p>
      </dgm:t>
    </dgm:pt>
    <dgm:pt modelId="{57FDD44D-4554-45D9-9896-2F8A0AD85A75}" type="sibTrans" cxnId="{05C22C05-ADE9-434C-9508-EEE8FA74C523}">
      <dgm:prSet/>
      <dgm:spPr/>
      <dgm:t>
        <a:bodyPr/>
        <a:lstStyle/>
        <a:p>
          <a:endParaRPr lang="en-US"/>
        </a:p>
      </dgm:t>
    </dgm:pt>
    <dgm:pt modelId="{0340D24B-B335-4895-BB24-EE24DA34FE28}">
      <dgm:prSet phldrT="[Text]"/>
      <dgm:spPr/>
      <dgm:t>
        <a:bodyPr/>
        <a:lstStyle/>
        <a:p>
          <a:r>
            <a:rPr lang="en-US" dirty="0"/>
            <a:t>You are asked to perform a job related activity during the interview</a:t>
          </a:r>
        </a:p>
      </dgm:t>
    </dgm:pt>
    <dgm:pt modelId="{D6396722-76B8-408B-BB67-7634AFCF433B}" type="parTrans" cxnId="{8F070880-69D2-4168-A560-EAA00B8A4094}">
      <dgm:prSet/>
      <dgm:spPr/>
      <dgm:t>
        <a:bodyPr/>
        <a:lstStyle/>
        <a:p>
          <a:endParaRPr lang="en-US"/>
        </a:p>
      </dgm:t>
    </dgm:pt>
    <dgm:pt modelId="{5603B52C-3BCB-4C5E-905C-46A796C9EC3E}" type="sibTrans" cxnId="{8F070880-69D2-4168-A560-EAA00B8A4094}">
      <dgm:prSet/>
      <dgm:spPr/>
      <dgm:t>
        <a:bodyPr/>
        <a:lstStyle/>
        <a:p>
          <a:endParaRPr lang="en-US"/>
        </a:p>
      </dgm:t>
    </dgm:pt>
    <dgm:pt modelId="{743285DC-9578-43D5-BAD5-C5C599AECDF9}">
      <dgm:prSet phldrT="[Text]"/>
      <dgm:spPr/>
      <dgm:t>
        <a:bodyPr/>
        <a:lstStyle/>
        <a:p>
          <a:r>
            <a:rPr lang="en-US" dirty="0"/>
            <a:t>Stress</a:t>
          </a:r>
        </a:p>
      </dgm:t>
    </dgm:pt>
    <dgm:pt modelId="{4796F583-5C8A-440F-9CF5-547CD31D1D4A}" type="parTrans" cxnId="{098A7EB1-16D8-4B62-807D-9ABC8FFEA6D6}">
      <dgm:prSet/>
      <dgm:spPr/>
      <dgm:t>
        <a:bodyPr/>
        <a:lstStyle/>
        <a:p>
          <a:endParaRPr lang="en-US"/>
        </a:p>
      </dgm:t>
    </dgm:pt>
    <dgm:pt modelId="{B6E078A4-AE35-41D7-98EE-C33E8C5E7BE3}" type="sibTrans" cxnId="{098A7EB1-16D8-4B62-807D-9ABC8FFEA6D6}">
      <dgm:prSet/>
      <dgm:spPr/>
      <dgm:t>
        <a:bodyPr/>
        <a:lstStyle/>
        <a:p>
          <a:endParaRPr lang="en-US"/>
        </a:p>
      </dgm:t>
    </dgm:pt>
    <dgm:pt modelId="{24111C98-1A84-4F33-97A6-F1DDE1BCAAF4}">
      <dgm:prSet phldrT="[Text]"/>
      <dgm:spPr/>
      <dgm:t>
        <a:bodyPr/>
        <a:lstStyle/>
        <a:p>
          <a:r>
            <a:rPr lang="en-US" dirty="0"/>
            <a:t>To check how well you handle stressful situations</a:t>
          </a:r>
        </a:p>
      </dgm:t>
    </dgm:pt>
    <dgm:pt modelId="{4D690902-5CEC-45CD-8228-A275FBC27A27}" type="parTrans" cxnId="{208BCF93-411B-4045-A5C5-9D6A5C0CCBD9}">
      <dgm:prSet/>
      <dgm:spPr/>
      <dgm:t>
        <a:bodyPr/>
        <a:lstStyle/>
        <a:p>
          <a:endParaRPr lang="en-US"/>
        </a:p>
      </dgm:t>
    </dgm:pt>
    <dgm:pt modelId="{FD7B1514-3DEF-486C-BED6-8A1A0C032129}" type="sibTrans" cxnId="{208BCF93-411B-4045-A5C5-9D6A5C0CCBD9}">
      <dgm:prSet/>
      <dgm:spPr/>
      <dgm:t>
        <a:bodyPr/>
        <a:lstStyle/>
        <a:p>
          <a:endParaRPr lang="en-US"/>
        </a:p>
      </dgm:t>
    </dgm:pt>
    <dgm:pt modelId="{94E81CAE-700C-4525-892D-EBC9ED278FF8}" type="pres">
      <dgm:prSet presAssocID="{5459EB79-062B-46DA-AD90-72DEA86096BF}" presName="linear" presStyleCnt="0">
        <dgm:presLayoutVars>
          <dgm:animLvl val="lvl"/>
          <dgm:resizeHandles val="exact"/>
        </dgm:presLayoutVars>
      </dgm:prSet>
      <dgm:spPr/>
    </dgm:pt>
    <dgm:pt modelId="{FD205788-E1DC-49CE-8875-35DD64A745D1}" type="pres">
      <dgm:prSet presAssocID="{4D7827F4-AFB6-41D4-88A9-44EC99B67B2F}" presName="parentText" presStyleLbl="node1" presStyleIdx="0" presStyleCnt="3">
        <dgm:presLayoutVars>
          <dgm:chMax val="0"/>
          <dgm:bulletEnabled val="1"/>
        </dgm:presLayoutVars>
      </dgm:prSet>
      <dgm:spPr/>
    </dgm:pt>
    <dgm:pt modelId="{8714C277-3323-497E-91D6-BBE97B94D288}" type="pres">
      <dgm:prSet presAssocID="{4D7827F4-AFB6-41D4-88A9-44EC99B67B2F}" presName="childText" presStyleLbl="revTx" presStyleIdx="0" presStyleCnt="3">
        <dgm:presLayoutVars>
          <dgm:bulletEnabled val="1"/>
        </dgm:presLayoutVars>
      </dgm:prSet>
      <dgm:spPr/>
    </dgm:pt>
    <dgm:pt modelId="{961D07B9-C835-4436-B355-ADE759187BCE}" type="pres">
      <dgm:prSet presAssocID="{B0660515-7940-4123-A9D6-BDE0CAEBE24E}" presName="parentText" presStyleLbl="node1" presStyleIdx="1" presStyleCnt="3">
        <dgm:presLayoutVars>
          <dgm:chMax val="0"/>
          <dgm:bulletEnabled val="1"/>
        </dgm:presLayoutVars>
      </dgm:prSet>
      <dgm:spPr/>
    </dgm:pt>
    <dgm:pt modelId="{56083B03-7253-4BF3-9362-F381909D89E5}" type="pres">
      <dgm:prSet presAssocID="{B0660515-7940-4123-A9D6-BDE0CAEBE24E}" presName="childText" presStyleLbl="revTx" presStyleIdx="1" presStyleCnt="3">
        <dgm:presLayoutVars>
          <dgm:bulletEnabled val="1"/>
        </dgm:presLayoutVars>
      </dgm:prSet>
      <dgm:spPr/>
    </dgm:pt>
    <dgm:pt modelId="{DF148D07-B75F-4258-A251-BC490860B2FD}" type="pres">
      <dgm:prSet presAssocID="{743285DC-9578-43D5-BAD5-C5C599AECDF9}" presName="parentText" presStyleLbl="node1" presStyleIdx="2" presStyleCnt="3">
        <dgm:presLayoutVars>
          <dgm:chMax val="0"/>
          <dgm:bulletEnabled val="1"/>
        </dgm:presLayoutVars>
      </dgm:prSet>
      <dgm:spPr/>
    </dgm:pt>
    <dgm:pt modelId="{094CC791-F7D8-45AD-86F1-FEAF3B3B82FF}" type="pres">
      <dgm:prSet presAssocID="{743285DC-9578-43D5-BAD5-C5C599AECDF9}" presName="childText" presStyleLbl="revTx" presStyleIdx="2" presStyleCnt="3">
        <dgm:presLayoutVars>
          <dgm:bulletEnabled val="1"/>
        </dgm:presLayoutVars>
      </dgm:prSet>
      <dgm:spPr/>
    </dgm:pt>
  </dgm:ptLst>
  <dgm:cxnLst>
    <dgm:cxn modelId="{05C22C05-ADE9-434C-9508-EEE8FA74C523}" srcId="{5459EB79-062B-46DA-AD90-72DEA86096BF}" destId="{B0660515-7940-4123-A9D6-BDE0CAEBE24E}" srcOrd="1" destOrd="0" parTransId="{C8597B27-B606-44B6-8E09-C76A52CDA6F3}" sibTransId="{57FDD44D-4554-45D9-9896-2F8A0AD85A75}"/>
    <dgm:cxn modelId="{144ABE0B-3FA3-41D8-8C5A-4D64B8F23C43}" type="presOf" srcId="{743285DC-9578-43D5-BAD5-C5C599AECDF9}" destId="{DF148D07-B75F-4258-A251-BC490860B2FD}" srcOrd="0" destOrd="0" presId="urn:microsoft.com/office/officeart/2005/8/layout/vList2"/>
    <dgm:cxn modelId="{22E2D40C-821C-4CBF-809B-091462EE8EFF}" type="presOf" srcId="{B0660515-7940-4123-A9D6-BDE0CAEBE24E}" destId="{961D07B9-C835-4436-B355-ADE759187BCE}" srcOrd="0" destOrd="0" presId="urn:microsoft.com/office/officeart/2005/8/layout/vList2"/>
    <dgm:cxn modelId="{3803C036-3A0F-4A81-98C4-D42EC95321F6}" type="presOf" srcId="{0340D24B-B335-4895-BB24-EE24DA34FE28}" destId="{56083B03-7253-4BF3-9362-F381909D89E5}" srcOrd="0" destOrd="0" presId="urn:microsoft.com/office/officeart/2005/8/layout/vList2"/>
    <dgm:cxn modelId="{79E4D073-CD2E-4F30-9237-1F81825D92DF}" type="presOf" srcId="{4D7827F4-AFB6-41D4-88A9-44EC99B67B2F}" destId="{FD205788-E1DC-49CE-8875-35DD64A745D1}" srcOrd="0" destOrd="0" presId="urn:microsoft.com/office/officeart/2005/8/layout/vList2"/>
    <dgm:cxn modelId="{1DA96957-CCD2-445B-9B78-C632BC601640}" srcId="{4D7827F4-AFB6-41D4-88A9-44EC99B67B2F}" destId="{81E76A51-1028-44DA-9E5E-29DF73131A37}" srcOrd="0" destOrd="0" parTransId="{AEAD780E-492F-4DE3-9E05-125889DAC477}" sibTransId="{DF1A25AD-2FC1-4A94-9E2B-8DD38A7647EE}"/>
    <dgm:cxn modelId="{8F070880-69D2-4168-A560-EAA00B8A4094}" srcId="{B0660515-7940-4123-A9D6-BDE0CAEBE24E}" destId="{0340D24B-B335-4895-BB24-EE24DA34FE28}" srcOrd="0" destOrd="0" parTransId="{D6396722-76B8-408B-BB67-7634AFCF433B}" sibTransId="{5603B52C-3BCB-4C5E-905C-46A796C9EC3E}"/>
    <dgm:cxn modelId="{208BCF93-411B-4045-A5C5-9D6A5C0CCBD9}" srcId="{743285DC-9578-43D5-BAD5-C5C599AECDF9}" destId="{24111C98-1A84-4F33-97A6-F1DDE1BCAAF4}" srcOrd="0" destOrd="0" parTransId="{4D690902-5CEC-45CD-8228-A275FBC27A27}" sibTransId="{FD7B1514-3DEF-486C-BED6-8A1A0C032129}"/>
    <dgm:cxn modelId="{1B7EEF94-46EA-418E-9576-612334CA4D34}" srcId="{5459EB79-062B-46DA-AD90-72DEA86096BF}" destId="{4D7827F4-AFB6-41D4-88A9-44EC99B67B2F}" srcOrd="0" destOrd="0" parTransId="{99AEBF2E-F592-4D63-992E-955B69F07D30}" sibTransId="{B4B2891C-BF2B-426A-9D61-84A887258EEE}"/>
    <dgm:cxn modelId="{27D86BA9-B2C2-4212-9861-2E3603CD4536}" type="presOf" srcId="{81E76A51-1028-44DA-9E5E-29DF73131A37}" destId="{8714C277-3323-497E-91D6-BBE97B94D288}" srcOrd="0" destOrd="0" presId="urn:microsoft.com/office/officeart/2005/8/layout/vList2"/>
    <dgm:cxn modelId="{098A7EB1-16D8-4B62-807D-9ABC8FFEA6D6}" srcId="{5459EB79-062B-46DA-AD90-72DEA86096BF}" destId="{743285DC-9578-43D5-BAD5-C5C599AECDF9}" srcOrd="2" destOrd="0" parTransId="{4796F583-5C8A-440F-9CF5-547CD31D1D4A}" sibTransId="{B6E078A4-AE35-41D7-98EE-C33E8C5E7BE3}"/>
    <dgm:cxn modelId="{B16826C7-7C3D-4A88-BD43-05728877FAF8}" type="presOf" srcId="{24111C98-1A84-4F33-97A6-F1DDE1BCAAF4}" destId="{094CC791-F7D8-45AD-86F1-FEAF3B3B82FF}" srcOrd="0" destOrd="0" presId="urn:microsoft.com/office/officeart/2005/8/layout/vList2"/>
    <dgm:cxn modelId="{19FDE0EF-61F5-40F9-9902-62CE3B0EC42B}" type="presOf" srcId="{5459EB79-062B-46DA-AD90-72DEA86096BF}" destId="{94E81CAE-700C-4525-892D-EBC9ED278FF8}" srcOrd="0" destOrd="0" presId="urn:microsoft.com/office/officeart/2005/8/layout/vList2"/>
    <dgm:cxn modelId="{5A04BF66-2013-4F5B-BDE8-757D30D52BD0}" type="presParOf" srcId="{94E81CAE-700C-4525-892D-EBC9ED278FF8}" destId="{FD205788-E1DC-49CE-8875-35DD64A745D1}" srcOrd="0" destOrd="0" presId="urn:microsoft.com/office/officeart/2005/8/layout/vList2"/>
    <dgm:cxn modelId="{49D463E0-58DB-46DB-B6FC-5DA37D58B036}" type="presParOf" srcId="{94E81CAE-700C-4525-892D-EBC9ED278FF8}" destId="{8714C277-3323-497E-91D6-BBE97B94D288}" srcOrd="1" destOrd="0" presId="urn:microsoft.com/office/officeart/2005/8/layout/vList2"/>
    <dgm:cxn modelId="{B39D1E86-1041-4E4B-9336-CB82AC775EA9}" type="presParOf" srcId="{94E81CAE-700C-4525-892D-EBC9ED278FF8}" destId="{961D07B9-C835-4436-B355-ADE759187BCE}" srcOrd="2" destOrd="0" presId="urn:microsoft.com/office/officeart/2005/8/layout/vList2"/>
    <dgm:cxn modelId="{D323C9A9-DA74-4E50-84F5-D9693DF5F90E}" type="presParOf" srcId="{94E81CAE-700C-4525-892D-EBC9ED278FF8}" destId="{56083B03-7253-4BF3-9362-F381909D89E5}" srcOrd="3" destOrd="0" presId="urn:microsoft.com/office/officeart/2005/8/layout/vList2"/>
    <dgm:cxn modelId="{6B33AB8E-2718-4A9F-94D9-0209D3535BD5}" type="presParOf" srcId="{94E81CAE-700C-4525-892D-EBC9ED278FF8}" destId="{DF148D07-B75F-4258-A251-BC490860B2FD}" srcOrd="4" destOrd="0" presId="urn:microsoft.com/office/officeart/2005/8/layout/vList2"/>
    <dgm:cxn modelId="{3E05FB8F-A770-4DD7-9BD5-62733149A2D3}" type="presParOf" srcId="{94E81CAE-700C-4525-892D-EBC9ED278FF8}" destId="{094CC791-F7D8-45AD-86F1-FEAF3B3B82F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20BD7F-184B-4751-8D07-779336BC6A5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B8AD698-9481-4EBC-99EA-291915B2C463}">
      <dgm:prSet phldrT="[Text]"/>
      <dgm:spPr/>
      <dgm:t>
        <a:bodyPr/>
        <a:lstStyle/>
        <a:p>
          <a:r>
            <a:rPr lang="en-US" dirty="0">
              <a:solidFill>
                <a:schemeClr val="tx1"/>
              </a:solidFill>
            </a:rPr>
            <a:t>Telephonic</a:t>
          </a:r>
        </a:p>
      </dgm:t>
    </dgm:pt>
    <dgm:pt modelId="{D4B13810-912F-4AA4-B042-1373D865A646}" type="parTrans" cxnId="{C86AC01B-92E9-41C7-982F-F325FCAA6C8A}">
      <dgm:prSet/>
      <dgm:spPr/>
      <dgm:t>
        <a:bodyPr/>
        <a:lstStyle/>
        <a:p>
          <a:endParaRPr lang="en-US"/>
        </a:p>
      </dgm:t>
    </dgm:pt>
    <dgm:pt modelId="{942819A1-31F8-4D76-922D-FB4B94A4E1E2}" type="sibTrans" cxnId="{C86AC01B-92E9-41C7-982F-F325FCAA6C8A}">
      <dgm:prSet/>
      <dgm:spPr/>
      <dgm:t>
        <a:bodyPr/>
        <a:lstStyle/>
        <a:p>
          <a:endParaRPr lang="en-US"/>
        </a:p>
      </dgm:t>
    </dgm:pt>
    <dgm:pt modelId="{8EBF95B3-CB95-46B7-9310-B9AD43EEBD52}">
      <dgm:prSet phldrT="[Text]"/>
      <dgm:spPr/>
      <dgm:t>
        <a:bodyPr/>
        <a:lstStyle/>
        <a:p>
          <a:r>
            <a:rPr lang="en-US" dirty="0">
              <a:solidFill>
                <a:schemeClr val="tx1"/>
              </a:solidFill>
            </a:rPr>
            <a:t>Video conference</a:t>
          </a:r>
        </a:p>
      </dgm:t>
    </dgm:pt>
    <dgm:pt modelId="{6775FE8C-DAA3-4A4A-A30D-BDCFE56B7E2E}" type="parTrans" cxnId="{E192D6F7-765E-412F-A82F-7C48FD0EEC91}">
      <dgm:prSet/>
      <dgm:spPr/>
      <dgm:t>
        <a:bodyPr/>
        <a:lstStyle/>
        <a:p>
          <a:endParaRPr lang="en-US"/>
        </a:p>
      </dgm:t>
    </dgm:pt>
    <dgm:pt modelId="{243F819F-B46A-4D23-A111-60A5D6C1F7B0}" type="sibTrans" cxnId="{E192D6F7-765E-412F-A82F-7C48FD0EEC91}">
      <dgm:prSet/>
      <dgm:spPr/>
      <dgm:t>
        <a:bodyPr/>
        <a:lstStyle/>
        <a:p>
          <a:endParaRPr lang="en-US"/>
        </a:p>
      </dgm:t>
    </dgm:pt>
    <dgm:pt modelId="{4689B634-3FE5-44AA-AE25-C9828D52AB98}">
      <dgm:prSet phldrT="[Text]"/>
      <dgm:spPr/>
      <dgm:t>
        <a:bodyPr/>
        <a:lstStyle/>
        <a:p>
          <a:r>
            <a:rPr lang="en-US" dirty="0">
              <a:solidFill>
                <a:schemeClr val="tx1"/>
              </a:solidFill>
            </a:rPr>
            <a:t>Recorded </a:t>
          </a:r>
        </a:p>
      </dgm:t>
    </dgm:pt>
    <dgm:pt modelId="{0CB09238-2836-4CA1-83C0-F1B8015D80DC}" type="parTrans" cxnId="{D5A84505-A05D-4849-8E7D-DEE7E9D59A1A}">
      <dgm:prSet/>
      <dgm:spPr/>
      <dgm:t>
        <a:bodyPr/>
        <a:lstStyle/>
        <a:p>
          <a:endParaRPr lang="en-US"/>
        </a:p>
      </dgm:t>
    </dgm:pt>
    <dgm:pt modelId="{03CE1DC7-D07F-473F-93AD-BBD3096E8295}" type="sibTrans" cxnId="{D5A84505-A05D-4849-8E7D-DEE7E9D59A1A}">
      <dgm:prSet/>
      <dgm:spPr/>
      <dgm:t>
        <a:bodyPr/>
        <a:lstStyle/>
        <a:p>
          <a:endParaRPr lang="en-US"/>
        </a:p>
      </dgm:t>
    </dgm:pt>
    <dgm:pt modelId="{A2B18F6A-BF6F-4AAB-8E24-77FFECCF381E}">
      <dgm:prSet phldrT="[Text]"/>
      <dgm:spPr/>
      <dgm:t>
        <a:bodyPr/>
        <a:lstStyle/>
        <a:p>
          <a:r>
            <a:rPr lang="en-US" dirty="0">
              <a:solidFill>
                <a:schemeClr val="tx1"/>
              </a:solidFill>
            </a:rPr>
            <a:t>Mobile Apps</a:t>
          </a:r>
        </a:p>
      </dgm:t>
    </dgm:pt>
    <dgm:pt modelId="{D5E7CD82-6D9B-4C4F-96D5-BE26BBC296BC}" type="parTrans" cxnId="{7EAA1CA6-389F-426D-89DD-50CCD8E0A005}">
      <dgm:prSet/>
      <dgm:spPr/>
      <dgm:t>
        <a:bodyPr/>
        <a:lstStyle/>
        <a:p>
          <a:endParaRPr lang="en-US"/>
        </a:p>
      </dgm:t>
    </dgm:pt>
    <dgm:pt modelId="{1092DD66-59FB-4A05-A777-F1667F2959D6}" type="sibTrans" cxnId="{7EAA1CA6-389F-426D-89DD-50CCD8E0A005}">
      <dgm:prSet/>
      <dgm:spPr/>
      <dgm:t>
        <a:bodyPr/>
        <a:lstStyle/>
        <a:p>
          <a:endParaRPr lang="en-US"/>
        </a:p>
      </dgm:t>
    </dgm:pt>
    <dgm:pt modelId="{CD1441C5-2BC6-4072-AA3C-BF468B706041}" type="pres">
      <dgm:prSet presAssocID="{5C20BD7F-184B-4751-8D07-779336BC6A5B}" presName="diagram" presStyleCnt="0">
        <dgm:presLayoutVars>
          <dgm:dir/>
          <dgm:resizeHandles val="exact"/>
        </dgm:presLayoutVars>
      </dgm:prSet>
      <dgm:spPr/>
    </dgm:pt>
    <dgm:pt modelId="{98B62747-75B6-4E3C-AB4A-2877CDCE9C7E}" type="pres">
      <dgm:prSet presAssocID="{DB8AD698-9481-4EBC-99EA-291915B2C463}" presName="node" presStyleLbl="node1" presStyleIdx="0" presStyleCnt="4">
        <dgm:presLayoutVars>
          <dgm:bulletEnabled val="1"/>
        </dgm:presLayoutVars>
      </dgm:prSet>
      <dgm:spPr/>
    </dgm:pt>
    <dgm:pt modelId="{20BA122E-635F-4F00-B83D-E1A64D06782F}" type="pres">
      <dgm:prSet presAssocID="{942819A1-31F8-4D76-922D-FB4B94A4E1E2}" presName="sibTrans" presStyleCnt="0"/>
      <dgm:spPr/>
    </dgm:pt>
    <dgm:pt modelId="{6F13E403-915A-41DD-8279-566CEBC607FF}" type="pres">
      <dgm:prSet presAssocID="{8EBF95B3-CB95-46B7-9310-B9AD43EEBD52}" presName="node" presStyleLbl="node1" presStyleIdx="1" presStyleCnt="4">
        <dgm:presLayoutVars>
          <dgm:bulletEnabled val="1"/>
        </dgm:presLayoutVars>
      </dgm:prSet>
      <dgm:spPr/>
    </dgm:pt>
    <dgm:pt modelId="{A9CB8814-87C5-4FC2-814D-E120F6718DA0}" type="pres">
      <dgm:prSet presAssocID="{243F819F-B46A-4D23-A111-60A5D6C1F7B0}" presName="sibTrans" presStyleCnt="0"/>
      <dgm:spPr/>
    </dgm:pt>
    <dgm:pt modelId="{F0DB4E60-7928-47E3-935C-991212D83660}" type="pres">
      <dgm:prSet presAssocID="{4689B634-3FE5-44AA-AE25-C9828D52AB98}" presName="node" presStyleLbl="node1" presStyleIdx="2" presStyleCnt="4">
        <dgm:presLayoutVars>
          <dgm:bulletEnabled val="1"/>
        </dgm:presLayoutVars>
      </dgm:prSet>
      <dgm:spPr/>
    </dgm:pt>
    <dgm:pt modelId="{CC4894B2-7B2F-4862-A170-1667D32E4140}" type="pres">
      <dgm:prSet presAssocID="{03CE1DC7-D07F-473F-93AD-BBD3096E8295}" presName="sibTrans" presStyleCnt="0"/>
      <dgm:spPr/>
    </dgm:pt>
    <dgm:pt modelId="{CC9D5E06-F0E1-40CC-BCEC-74F8BC2D23E6}" type="pres">
      <dgm:prSet presAssocID="{A2B18F6A-BF6F-4AAB-8E24-77FFECCF381E}" presName="node" presStyleLbl="node1" presStyleIdx="3" presStyleCnt="4">
        <dgm:presLayoutVars>
          <dgm:bulletEnabled val="1"/>
        </dgm:presLayoutVars>
      </dgm:prSet>
      <dgm:spPr/>
    </dgm:pt>
  </dgm:ptLst>
  <dgm:cxnLst>
    <dgm:cxn modelId="{D5A84505-A05D-4849-8E7D-DEE7E9D59A1A}" srcId="{5C20BD7F-184B-4751-8D07-779336BC6A5B}" destId="{4689B634-3FE5-44AA-AE25-C9828D52AB98}" srcOrd="2" destOrd="0" parTransId="{0CB09238-2836-4CA1-83C0-F1B8015D80DC}" sibTransId="{03CE1DC7-D07F-473F-93AD-BBD3096E8295}"/>
    <dgm:cxn modelId="{C86AC01B-92E9-41C7-982F-F325FCAA6C8A}" srcId="{5C20BD7F-184B-4751-8D07-779336BC6A5B}" destId="{DB8AD698-9481-4EBC-99EA-291915B2C463}" srcOrd="0" destOrd="0" parTransId="{D4B13810-912F-4AA4-B042-1373D865A646}" sibTransId="{942819A1-31F8-4D76-922D-FB4B94A4E1E2}"/>
    <dgm:cxn modelId="{F4FFB427-552E-4D50-AEAF-27CCCCA2134E}" type="presOf" srcId="{4689B634-3FE5-44AA-AE25-C9828D52AB98}" destId="{F0DB4E60-7928-47E3-935C-991212D83660}" srcOrd="0" destOrd="0" presId="urn:microsoft.com/office/officeart/2005/8/layout/default"/>
    <dgm:cxn modelId="{C87F7C6F-BE41-48B8-A9B4-51C7CAAD68B0}" type="presOf" srcId="{A2B18F6A-BF6F-4AAB-8E24-77FFECCF381E}" destId="{CC9D5E06-F0E1-40CC-BCEC-74F8BC2D23E6}" srcOrd="0" destOrd="0" presId="urn:microsoft.com/office/officeart/2005/8/layout/default"/>
    <dgm:cxn modelId="{7EAA1CA6-389F-426D-89DD-50CCD8E0A005}" srcId="{5C20BD7F-184B-4751-8D07-779336BC6A5B}" destId="{A2B18F6A-BF6F-4AAB-8E24-77FFECCF381E}" srcOrd="3" destOrd="0" parTransId="{D5E7CD82-6D9B-4C4F-96D5-BE26BBC296BC}" sibTransId="{1092DD66-59FB-4A05-A777-F1667F2959D6}"/>
    <dgm:cxn modelId="{FD4F14CB-136A-4530-A1A2-FA45A78CC1DA}" type="presOf" srcId="{DB8AD698-9481-4EBC-99EA-291915B2C463}" destId="{98B62747-75B6-4E3C-AB4A-2877CDCE9C7E}" srcOrd="0" destOrd="0" presId="urn:microsoft.com/office/officeart/2005/8/layout/default"/>
    <dgm:cxn modelId="{F206F0D0-39A0-4561-A9F9-DEB341176D34}" type="presOf" srcId="{8EBF95B3-CB95-46B7-9310-B9AD43EEBD52}" destId="{6F13E403-915A-41DD-8279-566CEBC607FF}" srcOrd="0" destOrd="0" presId="urn:microsoft.com/office/officeart/2005/8/layout/default"/>
    <dgm:cxn modelId="{E192D6F7-765E-412F-A82F-7C48FD0EEC91}" srcId="{5C20BD7F-184B-4751-8D07-779336BC6A5B}" destId="{8EBF95B3-CB95-46B7-9310-B9AD43EEBD52}" srcOrd="1" destOrd="0" parTransId="{6775FE8C-DAA3-4A4A-A30D-BDCFE56B7E2E}" sibTransId="{243F819F-B46A-4D23-A111-60A5D6C1F7B0}"/>
    <dgm:cxn modelId="{35D494FA-8CEE-4737-B1EB-752D584E6C21}" type="presOf" srcId="{5C20BD7F-184B-4751-8D07-779336BC6A5B}" destId="{CD1441C5-2BC6-4072-AA3C-BF468B706041}" srcOrd="0" destOrd="0" presId="urn:microsoft.com/office/officeart/2005/8/layout/default"/>
    <dgm:cxn modelId="{0C98219F-0C01-4FBE-B660-447E7D3B8162}" type="presParOf" srcId="{CD1441C5-2BC6-4072-AA3C-BF468B706041}" destId="{98B62747-75B6-4E3C-AB4A-2877CDCE9C7E}" srcOrd="0" destOrd="0" presId="urn:microsoft.com/office/officeart/2005/8/layout/default"/>
    <dgm:cxn modelId="{F7D4FD6D-E736-4EB7-BD5A-F50E75B424C4}" type="presParOf" srcId="{CD1441C5-2BC6-4072-AA3C-BF468B706041}" destId="{20BA122E-635F-4F00-B83D-E1A64D06782F}" srcOrd="1" destOrd="0" presId="urn:microsoft.com/office/officeart/2005/8/layout/default"/>
    <dgm:cxn modelId="{7FA26582-E59A-4860-8F5C-3A6FA2B2C89C}" type="presParOf" srcId="{CD1441C5-2BC6-4072-AA3C-BF468B706041}" destId="{6F13E403-915A-41DD-8279-566CEBC607FF}" srcOrd="2" destOrd="0" presId="urn:microsoft.com/office/officeart/2005/8/layout/default"/>
    <dgm:cxn modelId="{D15A3785-2CC4-4BE0-AF1C-6D6CEC2D067D}" type="presParOf" srcId="{CD1441C5-2BC6-4072-AA3C-BF468B706041}" destId="{A9CB8814-87C5-4FC2-814D-E120F6718DA0}" srcOrd="3" destOrd="0" presId="urn:microsoft.com/office/officeart/2005/8/layout/default"/>
    <dgm:cxn modelId="{072A494A-F3E3-4F3C-9C43-4DD331127B70}" type="presParOf" srcId="{CD1441C5-2BC6-4072-AA3C-BF468B706041}" destId="{F0DB4E60-7928-47E3-935C-991212D83660}" srcOrd="4" destOrd="0" presId="urn:microsoft.com/office/officeart/2005/8/layout/default"/>
    <dgm:cxn modelId="{12C37963-6C01-4F98-A867-B4AF29FBE831}" type="presParOf" srcId="{CD1441C5-2BC6-4072-AA3C-BF468B706041}" destId="{CC4894B2-7B2F-4862-A170-1667D32E4140}" srcOrd="5" destOrd="0" presId="urn:microsoft.com/office/officeart/2005/8/layout/default"/>
    <dgm:cxn modelId="{B765238F-2D85-4028-A0C4-008AA586BF30}" type="presParOf" srcId="{CD1441C5-2BC6-4072-AA3C-BF468B706041}" destId="{CC9D5E06-F0E1-40CC-BCEC-74F8BC2D23E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BFCE98-5598-45DB-B669-B67094B645E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616A9CA-1281-4617-B0F5-1B4190F36BF0}">
      <dgm:prSet phldrT="[Text]" custT="1"/>
      <dgm:spPr/>
      <dgm:t>
        <a:bodyPr/>
        <a:lstStyle/>
        <a:p>
          <a:r>
            <a:rPr lang="en-US" sz="1800" b="1" dirty="0">
              <a:solidFill>
                <a:schemeClr val="tx1"/>
              </a:solidFill>
            </a:rPr>
            <a:t>Can you handle the responsibilities of the position?</a:t>
          </a:r>
        </a:p>
      </dgm:t>
    </dgm:pt>
    <dgm:pt modelId="{5369A02F-D642-480B-B5B8-8EDFA4F0FBCB}" type="parTrans" cxnId="{938BCA9D-7F5D-4AFA-ABA9-9F63BDC9E184}">
      <dgm:prSet/>
      <dgm:spPr/>
      <dgm:t>
        <a:bodyPr/>
        <a:lstStyle/>
        <a:p>
          <a:endParaRPr lang="en-US"/>
        </a:p>
      </dgm:t>
    </dgm:pt>
    <dgm:pt modelId="{4D842CA4-A0AB-4A4A-9982-2BA3154EA52C}" type="sibTrans" cxnId="{938BCA9D-7F5D-4AFA-ABA9-9F63BDC9E184}">
      <dgm:prSet/>
      <dgm:spPr/>
      <dgm:t>
        <a:bodyPr/>
        <a:lstStyle/>
        <a:p>
          <a:endParaRPr lang="en-US"/>
        </a:p>
      </dgm:t>
    </dgm:pt>
    <dgm:pt modelId="{1B39D759-FBA2-4FB3-A172-6A01F8586367}">
      <dgm:prSet phldrT="[Text]" custT="1"/>
      <dgm:spPr/>
      <dgm:t>
        <a:bodyPr/>
        <a:lstStyle/>
        <a:p>
          <a:r>
            <a:rPr lang="en-US" sz="1800" b="1" dirty="0">
              <a:solidFill>
                <a:schemeClr val="tx1"/>
              </a:solidFill>
            </a:rPr>
            <a:t>Are you a good fit with the organization and the target position?</a:t>
          </a:r>
        </a:p>
      </dgm:t>
    </dgm:pt>
    <dgm:pt modelId="{57178F11-EEE8-4D35-8442-752774784321}" type="parTrans" cxnId="{56467E2B-07B9-431A-AF8F-7A58524B62F8}">
      <dgm:prSet/>
      <dgm:spPr/>
      <dgm:t>
        <a:bodyPr/>
        <a:lstStyle/>
        <a:p>
          <a:endParaRPr lang="en-US"/>
        </a:p>
      </dgm:t>
    </dgm:pt>
    <dgm:pt modelId="{394DD73E-D2BC-49EB-AE68-D86ADCE0E3FF}" type="sibTrans" cxnId="{56467E2B-07B9-431A-AF8F-7A58524B62F8}">
      <dgm:prSet/>
      <dgm:spPr/>
      <dgm:t>
        <a:bodyPr/>
        <a:lstStyle/>
        <a:p>
          <a:endParaRPr lang="en-US"/>
        </a:p>
      </dgm:t>
    </dgm:pt>
    <dgm:pt modelId="{E022522D-B196-42EF-B450-F7F8E78BBABC}">
      <dgm:prSet phldrT="[Text]" custT="1"/>
      <dgm:spPr/>
      <dgm:t>
        <a:bodyPr/>
        <a:lstStyle/>
        <a:p>
          <a:r>
            <a:rPr lang="en-US" sz="1800" b="1" dirty="0">
              <a:solidFill>
                <a:schemeClr val="tx1"/>
              </a:solidFill>
            </a:rPr>
            <a:t>Do you have the qualities of a good employee-work ethic, confidence, dedication, positivity, courtesy, commitment, curiosity?</a:t>
          </a:r>
        </a:p>
      </dgm:t>
    </dgm:pt>
    <dgm:pt modelId="{FDDBE59B-D216-4CCC-8D39-F7128F007F2C}" type="parTrans" cxnId="{8D32E8D5-4F36-4BDD-8762-9DC56044B723}">
      <dgm:prSet/>
      <dgm:spPr/>
      <dgm:t>
        <a:bodyPr/>
        <a:lstStyle/>
        <a:p>
          <a:endParaRPr lang="en-US"/>
        </a:p>
      </dgm:t>
    </dgm:pt>
    <dgm:pt modelId="{20F53BD1-7A74-4EB0-9F53-F82E37A68544}" type="sibTrans" cxnId="{8D32E8D5-4F36-4BDD-8762-9DC56044B723}">
      <dgm:prSet/>
      <dgm:spPr/>
      <dgm:t>
        <a:bodyPr/>
        <a:lstStyle/>
        <a:p>
          <a:endParaRPr lang="en-US"/>
        </a:p>
      </dgm:t>
    </dgm:pt>
    <dgm:pt modelId="{9D395288-F9F4-44B2-8745-6504828C0328}">
      <dgm:prSet phldrT="[Text]" custT="1"/>
      <dgm:spPr/>
      <dgm:t>
        <a:bodyPr/>
        <a:lstStyle/>
        <a:p>
          <a:r>
            <a:rPr lang="en-US" sz="1800" b="1" dirty="0">
              <a:solidFill>
                <a:schemeClr val="tx1"/>
              </a:solidFill>
            </a:rPr>
            <a:t>Can you commit to something larger than your own individual goals?</a:t>
          </a:r>
        </a:p>
      </dgm:t>
    </dgm:pt>
    <dgm:pt modelId="{947053A8-D97F-4356-B329-8E0EECB95A3C}" type="parTrans" cxnId="{4CDE8DAD-AF08-43FB-B8AE-1CBEE8CDDDDB}">
      <dgm:prSet/>
      <dgm:spPr/>
      <dgm:t>
        <a:bodyPr/>
        <a:lstStyle/>
        <a:p>
          <a:endParaRPr lang="en-US"/>
        </a:p>
      </dgm:t>
    </dgm:pt>
    <dgm:pt modelId="{EFA4C193-F1EE-4867-9C02-3FDA70D62F27}" type="sibTrans" cxnId="{4CDE8DAD-AF08-43FB-B8AE-1CBEE8CDDDDB}">
      <dgm:prSet/>
      <dgm:spPr/>
      <dgm:t>
        <a:bodyPr/>
        <a:lstStyle/>
        <a:p>
          <a:endParaRPr lang="en-US"/>
        </a:p>
      </dgm:t>
    </dgm:pt>
    <dgm:pt modelId="{48BC7635-EB32-41FA-BCF3-5DC1759E11D3}">
      <dgm:prSet phldrT="[Text]" custT="1"/>
      <dgm:spPr/>
      <dgm:t>
        <a:bodyPr/>
        <a:lstStyle/>
        <a:p>
          <a:r>
            <a:rPr lang="en-US" sz="1800" b="1" dirty="0">
              <a:solidFill>
                <a:schemeClr val="tx1"/>
              </a:solidFill>
            </a:rPr>
            <a:t>Are you a good fit with the unique culture of the organization?</a:t>
          </a:r>
        </a:p>
      </dgm:t>
    </dgm:pt>
    <dgm:pt modelId="{028ABF6D-2E32-48EF-93EB-949A6F68EF3B}" type="parTrans" cxnId="{0E13DD27-86F0-415F-A800-F18B3E731C25}">
      <dgm:prSet/>
      <dgm:spPr/>
      <dgm:t>
        <a:bodyPr/>
        <a:lstStyle/>
        <a:p>
          <a:endParaRPr lang="en-US"/>
        </a:p>
      </dgm:t>
    </dgm:pt>
    <dgm:pt modelId="{F642741E-D98F-4986-B2F6-0E4B070412B9}" type="sibTrans" cxnId="{0E13DD27-86F0-415F-A800-F18B3E731C25}">
      <dgm:prSet/>
      <dgm:spPr/>
      <dgm:t>
        <a:bodyPr/>
        <a:lstStyle/>
        <a:p>
          <a:endParaRPr lang="en-US"/>
        </a:p>
      </dgm:t>
    </dgm:pt>
    <dgm:pt modelId="{65DDF963-57E1-43F0-B00C-4A5AFD673D4F}" type="pres">
      <dgm:prSet presAssocID="{52BFCE98-5598-45DB-B669-B67094B645ED}" presName="linear" presStyleCnt="0">
        <dgm:presLayoutVars>
          <dgm:dir/>
          <dgm:animLvl val="lvl"/>
          <dgm:resizeHandles val="exact"/>
        </dgm:presLayoutVars>
      </dgm:prSet>
      <dgm:spPr/>
    </dgm:pt>
    <dgm:pt modelId="{5DA7872F-19D8-4BD0-8B8B-130F94876733}" type="pres">
      <dgm:prSet presAssocID="{2616A9CA-1281-4617-B0F5-1B4190F36BF0}" presName="parentLin" presStyleCnt="0"/>
      <dgm:spPr/>
    </dgm:pt>
    <dgm:pt modelId="{1B4F7973-0ADF-4A66-A186-E4B6AB5712A8}" type="pres">
      <dgm:prSet presAssocID="{2616A9CA-1281-4617-B0F5-1B4190F36BF0}" presName="parentLeftMargin" presStyleLbl="node1" presStyleIdx="0" presStyleCnt="5"/>
      <dgm:spPr/>
    </dgm:pt>
    <dgm:pt modelId="{617309B9-AB9C-4C4F-A2C2-733233B53CB4}" type="pres">
      <dgm:prSet presAssocID="{2616A9CA-1281-4617-B0F5-1B4190F36BF0}" presName="parentText" presStyleLbl="node1" presStyleIdx="0" presStyleCnt="5" custScaleY="224509">
        <dgm:presLayoutVars>
          <dgm:chMax val="0"/>
          <dgm:bulletEnabled val="1"/>
        </dgm:presLayoutVars>
      </dgm:prSet>
      <dgm:spPr/>
    </dgm:pt>
    <dgm:pt modelId="{B5E3E522-70C6-4306-9B11-56C7A9C2C1A7}" type="pres">
      <dgm:prSet presAssocID="{2616A9CA-1281-4617-B0F5-1B4190F36BF0}" presName="negativeSpace" presStyleCnt="0"/>
      <dgm:spPr/>
    </dgm:pt>
    <dgm:pt modelId="{B13613BB-0FC2-46E5-9C2A-B69803B22C08}" type="pres">
      <dgm:prSet presAssocID="{2616A9CA-1281-4617-B0F5-1B4190F36BF0}" presName="childText" presStyleLbl="conFgAcc1" presStyleIdx="0" presStyleCnt="5">
        <dgm:presLayoutVars>
          <dgm:bulletEnabled val="1"/>
        </dgm:presLayoutVars>
      </dgm:prSet>
      <dgm:spPr/>
    </dgm:pt>
    <dgm:pt modelId="{D03F277A-F31D-4B34-8A45-03641CE09EEE}" type="pres">
      <dgm:prSet presAssocID="{4D842CA4-A0AB-4A4A-9982-2BA3154EA52C}" presName="spaceBetweenRectangles" presStyleCnt="0"/>
      <dgm:spPr/>
    </dgm:pt>
    <dgm:pt modelId="{C2655154-CCAD-4790-9C69-5640889BD3B0}" type="pres">
      <dgm:prSet presAssocID="{1B39D759-FBA2-4FB3-A172-6A01F8586367}" presName="parentLin" presStyleCnt="0"/>
      <dgm:spPr/>
    </dgm:pt>
    <dgm:pt modelId="{926C7318-5A89-477B-8662-26C7F23C691B}" type="pres">
      <dgm:prSet presAssocID="{1B39D759-FBA2-4FB3-A172-6A01F8586367}" presName="parentLeftMargin" presStyleLbl="node1" presStyleIdx="0" presStyleCnt="5"/>
      <dgm:spPr/>
    </dgm:pt>
    <dgm:pt modelId="{730DA175-2860-4F28-85F9-28A6A21D4A24}" type="pres">
      <dgm:prSet presAssocID="{1B39D759-FBA2-4FB3-A172-6A01F8586367}" presName="parentText" presStyleLbl="node1" presStyleIdx="1" presStyleCnt="5" custScaleY="281355">
        <dgm:presLayoutVars>
          <dgm:chMax val="0"/>
          <dgm:bulletEnabled val="1"/>
        </dgm:presLayoutVars>
      </dgm:prSet>
      <dgm:spPr/>
    </dgm:pt>
    <dgm:pt modelId="{1B874E35-F115-43C7-BD6B-52BC58F35681}" type="pres">
      <dgm:prSet presAssocID="{1B39D759-FBA2-4FB3-A172-6A01F8586367}" presName="negativeSpace" presStyleCnt="0"/>
      <dgm:spPr/>
    </dgm:pt>
    <dgm:pt modelId="{17856CF3-624C-45BC-AC50-4079F3971410}" type="pres">
      <dgm:prSet presAssocID="{1B39D759-FBA2-4FB3-A172-6A01F8586367}" presName="childText" presStyleLbl="conFgAcc1" presStyleIdx="1" presStyleCnt="5">
        <dgm:presLayoutVars>
          <dgm:bulletEnabled val="1"/>
        </dgm:presLayoutVars>
      </dgm:prSet>
      <dgm:spPr/>
    </dgm:pt>
    <dgm:pt modelId="{6DA58B49-582F-4BFE-9E60-D5763EDDF55B}" type="pres">
      <dgm:prSet presAssocID="{394DD73E-D2BC-49EB-AE68-D86ADCE0E3FF}" presName="spaceBetweenRectangles" presStyleCnt="0"/>
      <dgm:spPr/>
    </dgm:pt>
    <dgm:pt modelId="{8B79DE76-54F7-4EFC-BB2B-D2EBAB4A037C}" type="pres">
      <dgm:prSet presAssocID="{E022522D-B196-42EF-B450-F7F8E78BBABC}" presName="parentLin" presStyleCnt="0"/>
      <dgm:spPr/>
    </dgm:pt>
    <dgm:pt modelId="{680CD07A-8C62-4419-8072-3544800BB92A}" type="pres">
      <dgm:prSet presAssocID="{E022522D-B196-42EF-B450-F7F8E78BBABC}" presName="parentLeftMargin" presStyleLbl="node1" presStyleIdx="1" presStyleCnt="5"/>
      <dgm:spPr/>
    </dgm:pt>
    <dgm:pt modelId="{E9CE1389-9D19-481E-BB57-7A748691F0A5}" type="pres">
      <dgm:prSet presAssocID="{E022522D-B196-42EF-B450-F7F8E78BBABC}" presName="parentText" presStyleLbl="node1" presStyleIdx="2" presStyleCnt="5" custScaleY="335945">
        <dgm:presLayoutVars>
          <dgm:chMax val="0"/>
          <dgm:bulletEnabled val="1"/>
        </dgm:presLayoutVars>
      </dgm:prSet>
      <dgm:spPr/>
    </dgm:pt>
    <dgm:pt modelId="{B7A23993-4B36-40DE-BF96-6B3477EC492F}" type="pres">
      <dgm:prSet presAssocID="{E022522D-B196-42EF-B450-F7F8E78BBABC}" presName="negativeSpace" presStyleCnt="0"/>
      <dgm:spPr/>
    </dgm:pt>
    <dgm:pt modelId="{C2215BE0-FC27-451F-8143-BC5174A9813C}" type="pres">
      <dgm:prSet presAssocID="{E022522D-B196-42EF-B450-F7F8E78BBABC}" presName="childText" presStyleLbl="conFgAcc1" presStyleIdx="2" presStyleCnt="5">
        <dgm:presLayoutVars>
          <dgm:bulletEnabled val="1"/>
        </dgm:presLayoutVars>
      </dgm:prSet>
      <dgm:spPr/>
    </dgm:pt>
    <dgm:pt modelId="{28F1F201-678B-4968-8B59-6019E42E295D}" type="pres">
      <dgm:prSet presAssocID="{20F53BD1-7A74-4EB0-9F53-F82E37A68544}" presName="spaceBetweenRectangles" presStyleCnt="0"/>
      <dgm:spPr/>
    </dgm:pt>
    <dgm:pt modelId="{4F05F316-D9DE-4DF7-9D8A-B054406C6A19}" type="pres">
      <dgm:prSet presAssocID="{9D395288-F9F4-44B2-8745-6504828C0328}" presName="parentLin" presStyleCnt="0"/>
      <dgm:spPr/>
    </dgm:pt>
    <dgm:pt modelId="{1C8EB910-F705-43DE-BABB-6871FEF10B8D}" type="pres">
      <dgm:prSet presAssocID="{9D395288-F9F4-44B2-8745-6504828C0328}" presName="parentLeftMargin" presStyleLbl="node1" presStyleIdx="2" presStyleCnt="5"/>
      <dgm:spPr/>
    </dgm:pt>
    <dgm:pt modelId="{243627D3-9DD2-480F-AD2B-5CFDA8FC6081}" type="pres">
      <dgm:prSet presAssocID="{9D395288-F9F4-44B2-8745-6504828C0328}" presName="parentText" presStyleLbl="node1" presStyleIdx="3" presStyleCnt="5" custScaleY="479949">
        <dgm:presLayoutVars>
          <dgm:chMax val="0"/>
          <dgm:bulletEnabled val="1"/>
        </dgm:presLayoutVars>
      </dgm:prSet>
      <dgm:spPr/>
    </dgm:pt>
    <dgm:pt modelId="{E06433E6-8C8B-4675-90ED-1F425B4CD6DA}" type="pres">
      <dgm:prSet presAssocID="{9D395288-F9F4-44B2-8745-6504828C0328}" presName="negativeSpace" presStyleCnt="0"/>
      <dgm:spPr/>
    </dgm:pt>
    <dgm:pt modelId="{81B1E6B7-E970-492E-9C8A-6BF6B022AB7E}" type="pres">
      <dgm:prSet presAssocID="{9D395288-F9F4-44B2-8745-6504828C0328}" presName="childText" presStyleLbl="conFgAcc1" presStyleIdx="3" presStyleCnt="5">
        <dgm:presLayoutVars>
          <dgm:bulletEnabled val="1"/>
        </dgm:presLayoutVars>
      </dgm:prSet>
      <dgm:spPr/>
    </dgm:pt>
    <dgm:pt modelId="{56F8DD42-1FE6-4840-9BDF-716AEF386C45}" type="pres">
      <dgm:prSet presAssocID="{EFA4C193-F1EE-4867-9C02-3FDA70D62F27}" presName="spaceBetweenRectangles" presStyleCnt="0"/>
      <dgm:spPr/>
    </dgm:pt>
    <dgm:pt modelId="{ED1609CC-BBF4-468B-906C-B0D1D2B09DB1}" type="pres">
      <dgm:prSet presAssocID="{48BC7635-EB32-41FA-BCF3-5DC1759E11D3}" presName="parentLin" presStyleCnt="0"/>
      <dgm:spPr/>
    </dgm:pt>
    <dgm:pt modelId="{19446ECD-D685-4EE4-91EC-E0AB17373559}" type="pres">
      <dgm:prSet presAssocID="{48BC7635-EB32-41FA-BCF3-5DC1759E11D3}" presName="parentLeftMargin" presStyleLbl="node1" presStyleIdx="3" presStyleCnt="5"/>
      <dgm:spPr/>
    </dgm:pt>
    <dgm:pt modelId="{AAF6DB4D-A6B1-4462-AD1A-C94A3C9E1A0C}" type="pres">
      <dgm:prSet presAssocID="{48BC7635-EB32-41FA-BCF3-5DC1759E11D3}" presName="parentText" presStyleLbl="node1" presStyleIdx="4" presStyleCnt="5" custScaleY="377077">
        <dgm:presLayoutVars>
          <dgm:chMax val="0"/>
          <dgm:bulletEnabled val="1"/>
        </dgm:presLayoutVars>
      </dgm:prSet>
      <dgm:spPr/>
    </dgm:pt>
    <dgm:pt modelId="{3E3EA687-9CB6-41A4-8581-D6846F93A57A}" type="pres">
      <dgm:prSet presAssocID="{48BC7635-EB32-41FA-BCF3-5DC1759E11D3}" presName="negativeSpace" presStyleCnt="0"/>
      <dgm:spPr/>
    </dgm:pt>
    <dgm:pt modelId="{B2A3D665-B196-450D-A1C9-C444500744E9}" type="pres">
      <dgm:prSet presAssocID="{48BC7635-EB32-41FA-BCF3-5DC1759E11D3}" presName="childText" presStyleLbl="conFgAcc1" presStyleIdx="4" presStyleCnt="5">
        <dgm:presLayoutVars>
          <dgm:bulletEnabled val="1"/>
        </dgm:presLayoutVars>
      </dgm:prSet>
      <dgm:spPr/>
    </dgm:pt>
  </dgm:ptLst>
  <dgm:cxnLst>
    <dgm:cxn modelId="{2E654204-59CF-45B4-94A6-53A859F9F746}" type="presOf" srcId="{1B39D759-FBA2-4FB3-A172-6A01F8586367}" destId="{730DA175-2860-4F28-85F9-28A6A21D4A24}" srcOrd="1" destOrd="0" presId="urn:microsoft.com/office/officeart/2005/8/layout/list1"/>
    <dgm:cxn modelId="{8C951C17-E2BC-405F-97D4-7BA8DE2F6C58}" type="presOf" srcId="{48BC7635-EB32-41FA-BCF3-5DC1759E11D3}" destId="{AAF6DB4D-A6B1-4462-AD1A-C94A3C9E1A0C}" srcOrd="1" destOrd="0" presId="urn:microsoft.com/office/officeart/2005/8/layout/list1"/>
    <dgm:cxn modelId="{0E13DD27-86F0-415F-A800-F18B3E731C25}" srcId="{52BFCE98-5598-45DB-B669-B67094B645ED}" destId="{48BC7635-EB32-41FA-BCF3-5DC1759E11D3}" srcOrd="4" destOrd="0" parTransId="{028ABF6D-2E32-48EF-93EB-949A6F68EF3B}" sibTransId="{F642741E-D98F-4986-B2F6-0E4B070412B9}"/>
    <dgm:cxn modelId="{2EB45928-1F59-4464-A712-B886BAB623B5}" type="presOf" srcId="{52BFCE98-5598-45DB-B669-B67094B645ED}" destId="{65DDF963-57E1-43F0-B00C-4A5AFD673D4F}" srcOrd="0" destOrd="0" presId="urn:microsoft.com/office/officeart/2005/8/layout/list1"/>
    <dgm:cxn modelId="{56467E2B-07B9-431A-AF8F-7A58524B62F8}" srcId="{52BFCE98-5598-45DB-B669-B67094B645ED}" destId="{1B39D759-FBA2-4FB3-A172-6A01F8586367}" srcOrd="1" destOrd="0" parTransId="{57178F11-EEE8-4D35-8442-752774784321}" sibTransId="{394DD73E-D2BC-49EB-AE68-D86ADCE0E3FF}"/>
    <dgm:cxn modelId="{DF8D5163-02D0-45D4-B626-9B86B2BD9207}" type="presOf" srcId="{2616A9CA-1281-4617-B0F5-1B4190F36BF0}" destId="{1B4F7973-0ADF-4A66-A186-E4B6AB5712A8}" srcOrd="0" destOrd="0" presId="urn:microsoft.com/office/officeart/2005/8/layout/list1"/>
    <dgm:cxn modelId="{A7A8BB6A-9330-405A-B06C-C76A083DA218}" type="presOf" srcId="{9D395288-F9F4-44B2-8745-6504828C0328}" destId="{243627D3-9DD2-480F-AD2B-5CFDA8FC6081}" srcOrd="1" destOrd="0" presId="urn:microsoft.com/office/officeart/2005/8/layout/list1"/>
    <dgm:cxn modelId="{B79D7E76-69C6-4475-A1CE-ED9271D1936C}" type="presOf" srcId="{48BC7635-EB32-41FA-BCF3-5DC1759E11D3}" destId="{19446ECD-D685-4EE4-91EC-E0AB17373559}" srcOrd="0" destOrd="0" presId="urn:microsoft.com/office/officeart/2005/8/layout/list1"/>
    <dgm:cxn modelId="{A300FB7B-1BA1-4202-B8BF-713B499D0805}" type="presOf" srcId="{1B39D759-FBA2-4FB3-A172-6A01F8586367}" destId="{926C7318-5A89-477B-8662-26C7F23C691B}" srcOrd="0" destOrd="0" presId="urn:microsoft.com/office/officeart/2005/8/layout/list1"/>
    <dgm:cxn modelId="{138FA082-05B3-4865-96BC-221D8B8BADAC}" type="presOf" srcId="{2616A9CA-1281-4617-B0F5-1B4190F36BF0}" destId="{617309B9-AB9C-4C4F-A2C2-733233B53CB4}" srcOrd="1" destOrd="0" presId="urn:microsoft.com/office/officeart/2005/8/layout/list1"/>
    <dgm:cxn modelId="{938BCA9D-7F5D-4AFA-ABA9-9F63BDC9E184}" srcId="{52BFCE98-5598-45DB-B669-B67094B645ED}" destId="{2616A9CA-1281-4617-B0F5-1B4190F36BF0}" srcOrd="0" destOrd="0" parTransId="{5369A02F-D642-480B-B5B8-8EDFA4F0FBCB}" sibTransId="{4D842CA4-A0AB-4A4A-9982-2BA3154EA52C}"/>
    <dgm:cxn modelId="{ADB6B7A6-1B05-42FB-9DDB-D1C78E4F0A1A}" type="presOf" srcId="{9D395288-F9F4-44B2-8745-6504828C0328}" destId="{1C8EB910-F705-43DE-BABB-6871FEF10B8D}" srcOrd="0" destOrd="0" presId="urn:microsoft.com/office/officeart/2005/8/layout/list1"/>
    <dgm:cxn modelId="{4CDE8DAD-AF08-43FB-B8AE-1CBEE8CDDDDB}" srcId="{52BFCE98-5598-45DB-B669-B67094B645ED}" destId="{9D395288-F9F4-44B2-8745-6504828C0328}" srcOrd="3" destOrd="0" parTransId="{947053A8-D97F-4356-B329-8E0EECB95A3C}" sibTransId="{EFA4C193-F1EE-4867-9C02-3FDA70D62F27}"/>
    <dgm:cxn modelId="{0174F3CE-FC27-4430-907A-D14A4E491E6C}" type="presOf" srcId="{E022522D-B196-42EF-B450-F7F8E78BBABC}" destId="{E9CE1389-9D19-481E-BB57-7A748691F0A5}" srcOrd="1" destOrd="0" presId="urn:microsoft.com/office/officeart/2005/8/layout/list1"/>
    <dgm:cxn modelId="{8D32E8D5-4F36-4BDD-8762-9DC56044B723}" srcId="{52BFCE98-5598-45DB-B669-B67094B645ED}" destId="{E022522D-B196-42EF-B450-F7F8E78BBABC}" srcOrd="2" destOrd="0" parTransId="{FDDBE59B-D216-4CCC-8D39-F7128F007F2C}" sibTransId="{20F53BD1-7A74-4EB0-9F53-F82E37A68544}"/>
    <dgm:cxn modelId="{3FF707E4-5E96-488F-9718-F4C2DC74777E}" type="presOf" srcId="{E022522D-B196-42EF-B450-F7F8E78BBABC}" destId="{680CD07A-8C62-4419-8072-3544800BB92A}" srcOrd="0" destOrd="0" presId="urn:microsoft.com/office/officeart/2005/8/layout/list1"/>
    <dgm:cxn modelId="{EC344729-8B1B-44AF-B2DA-37FD39626A5B}" type="presParOf" srcId="{65DDF963-57E1-43F0-B00C-4A5AFD673D4F}" destId="{5DA7872F-19D8-4BD0-8B8B-130F94876733}" srcOrd="0" destOrd="0" presId="urn:microsoft.com/office/officeart/2005/8/layout/list1"/>
    <dgm:cxn modelId="{609FDEEC-B1CA-405C-9D5C-8B38F08B4A4E}" type="presParOf" srcId="{5DA7872F-19D8-4BD0-8B8B-130F94876733}" destId="{1B4F7973-0ADF-4A66-A186-E4B6AB5712A8}" srcOrd="0" destOrd="0" presId="urn:microsoft.com/office/officeart/2005/8/layout/list1"/>
    <dgm:cxn modelId="{2E36D160-A120-4C6E-8795-771170DBB9F4}" type="presParOf" srcId="{5DA7872F-19D8-4BD0-8B8B-130F94876733}" destId="{617309B9-AB9C-4C4F-A2C2-733233B53CB4}" srcOrd="1" destOrd="0" presId="urn:microsoft.com/office/officeart/2005/8/layout/list1"/>
    <dgm:cxn modelId="{46ACC55F-BF77-4146-A08A-056F2E4D9068}" type="presParOf" srcId="{65DDF963-57E1-43F0-B00C-4A5AFD673D4F}" destId="{B5E3E522-70C6-4306-9B11-56C7A9C2C1A7}" srcOrd="1" destOrd="0" presId="urn:microsoft.com/office/officeart/2005/8/layout/list1"/>
    <dgm:cxn modelId="{9C18008E-1CB2-4657-8167-A14A5C4147C3}" type="presParOf" srcId="{65DDF963-57E1-43F0-B00C-4A5AFD673D4F}" destId="{B13613BB-0FC2-46E5-9C2A-B69803B22C08}" srcOrd="2" destOrd="0" presId="urn:microsoft.com/office/officeart/2005/8/layout/list1"/>
    <dgm:cxn modelId="{0E5C1599-9E26-4A00-96E8-3A0059AACE34}" type="presParOf" srcId="{65DDF963-57E1-43F0-B00C-4A5AFD673D4F}" destId="{D03F277A-F31D-4B34-8A45-03641CE09EEE}" srcOrd="3" destOrd="0" presId="urn:microsoft.com/office/officeart/2005/8/layout/list1"/>
    <dgm:cxn modelId="{1BD4C30E-E056-45BF-AD0B-FB870729409A}" type="presParOf" srcId="{65DDF963-57E1-43F0-B00C-4A5AFD673D4F}" destId="{C2655154-CCAD-4790-9C69-5640889BD3B0}" srcOrd="4" destOrd="0" presId="urn:microsoft.com/office/officeart/2005/8/layout/list1"/>
    <dgm:cxn modelId="{1F55F4BF-59B1-4110-907C-3D1D45F26CA5}" type="presParOf" srcId="{C2655154-CCAD-4790-9C69-5640889BD3B0}" destId="{926C7318-5A89-477B-8662-26C7F23C691B}" srcOrd="0" destOrd="0" presId="urn:microsoft.com/office/officeart/2005/8/layout/list1"/>
    <dgm:cxn modelId="{E8D421F9-2946-4718-96B7-528F9D4D2009}" type="presParOf" srcId="{C2655154-CCAD-4790-9C69-5640889BD3B0}" destId="{730DA175-2860-4F28-85F9-28A6A21D4A24}" srcOrd="1" destOrd="0" presId="urn:microsoft.com/office/officeart/2005/8/layout/list1"/>
    <dgm:cxn modelId="{D4A3A0D5-D490-4D82-8381-61235FD1DED9}" type="presParOf" srcId="{65DDF963-57E1-43F0-B00C-4A5AFD673D4F}" destId="{1B874E35-F115-43C7-BD6B-52BC58F35681}" srcOrd="5" destOrd="0" presId="urn:microsoft.com/office/officeart/2005/8/layout/list1"/>
    <dgm:cxn modelId="{6B9F3BB2-F01F-41E3-AF08-11E6107074AF}" type="presParOf" srcId="{65DDF963-57E1-43F0-B00C-4A5AFD673D4F}" destId="{17856CF3-624C-45BC-AC50-4079F3971410}" srcOrd="6" destOrd="0" presId="urn:microsoft.com/office/officeart/2005/8/layout/list1"/>
    <dgm:cxn modelId="{54E835E7-033B-4214-BC4C-3630246945D0}" type="presParOf" srcId="{65DDF963-57E1-43F0-B00C-4A5AFD673D4F}" destId="{6DA58B49-582F-4BFE-9E60-D5763EDDF55B}" srcOrd="7" destOrd="0" presId="urn:microsoft.com/office/officeart/2005/8/layout/list1"/>
    <dgm:cxn modelId="{F36A1106-B37B-4402-9773-73525C1B2A3C}" type="presParOf" srcId="{65DDF963-57E1-43F0-B00C-4A5AFD673D4F}" destId="{8B79DE76-54F7-4EFC-BB2B-D2EBAB4A037C}" srcOrd="8" destOrd="0" presId="urn:microsoft.com/office/officeart/2005/8/layout/list1"/>
    <dgm:cxn modelId="{950BA0CD-FB94-4ACB-BD40-DE4A1BDD3A44}" type="presParOf" srcId="{8B79DE76-54F7-4EFC-BB2B-D2EBAB4A037C}" destId="{680CD07A-8C62-4419-8072-3544800BB92A}" srcOrd="0" destOrd="0" presId="urn:microsoft.com/office/officeart/2005/8/layout/list1"/>
    <dgm:cxn modelId="{4CCD907F-989B-4F69-B2CD-974D84721E0E}" type="presParOf" srcId="{8B79DE76-54F7-4EFC-BB2B-D2EBAB4A037C}" destId="{E9CE1389-9D19-481E-BB57-7A748691F0A5}" srcOrd="1" destOrd="0" presId="urn:microsoft.com/office/officeart/2005/8/layout/list1"/>
    <dgm:cxn modelId="{E6378961-5D4A-4D8D-8F0F-7E8630B3369B}" type="presParOf" srcId="{65DDF963-57E1-43F0-B00C-4A5AFD673D4F}" destId="{B7A23993-4B36-40DE-BF96-6B3477EC492F}" srcOrd="9" destOrd="0" presId="urn:microsoft.com/office/officeart/2005/8/layout/list1"/>
    <dgm:cxn modelId="{B195AE62-037F-4B6D-883B-91F05306C2DF}" type="presParOf" srcId="{65DDF963-57E1-43F0-B00C-4A5AFD673D4F}" destId="{C2215BE0-FC27-451F-8143-BC5174A9813C}" srcOrd="10" destOrd="0" presId="urn:microsoft.com/office/officeart/2005/8/layout/list1"/>
    <dgm:cxn modelId="{2829B349-2A70-4E16-845A-86F13D44E8A2}" type="presParOf" srcId="{65DDF963-57E1-43F0-B00C-4A5AFD673D4F}" destId="{28F1F201-678B-4968-8B59-6019E42E295D}" srcOrd="11" destOrd="0" presId="urn:microsoft.com/office/officeart/2005/8/layout/list1"/>
    <dgm:cxn modelId="{9BBA1200-BA0F-4D8E-B916-B061AC3867BD}" type="presParOf" srcId="{65DDF963-57E1-43F0-B00C-4A5AFD673D4F}" destId="{4F05F316-D9DE-4DF7-9D8A-B054406C6A19}" srcOrd="12" destOrd="0" presId="urn:microsoft.com/office/officeart/2005/8/layout/list1"/>
    <dgm:cxn modelId="{ACC971E6-8A75-484F-8902-75E6C27EA1D1}" type="presParOf" srcId="{4F05F316-D9DE-4DF7-9D8A-B054406C6A19}" destId="{1C8EB910-F705-43DE-BABB-6871FEF10B8D}" srcOrd="0" destOrd="0" presId="urn:microsoft.com/office/officeart/2005/8/layout/list1"/>
    <dgm:cxn modelId="{41F5C8A7-4792-4F8E-A262-96E350F8A308}" type="presParOf" srcId="{4F05F316-D9DE-4DF7-9D8A-B054406C6A19}" destId="{243627D3-9DD2-480F-AD2B-5CFDA8FC6081}" srcOrd="1" destOrd="0" presId="urn:microsoft.com/office/officeart/2005/8/layout/list1"/>
    <dgm:cxn modelId="{126AFF24-12EB-413F-8DEF-E530D7DC3B23}" type="presParOf" srcId="{65DDF963-57E1-43F0-B00C-4A5AFD673D4F}" destId="{E06433E6-8C8B-4675-90ED-1F425B4CD6DA}" srcOrd="13" destOrd="0" presId="urn:microsoft.com/office/officeart/2005/8/layout/list1"/>
    <dgm:cxn modelId="{9CE6FAEA-1F3E-4B2E-B94B-E701BBACB721}" type="presParOf" srcId="{65DDF963-57E1-43F0-B00C-4A5AFD673D4F}" destId="{81B1E6B7-E970-492E-9C8A-6BF6B022AB7E}" srcOrd="14" destOrd="0" presId="urn:microsoft.com/office/officeart/2005/8/layout/list1"/>
    <dgm:cxn modelId="{C9F2500D-09D0-4FED-8A1F-79276D46FC1B}" type="presParOf" srcId="{65DDF963-57E1-43F0-B00C-4A5AFD673D4F}" destId="{56F8DD42-1FE6-4840-9BDF-716AEF386C45}" srcOrd="15" destOrd="0" presId="urn:microsoft.com/office/officeart/2005/8/layout/list1"/>
    <dgm:cxn modelId="{B7303593-2192-48C3-B949-3E09C5342607}" type="presParOf" srcId="{65DDF963-57E1-43F0-B00C-4A5AFD673D4F}" destId="{ED1609CC-BBF4-468B-906C-B0D1D2B09DB1}" srcOrd="16" destOrd="0" presId="urn:microsoft.com/office/officeart/2005/8/layout/list1"/>
    <dgm:cxn modelId="{5D9F42B4-0E75-47AF-BED7-2ECA5A13F6D1}" type="presParOf" srcId="{ED1609CC-BBF4-468B-906C-B0D1D2B09DB1}" destId="{19446ECD-D685-4EE4-91EC-E0AB17373559}" srcOrd="0" destOrd="0" presId="urn:microsoft.com/office/officeart/2005/8/layout/list1"/>
    <dgm:cxn modelId="{12B8906B-0A38-490D-9958-251D3ADBF754}" type="presParOf" srcId="{ED1609CC-BBF4-468B-906C-B0D1D2B09DB1}" destId="{AAF6DB4D-A6B1-4462-AD1A-C94A3C9E1A0C}" srcOrd="1" destOrd="0" presId="urn:microsoft.com/office/officeart/2005/8/layout/list1"/>
    <dgm:cxn modelId="{3F188D25-B171-441A-AEF5-CB662FDD5ABA}" type="presParOf" srcId="{65DDF963-57E1-43F0-B00C-4A5AFD673D4F}" destId="{3E3EA687-9CB6-41A4-8581-D6846F93A57A}" srcOrd="17" destOrd="0" presId="urn:microsoft.com/office/officeart/2005/8/layout/list1"/>
    <dgm:cxn modelId="{BC12A4E5-1BC1-45C7-87A0-FB65ACDDE44B}" type="presParOf" srcId="{65DDF963-57E1-43F0-B00C-4A5AFD673D4F}" destId="{B2A3D665-B196-450D-A1C9-C444500744E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44DFA4-2653-4973-9D68-F0832D44AEF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7DB5089-85D2-465F-BE26-F93E2789B8EB}">
      <dgm:prSet phldrT="[Text]"/>
      <dgm:spPr/>
      <dgm:t>
        <a:bodyPr/>
        <a:lstStyle/>
        <a:p>
          <a:pPr algn="just"/>
          <a:r>
            <a:rPr lang="en-US" b="1" dirty="0">
              <a:solidFill>
                <a:schemeClr val="tx1"/>
              </a:solidFill>
            </a:rPr>
            <a:t>Research the position/career-duties, responsibilities, skills needed, qualifications needed, knowledge required, possible career path, market demand, importance if the profession</a:t>
          </a:r>
        </a:p>
      </dgm:t>
    </dgm:pt>
    <dgm:pt modelId="{0BB30D71-14D2-4F64-B748-0F293FB795F8}" type="parTrans" cxnId="{F34CADEC-FDF7-46AF-A338-B39DC2ED76A8}">
      <dgm:prSet/>
      <dgm:spPr/>
      <dgm:t>
        <a:bodyPr/>
        <a:lstStyle/>
        <a:p>
          <a:endParaRPr lang="en-US"/>
        </a:p>
      </dgm:t>
    </dgm:pt>
    <dgm:pt modelId="{2E28A19F-4200-4D49-8095-592EF023082E}" type="sibTrans" cxnId="{F34CADEC-FDF7-46AF-A338-B39DC2ED76A8}">
      <dgm:prSet/>
      <dgm:spPr/>
      <dgm:t>
        <a:bodyPr/>
        <a:lstStyle/>
        <a:p>
          <a:endParaRPr lang="en-US"/>
        </a:p>
      </dgm:t>
    </dgm:pt>
    <dgm:pt modelId="{1B2ED9AF-EDA5-4CB9-B4E3-449E3FA8FFB7}">
      <dgm:prSet phldrT="[Text]"/>
      <dgm:spPr/>
      <dgm:t>
        <a:bodyPr/>
        <a:lstStyle/>
        <a:p>
          <a:pPr algn="just"/>
          <a:r>
            <a:rPr lang="en-US" b="1" dirty="0">
              <a:solidFill>
                <a:schemeClr val="tx1"/>
              </a:solidFill>
            </a:rPr>
            <a:t>Research the organization-mission, vision, company’s operations and market standing, needs, strategic and tactical challenges faced, culture, values</a:t>
          </a:r>
        </a:p>
      </dgm:t>
    </dgm:pt>
    <dgm:pt modelId="{C7E922A1-B827-49C8-B624-B0DA90319DCA}" type="parTrans" cxnId="{FC64C909-6C11-4BEF-890C-11056EBED091}">
      <dgm:prSet/>
      <dgm:spPr/>
      <dgm:t>
        <a:bodyPr/>
        <a:lstStyle/>
        <a:p>
          <a:endParaRPr lang="en-US"/>
        </a:p>
      </dgm:t>
    </dgm:pt>
    <dgm:pt modelId="{EC00EE5D-E3B7-4CEF-B453-0787052A1520}" type="sibTrans" cxnId="{FC64C909-6C11-4BEF-890C-11056EBED091}">
      <dgm:prSet/>
      <dgm:spPr/>
      <dgm:t>
        <a:bodyPr/>
        <a:lstStyle/>
        <a:p>
          <a:endParaRPr lang="en-US"/>
        </a:p>
      </dgm:t>
    </dgm:pt>
    <dgm:pt modelId="{ABA19676-54BA-4887-848F-9EA735A2B78B}">
      <dgm:prSet phldrT="[Text]"/>
      <dgm:spPr/>
      <dgm:t>
        <a:bodyPr/>
        <a:lstStyle/>
        <a:p>
          <a:pPr algn="just"/>
          <a:r>
            <a:rPr lang="en-US" b="1" dirty="0">
              <a:solidFill>
                <a:schemeClr val="tx1"/>
              </a:solidFill>
            </a:rPr>
            <a:t>Research about the people in the company-their designation, experience, expectations, career achievements</a:t>
          </a:r>
        </a:p>
      </dgm:t>
    </dgm:pt>
    <dgm:pt modelId="{66A23859-4800-4775-9EBE-0B75CEBC22ED}" type="parTrans" cxnId="{24710DFA-45FA-4CB8-A720-DF5375C08D79}">
      <dgm:prSet/>
      <dgm:spPr/>
      <dgm:t>
        <a:bodyPr/>
        <a:lstStyle/>
        <a:p>
          <a:endParaRPr lang="en-US"/>
        </a:p>
      </dgm:t>
    </dgm:pt>
    <dgm:pt modelId="{BC73632A-30AF-4365-97C5-C1741EC0F545}" type="sibTrans" cxnId="{24710DFA-45FA-4CB8-A720-DF5375C08D79}">
      <dgm:prSet/>
      <dgm:spPr/>
      <dgm:t>
        <a:bodyPr/>
        <a:lstStyle/>
        <a:p>
          <a:endParaRPr lang="en-US"/>
        </a:p>
      </dgm:t>
    </dgm:pt>
    <dgm:pt modelId="{5EBCD4C3-B272-41E1-BF36-A64CAE5EB1F9}">
      <dgm:prSet phldrT="[Text]" custT="1"/>
      <dgm:spPr/>
      <dgm:t>
        <a:bodyPr/>
        <a:lstStyle/>
        <a:p>
          <a:pPr algn="just"/>
          <a:r>
            <a:rPr lang="en-US" sz="1800" b="1" dirty="0">
              <a:solidFill>
                <a:schemeClr val="tx1"/>
              </a:solidFill>
              <a:effectLst/>
              <a:latin typeface="+mj-lt"/>
              <a:cs typeface="Times New Roman" panose="02020603050405020304" pitchFamily="18" charset="0"/>
              <a:sym typeface="+mn-ea"/>
            </a:rPr>
            <a:t>Know your Knowledge, Skills, Abilities and Accomplishment, Relate your KSAs to the position for which you are applying</a:t>
          </a:r>
          <a:endParaRPr lang="en-US" sz="1800" b="1" dirty="0">
            <a:solidFill>
              <a:schemeClr val="tx1"/>
            </a:solidFill>
            <a:latin typeface="+mj-lt"/>
          </a:endParaRPr>
        </a:p>
      </dgm:t>
    </dgm:pt>
    <dgm:pt modelId="{4EA68AAC-7464-42B7-AFDD-C0834EEA86CD}" type="parTrans" cxnId="{C0DC2B6B-4777-4B1C-987A-81287D53940B}">
      <dgm:prSet/>
      <dgm:spPr/>
      <dgm:t>
        <a:bodyPr/>
        <a:lstStyle/>
        <a:p>
          <a:endParaRPr lang="en-US"/>
        </a:p>
      </dgm:t>
    </dgm:pt>
    <dgm:pt modelId="{798FBB35-F627-4606-B4AD-07F435F300E9}" type="sibTrans" cxnId="{C0DC2B6B-4777-4B1C-987A-81287D53940B}">
      <dgm:prSet/>
      <dgm:spPr/>
      <dgm:t>
        <a:bodyPr/>
        <a:lstStyle/>
        <a:p>
          <a:endParaRPr lang="en-US"/>
        </a:p>
      </dgm:t>
    </dgm:pt>
    <dgm:pt modelId="{15640011-AF16-4AB0-A092-3D15DAD64E41}" type="pres">
      <dgm:prSet presAssocID="{4E44DFA4-2653-4973-9D68-F0832D44AEFB}" presName="outerComposite" presStyleCnt="0">
        <dgm:presLayoutVars>
          <dgm:chMax val="5"/>
          <dgm:dir/>
          <dgm:resizeHandles val="exact"/>
        </dgm:presLayoutVars>
      </dgm:prSet>
      <dgm:spPr/>
    </dgm:pt>
    <dgm:pt modelId="{CA83F22E-F106-45E6-82B3-6896450953D9}" type="pres">
      <dgm:prSet presAssocID="{4E44DFA4-2653-4973-9D68-F0832D44AEFB}" presName="dummyMaxCanvas" presStyleCnt="0">
        <dgm:presLayoutVars/>
      </dgm:prSet>
      <dgm:spPr/>
    </dgm:pt>
    <dgm:pt modelId="{3A558F44-15F8-4F2C-8C53-85D50AE9C8B6}" type="pres">
      <dgm:prSet presAssocID="{4E44DFA4-2653-4973-9D68-F0832D44AEFB}" presName="FourNodes_1" presStyleLbl="node1" presStyleIdx="0" presStyleCnt="4">
        <dgm:presLayoutVars>
          <dgm:bulletEnabled val="1"/>
        </dgm:presLayoutVars>
      </dgm:prSet>
      <dgm:spPr/>
    </dgm:pt>
    <dgm:pt modelId="{FC843279-D3CA-4B32-BA1F-8CD1D257C759}" type="pres">
      <dgm:prSet presAssocID="{4E44DFA4-2653-4973-9D68-F0832D44AEFB}" presName="FourNodes_2" presStyleLbl="node1" presStyleIdx="1" presStyleCnt="4">
        <dgm:presLayoutVars>
          <dgm:bulletEnabled val="1"/>
        </dgm:presLayoutVars>
      </dgm:prSet>
      <dgm:spPr/>
    </dgm:pt>
    <dgm:pt modelId="{2F3A9254-8358-42F5-BB5B-5896EBBC2D7D}" type="pres">
      <dgm:prSet presAssocID="{4E44DFA4-2653-4973-9D68-F0832D44AEFB}" presName="FourNodes_3" presStyleLbl="node1" presStyleIdx="2" presStyleCnt="4">
        <dgm:presLayoutVars>
          <dgm:bulletEnabled val="1"/>
        </dgm:presLayoutVars>
      </dgm:prSet>
      <dgm:spPr/>
    </dgm:pt>
    <dgm:pt modelId="{C0AD870E-AE52-4C47-8200-FC69C6B31E6A}" type="pres">
      <dgm:prSet presAssocID="{4E44DFA4-2653-4973-9D68-F0832D44AEFB}" presName="FourNodes_4" presStyleLbl="node1" presStyleIdx="3" presStyleCnt="4">
        <dgm:presLayoutVars>
          <dgm:bulletEnabled val="1"/>
        </dgm:presLayoutVars>
      </dgm:prSet>
      <dgm:spPr/>
    </dgm:pt>
    <dgm:pt modelId="{458967E7-32A6-4AA8-9EAE-1C12F750FF1F}" type="pres">
      <dgm:prSet presAssocID="{4E44DFA4-2653-4973-9D68-F0832D44AEFB}" presName="FourConn_1-2" presStyleLbl="fgAccFollowNode1" presStyleIdx="0" presStyleCnt="3">
        <dgm:presLayoutVars>
          <dgm:bulletEnabled val="1"/>
        </dgm:presLayoutVars>
      </dgm:prSet>
      <dgm:spPr/>
    </dgm:pt>
    <dgm:pt modelId="{872C5198-A7C4-4220-B0E4-07CF86C6F31E}" type="pres">
      <dgm:prSet presAssocID="{4E44DFA4-2653-4973-9D68-F0832D44AEFB}" presName="FourConn_2-3" presStyleLbl="fgAccFollowNode1" presStyleIdx="1" presStyleCnt="3">
        <dgm:presLayoutVars>
          <dgm:bulletEnabled val="1"/>
        </dgm:presLayoutVars>
      </dgm:prSet>
      <dgm:spPr/>
    </dgm:pt>
    <dgm:pt modelId="{8B6CE0FD-821B-483C-B61F-C45E025984F6}" type="pres">
      <dgm:prSet presAssocID="{4E44DFA4-2653-4973-9D68-F0832D44AEFB}" presName="FourConn_3-4" presStyleLbl="fgAccFollowNode1" presStyleIdx="2" presStyleCnt="3">
        <dgm:presLayoutVars>
          <dgm:bulletEnabled val="1"/>
        </dgm:presLayoutVars>
      </dgm:prSet>
      <dgm:spPr/>
    </dgm:pt>
    <dgm:pt modelId="{358285DA-6E89-4BA9-9D0F-7B33ABD9EA5A}" type="pres">
      <dgm:prSet presAssocID="{4E44DFA4-2653-4973-9D68-F0832D44AEFB}" presName="FourNodes_1_text" presStyleLbl="node1" presStyleIdx="3" presStyleCnt="4">
        <dgm:presLayoutVars>
          <dgm:bulletEnabled val="1"/>
        </dgm:presLayoutVars>
      </dgm:prSet>
      <dgm:spPr/>
    </dgm:pt>
    <dgm:pt modelId="{AED5F2D5-7447-4D23-80E4-7EDBBC8C175B}" type="pres">
      <dgm:prSet presAssocID="{4E44DFA4-2653-4973-9D68-F0832D44AEFB}" presName="FourNodes_2_text" presStyleLbl="node1" presStyleIdx="3" presStyleCnt="4">
        <dgm:presLayoutVars>
          <dgm:bulletEnabled val="1"/>
        </dgm:presLayoutVars>
      </dgm:prSet>
      <dgm:spPr/>
    </dgm:pt>
    <dgm:pt modelId="{820290D4-F1C3-403D-9118-7C1CC813EB42}" type="pres">
      <dgm:prSet presAssocID="{4E44DFA4-2653-4973-9D68-F0832D44AEFB}" presName="FourNodes_3_text" presStyleLbl="node1" presStyleIdx="3" presStyleCnt="4">
        <dgm:presLayoutVars>
          <dgm:bulletEnabled val="1"/>
        </dgm:presLayoutVars>
      </dgm:prSet>
      <dgm:spPr/>
    </dgm:pt>
    <dgm:pt modelId="{C585F8BF-D0D9-4178-AD19-5B787DBBC431}" type="pres">
      <dgm:prSet presAssocID="{4E44DFA4-2653-4973-9D68-F0832D44AEFB}" presName="FourNodes_4_text" presStyleLbl="node1" presStyleIdx="3" presStyleCnt="4">
        <dgm:presLayoutVars>
          <dgm:bulletEnabled val="1"/>
        </dgm:presLayoutVars>
      </dgm:prSet>
      <dgm:spPr/>
    </dgm:pt>
  </dgm:ptLst>
  <dgm:cxnLst>
    <dgm:cxn modelId="{92298506-0C0C-43B0-8666-9039B7B59A5E}" type="presOf" srcId="{EC00EE5D-E3B7-4CEF-B453-0787052A1520}" destId="{8B6CE0FD-821B-483C-B61F-C45E025984F6}" srcOrd="0" destOrd="0" presId="urn:microsoft.com/office/officeart/2005/8/layout/vProcess5"/>
    <dgm:cxn modelId="{FC64C909-6C11-4BEF-890C-11056EBED091}" srcId="{4E44DFA4-2653-4973-9D68-F0832D44AEFB}" destId="{1B2ED9AF-EDA5-4CB9-B4E3-449E3FA8FFB7}" srcOrd="2" destOrd="0" parTransId="{C7E922A1-B827-49C8-B624-B0DA90319DCA}" sibTransId="{EC00EE5D-E3B7-4CEF-B453-0787052A1520}"/>
    <dgm:cxn modelId="{B8534A14-5FE9-4CA8-8F3B-D47CCC3FE4FA}" type="presOf" srcId="{ABA19676-54BA-4887-848F-9EA735A2B78B}" destId="{C0AD870E-AE52-4C47-8200-FC69C6B31E6A}" srcOrd="0" destOrd="0" presId="urn:microsoft.com/office/officeart/2005/8/layout/vProcess5"/>
    <dgm:cxn modelId="{3DDAC324-C879-4757-9B43-ACDC163CCBA5}" type="presOf" srcId="{ABA19676-54BA-4887-848F-9EA735A2B78B}" destId="{C585F8BF-D0D9-4178-AD19-5B787DBBC431}" srcOrd="1" destOrd="0" presId="urn:microsoft.com/office/officeart/2005/8/layout/vProcess5"/>
    <dgm:cxn modelId="{2F01BB2A-91C6-4758-A97C-47D25D4AAA19}" type="presOf" srcId="{5EBCD4C3-B272-41E1-BF36-A64CAE5EB1F9}" destId="{FC843279-D3CA-4B32-BA1F-8CD1D257C759}" srcOrd="0" destOrd="0" presId="urn:microsoft.com/office/officeart/2005/8/layout/vProcess5"/>
    <dgm:cxn modelId="{1F2BC334-9CA9-4260-82D5-D55746A107FB}" type="presOf" srcId="{2E28A19F-4200-4D49-8095-592EF023082E}" destId="{458967E7-32A6-4AA8-9EAE-1C12F750FF1F}" srcOrd="0" destOrd="0" presId="urn:microsoft.com/office/officeart/2005/8/layout/vProcess5"/>
    <dgm:cxn modelId="{BB30E545-8F70-409A-9A29-A34E16253009}" type="presOf" srcId="{1B2ED9AF-EDA5-4CB9-B4E3-449E3FA8FFB7}" destId="{820290D4-F1C3-403D-9118-7C1CC813EB42}" srcOrd="1" destOrd="0" presId="urn:microsoft.com/office/officeart/2005/8/layout/vProcess5"/>
    <dgm:cxn modelId="{C0DC2B6B-4777-4B1C-987A-81287D53940B}" srcId="{4E44DFA4-2653-4973-9D68-F0832D44AEFB}" destId="{5EBCD4C3-B272-41E1-BF36-A64CAE5EB1F9}" srcOrd="1" destOrd="0" parTransId="{4EA68AAC-7464-42B7-AFDD-C0834EEA86CD}" sibTransId="{798FBB35-F627-4606-B4AD-07F435F300E9}"/>
    <dgm:cxn modelId="{E1388582-64E4-40D9-BF26-05B34EE0A1A9}" type="presOf" srcId="{798FBB35-F627-4606-B4AD-07F435F300E9}" destId="{872C5198-A7C4-4220-B0E4-07CF86C6F31E}" srcOrd="0" destOrd="0" presId="urn:microsoft.com/office/officeart/2005/8/layout/vProcess5"/>
    <dgm:cxn modelId="{48F2EA8E-DBFB-4A57-9D6B-412288F4F18D}" type="presOf" srcId="{77DB5089-85D2-465F-BE26-F93E2789B8EB}" destId="{358285DA-6E89-4BA9-9D0F-7B33ABD9EA5A}" srcOrd="1" destOrd="0" presId="urn:microsoft.com/office/officeart/2005/8/layout/vProcess5"/>
    <dgm:cxn modelId="{C7C250A8-769A-4183-8EFC-DD50121312D9}" type="presOf" srcId="{5EBCD4C3-B272-41E1-BF36-A64CAE5EB1F9}" destId="{AED5F2D5-7447-4D23-80E4-7EDBBC8C175B}" srcOrd="1" destOrd="0" presId="urn:microsoft.com/office/officeart/2005/8/layout/vProcess5"/>
    <dgm:cxn modelId="{1C9D11D1-3E53-4BD7-B9A2-7B2DB1969975}" type="presOf" srcId="{4E44DFA4-2653-4973-9D68-F0832D44AEFB}" destId="{15640011-AF16-4AB0-A092-3D15DAD64E41}" srcOrd="0" destOrd="0" presId="urn:microsoft.com/office/officeart/2005/8/layout/vProcess5"/>
    <dgm:cxn modelId="{182A70E7-D03B-48AC-AF96-EFD0926ACE72}" type="presOf" srcId="{77DB5089-85D2-465F-BE26-F93E2789B8EB}" destId="{3A558F44-15F8-4F2C-8C53-85D50AE9C8B6}" srcOrd="0" destOrd="0" presId="urn:microsoft.com/office/officeart/2005/8/layout/vProcess5"/>
    <dgm:cxn modelId="{F34CADEC-FDF7-46AF-A338-B39DC2ED76A8}" srcId="{4E44DFA4-2653-4973-9D68-F0832D44AEFB}" destId="{77DB5089-85D2-465F-BE26-F93E2789B8EB}" srcOrd="0" destOrd="0" parTransId="{0BB30D71-14D2-4F64-B748-0F293FB795F8}" sibTransId="{2E28A19F-4200-4D49-8095-592EF023082E}"/>
    <dgm:cxn modelId="{24710DFA-45FA-4CB8-A720-DF5375C08D79}" srcId="{4E44DFA4-2653-4973-9D68-F0832D44AEFB}" destId="{ABA19676-54BA-4887-848F-9EA735A2B78B}" srcOrd="3" destOrd="0" parTransId="{66A23859-4800-4775-9EBE-0B75CEBC22ED}" sibTransId="{BC73632A-30AF-4365-97C5-C1741EC0F545}"/>
    <dgm:cxn modelId="{B4C459FF-52E0-496B-B137-0A641D4C6133}" type="presOf" srcId="{1B2ED9AF-EDA5-4CB9-B4E3-449E3FA8FFB7}" destId="{2F3A9254-8358-42F5-BB5B-5896EBBC2D7D}" srcOrd="0" destOrd="0" presId="urn:microsoft.com/office/officeart/2005/8/layout/vProcess5"/>
    <dgm:cxn modelId="{EFE73EAE-7354-4587-B364-E4F9CFBAE96B}" type="presParOf" srcId="{15640011-AF16-4AB0-A092-3D15DAD64E41}" destId="{CA83F22E-F106-45E6-82B3-6896450953D9}" srcOrd="0" destOrd="0" presId="urn:microsoft.com/office/officeart/2005/8/layout/vProcess5"/>
    <dgm:cxn modelId="{6A7ED776-876F-4B1A-8F3E-B6EF192E4079}" type="presParOf" srcId="{15640011-AF16-4AB0-A092-3D15DAD64E41}" destId="{3A558F44-15F8-4F2C-8C53-85D50AE9C8B6}" srcOrd="1" destOrd="0" presId="urn:microsoft.com/office/officeart/2005/8/layout/vProcess5"/>
    <dgm:cxn modelId="{CC214F0F-F556-4394-B18C-32D01A8CACD9}" type="presParOf" srcId="{15640011-AF16-4AB0-A092-3D15DAD64E41}" destId="{FC843279-D3CA-4B32-BA1F-8CD1D257C759}" srcOrd="2" destOrd="0" presId="urn:microsoft.com/office/officeart/2005/8/layout/vProcess5"/>
    <dgm:cxn modelId="{32D045DE-135B-464F-939A-8348701E9D97}" type="presParOf" srcId="{15640011-AF16-4AB0-A092-3D15DAD64E41}" destId="{2F3A9254-8358-42F5-BB5B-5896EBBC2D7D}" srcOrd="3" destOrd="0" presId="urn:microsoft.com/office/officeart/2005/8/layout/vProcess5"/>
    <dgm:cxn modelId="{D7DEF477-D4E0-43C6-83D5-6D647929681A}" type="presParOf" srcId="{15640011-AF16-4AB0-A092-3D15DAD64E41}" destId="{C0AD870E-AE52-4C47-8200-FC69C6B31E6A}" srcOrd="4" destOrd="0" presId="urn:microsoft.com/office/officeart/2005/8/layout/vProcess5"/>
    <dgm:cxn modelId="{803A029A-1E89-42ED-BFC9-AFEF21E90801}" type="presParOf" srcId="{15640011-AF16-4AB0-A092-3D15DAD64E41}" destId="{458967E7-32A6-4AA8-9EAE-1C12F750FF1F}" srcOrd="5" destOrd="0" presId="urn:microsoft.com/office/officeart/2005/8/layout/vProcess5"/>
    <dgm:cxn modelId="{78D54FB2-3AA6-4C71-B651-ECB4FE88D2AE}" type="presParOf" srcId="{15640011-AF16-4AB0-A092-3D15DAD64E41}" destId="{872C5198-A7C4-4220-B0E4-07CF86C6F31E}" srcOrd="6" destOrd="0" presId="urn:microsoft.com/office/officeart/2005/8/layout/vProcess5"/>
    <dgm:cxn modelId="{E3AE8426-1AA3-4B93-95C6-6ACF71E9C223}" type="presParOf" srcId="{15640011-AF16-4AB0-A092-3D15DAD64E41}" destId="{8B6CE0FD-821B-483C-B61F-C45E025984F6}" srcOrd="7" destOrd="0" presId="urn:microsoft.com/office/officeart/2005/8/layout/vProcess5"/>
    <dgm:cxn modelId="{63AC8741-5090-41DD-AB22-E65467CED5F0}" type="presParOf" srcId="{15640011-AF16-4AB0-A092-3D15DAD64E41}" destId="{358285DA-6E89-4BA9-9D0F-7B33ABD9EA5A}" srcOrd="8" destOrd="0" presId="urn:microsoft.com/office/officeart/2005/8/layout/vProcess5"/>
    <dgm:cxn modelId="{E352D33A-8ED0-433C-AAE6-77E06B5A9F4D}" type="presParOf" srcId="{15640011-AF16-4AB0-A092-3D15DAD64E41}" destId="{AED5F2D5-7447-4D23-80E4-7EDBBC8C175B}" srcOrd="9" destOrd="0" presId="urn:microsoft.com/office/officeart/2005/8/layout/vProcess5"/>
    <dgm:cxn modelId="{9FD19E42-1829-4279-A236-B0707D48B642}" type="presParOf" srcId="{15640011-AF16-4AB0-A092-3D15DAD64E41}" destId="{820290D4-F1C3-403D-9118-7C1CC813EB42}" srcOrd="10" destOrd="0" presId="urn:microsoft.com/office/officeart/2005/8/layout/vProcess5"/>
    <dgm:cxn modelId="{7B1B45B6-4884-411F-BA01-DD452FFD1823}" type="presParOf" srcId="{15640011-AF16-4AB0-A092-3D15DAD64E41}" destId="{C585F8BF-D0D9-4178-AD19-5B787DBBC4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1C4738-066F-41B3-B0B2-2945F58F3C69}"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6E0CEB72-F0DC-4A4F-8DE8-6B2191EFD42F}">
      <dgm:prSet phldrT="[Text]"/>
      <dgm:spPr/>
      <dgm:t>
        <a:bodyPr/>
        <a:lstStyle/>
        <a:p>
          <a:r>
            <a:rPr lang="en-US" b="1" dirty="0">
              <a:solidFill>
                <a:schemeClr val="bg2">
                  <a:lumMod val="90000"/>
                </a:schemeClr>
              </a:solidFill>
            </a:rPr>
            <a:t>Prepare answers to typically asked interview questions</a:t>
          </a:r>
        </a:p>
      </dgm:t>
    </dgm:pt>
    <dgm:pt modelId="{FFC09CFC-81E8-46F2-AA81-4AF7B8D4B1DD}" type="parTrans" cxnId="{B9DDE3F3-7C00-4D63-9F9C-D5C99C0BA467}">
      <dgm:prSet/>
      <dgm:spPr/>
      <dgm:t>
        <a:bodyPr/>
        <a:lstStyle/>
        <a:p>
          <a:endParaRPr lang="en-US"/>
        </a:p>
      </dgm:t>
    </dgm:pt>
    <dgm:pt modelId="{8AD1E556-63EA-42F0-B1DB-3BC3E58BFF87}" type="sibTrans" cxnId="{B9DDE3F3-7C00-4D63-9F9C-D5C99C0BA467}">
      <dgm:prSet/>
      <dgm:spPr/>
      <dgm:t>
        <a:bodyPr/>
        <a:lstStyle/>
        <a:p>
          <a:endParaRPr lang="en-US"/>
        </a:p>
      </dgm:t>
    </dgm:pt>
    <dgm:pt modelId="{C9ED61F4-B15F-405F-8F88-D8357134BEEF}">
      <dgm:prSet phldrT="[Text]"/>
      <dgm:spPr/>
      <dgm:t>
        <a:bodyPr/>
        <a:lstStyle/>
        <a:p>
          <a:r>
            <a:rPr lang="en-US" b="1" dirty="0">
              <a:solidFill>
                <a:schemeClr val="bg2">
                  <a:lumMod val="90000"/>
                </a:schemeClr>
              </a:solidFill>
            </a:rPr>
            <a:t>Prepare your own questions</a:t>
          </a:r>
        </a:p>
      </dgm:t>
    </dgm:pt>
    <dgm:pt modelId="{41F7EAAE-23E7-487F-AC30-2BD5A86F2883}" type="parTrans" cxnId="{235A29AA-EA06-49FF-9446-ADE6E41E9C03}">
      <dgm:prSet/>
      <dgm:spPr/>
      <dgm:t>
        <a:bodyPr/>
        <a:lstStyle/>
        <a:p>
          <a:endParaRPr lang="en-US"/>
        </a:p>
      </dgm:t>
    </dgm:pt>
    <dgm:pt modelId="{BD5FB3B7-E95D-45B0-A3E3-889491334591}" type="sibTrans" cxnId="{235A29AA-EA06-49FF-9446-ADE6E41E9C03}">
      <dgm:prSet/>
      <dgm:spPr/>
      <dgm:t>
        <a:bodyPr/>
        <a:lstStyle/>
        <a:p>
          <a:endParaRPr lang="en-US"/>
        </a:p>
      </dgm:t>
    </dgm:pt>
    <dgm:pt modelId="{547D8634-FF92-47C4-B7C9-63C47EEDE6DB}">
      <dgm:prSet phldrT="[Text]"/>
      <dgm:spPr/>
      <dgm:t>
        <a:bodyPr/>
        <a:lstStyle/>
        <a:p>
          <a:r>
            <a:rPr lang="en-US" b="1" dirty="0">
              <a:solidFill>
                <a:schemeClr val="bg2">
                  <a:lumMod val="90000"/>
                </a:schemeClr>
              </a:solidFill>
            </a:rPr>
            <a:t>Calm your nerves-focus on your strengths, value, abilities, and suitability</a:t>
          </a:r>
        </a:p>
      </dgm:t>
    </dgm:pt>
    <dgm:pt modelId="{098890B0-2029-46D4-8B48-186EB4C99E4E}" type="parTrans" cxnId="{48889607-769A-45E3-9FB9-BDFE7B415634}">
      <dgm:prSet/>
      <dgm:spPr/>
      <dgm:t>
        <a:bodyPr/>
        <a:lstStyle/>
        <a:p>
          <a:endParaRPr lang="en-US"/>
        </a:p>
      </dgm:t>
    </dgm:pt>
    <dgm:pt modelId="{A8CD4913-B288-4BB1-A5A2-5DE4ABF47F71}" type="sibTrans" cxnId="{48889607-769A-45E3-9FB9-BDFE7B415634}">
      <dgm:prSet/>
      <dgm:spPr/>
      <dgm:t>
        <a:bodyPr/>
        <a:lstStyle/>
        <a:p>
          <a:endParaRPr lang="en-US"/>
        </a:p>
      </dgm:t>
    </dgm:pt>
    <dgm:pt modelId="{5AEA4CFA-BEF2-43E3-BA61-32A36AFFE3C0}">
      <dgm:prSet phldrT="[Text]"/>
      <dgm:spPr/>
      <dgm:t>
        <a:bodyPr/>
        <a:lstStyle/>
        <a:p>
          <a:r>
            <a:rPr lang="en-US" b="1" dirty="0">
              <a:solidFill>
                <a:schemeClr val="bg2">
                  <a:lumMod val="25000"/>
                </a:schemeClr>
              </a:solidFill>
            </a:rPr>
            <a:t>Rehearse for the interview-with a friend, software, or record yourself and analyze your strengths and work on weaknesses </a:t>
          </a:r>
        </a:p>
      </dgm:t>
    </dgm:pt>
    <dgm:pt modelId="{30806EBD-4F8C-4E92-A504-EF6294421D6C}" type="parTrans" cxnId="{E2AD18DC-2C40-4106-9B47-902234C3ACE7}">
      <dgm:prSet/>
      <dgm:spPr/>
      <dgm:t>
        <a:bodyPr/>
        <a:lstStyle/>
        <a:p>
          <a:endParaRPr lang="en-US"/>
        </a:p>
      </dgm:t>
    </dgm:pt>
    <dgm:pt modelId="{27BEC1CB-68AC-48EC-B13C-85504FB4F196}" type="sibTrans" cxnId="{E2AD18DC-2C40-4106-9B47-902234C3ACE7}">
      <dgm:prSet/>
      <dgm:spPr/>
      <dgm:t>
        <a:bodyPr/>
        <a:lstStyle/>
        <a:p>
          <a:endParaRPr lang="en-US"/>
        </a:p>
      </dgm:t>
    </dgm:pt>
    <dgm:pt modelId="{9EBDC9C7-19C3-418B-8C3B-A964093C542E}" type="pres">
      <dgm:prSet presAssocID="{E31C4738-066F-41B3-B0B2-2945F58F3C69}" presName="outerComposite" presStyleCnt="0">
        <dgm:presLayoutVars>
          <dgm:chMax val="5"/>
          <dgm:dir/>
          <dgm:resizeHandles val="exact"/>
        </dgm:presLayoutVars>
      </dgm:prSet>
      <dgm:spPr/>
    </dgm:pt>
    <dgm:pt modelId="{22386838-600F-470B-B88A-D0231C7BFD94}" type="pres">
      <dgm:prSet presAssocID="{E31C4738-066F-41B3-B0B2-2945F58F3C69}" presName="dummyMaxCanvas" presStyleCnt="0">
        <dgm:presLayoutVars/>
      </dgm:prSet>
      <dgm:spPr/>
    </dgm:pt>
    <dgm:pt modelId="{09EF25BD-388F-42BA-96CA-1B2E6E70BE29}" type="pres">
      <dgm:prSet presAssocID="{E31C4738-066F-41B3-B0B2-2945F58F3C69}" presName="FourNodes_1" presStyleLbl="node1" presStyleIdx="0" presStyleCnt="4">
        <dgm:presLayoutVars>
          <dgm:bulletEnabled val="1"/>
        </dgm:presLayoutVars>
      </dgm:prSet>
      <dgm:spPr/>
    </dgm:pt>
    <dgm:pt modelId="{3EFF05F0-F70E-4F7A-9AC2-47A5DCC09BB1}" type="pres">
      <dgm:prSet presAssocID="{E31C4738-066F-41B3-B0B2-2945F58F3C69}" presName="FourNodes_2" presStyleLbl="node1" presStyleIdx="1" presStyleCnt="4">
        <dgm:presLayoutVars>
          <dgm:bulletEnabled val="1"/>
        </dgm:presLayoutVars>
      </dgm:prSet>
      <dgm:spPr/>
    </dgm:pt>
    <dgm:pt modelId="{A07FD55B-0CBB-4E84-83D0-FA094E2AD561}" type="pres">
      <dgm:prSet presAssocID="{E31C4738-066F-41B3-B0B2-2945F58F3C69}" presName="FourNodes_3" presStyleLbl="node1" presStyleIdx="2" presStyleCnt="4">
        <dgm:presLayoutVars>
          <dgm:bulletEnabled val="1"/>
        </dgm:presLayoutVars>
      </dgm:prSet>
      <dgm:spPr/>
    </dgm:pt>
    <dgm:pt modelId="{88B5C51F-7DBA-429B-BC8C-2BCB80C061D7}" type="pres">
      <dgm:prSet presAssocID="{E31C4738-066F-41B3-B0B2-2945F58F3C69}" presName="FourNodes_4" presStyleLbl="node1" presStyleIdx="3" presStyleCnt="4">
        <dgm:presLayoutVars>
          <dgm:bulletEnabled val="1"/>
        </dgm:presLayoutVars>
      </dgm:prSet>
      <dgm:spPr/>
    </dgm:pt>
    <dgm:pt modelId="{8ECF920E-60CF-4052-BD8A-15121125749E}" type="pres">
      <dgm:prSet presAssocID="{E31C4738-066F-41B3-B0B2-2945F58F3C69}" presName="FourConn_1-2" presStyleLbl="fgAccFollowNode1" presStyleIdx="0" presStyleCnt="3">
        <dgm:presLayoutVars>
          <dgm:bulletEnabled val="1"/>
        </dgm:presLayoutVars>
      </dgm:prSet>
      <dgm:spPr/>
    </dgm:pt>
    <dgm:pt modelId="{6A6D0326-1BA7-4E69-AADA-B8CC7033C87A}" type="pres">
      <dgm:prSet presAssocID="{E31C4738-066F-41B3-B0B2-2945F58F3C69}" presName="FourConn_2-3" presStyleLbl="fgAccFollowNode1" presStyleIdx="1" presStyleCnt="3">
        <dgm:presLayoutVars>
          <dgm:bulletEnabled val="1"/>
        </dgm:presLayoutVars>
      </dgm:prSet>
      <dgm:spPr/>
    </dgm:pt>
    <dgm:pt modelId="{EA8A223C-10A2-420C-83A8-EED95A021582}" type="pres">
      <dgm:prSet presAssocID="{E31C4738-066F-41B3-B0B2-2945F58F3C69}" presName="FourConn_3-4" presStyleLbl="fgAccFollowNode1" presStyleIdx="2" presStyleCnt="3">
        <dgm:presLayoutVars>
          <dgm:bulletEnabled val="1"/>
        </dgm:presLayoutVars>
      </dgm:prSet>
      <dgm:spPr/>
    </dgm:pt>
    <dgm:pt modelId="{09FF424D-7739-4467-AE8F-D59DD3A52421}" type="pres">
      <dgm:prSet presAssocID="{E31C4738-066F-41B3-B0B2-2945F58F3C69}" presName="FourNodes_1_text" presStyleLbl="node1" presStyleIdx="3" presStyleCnt="4">
        <dgm:presLayoutVars>
          <dgm:bulletEnabled val="1"/>
        </dgm:presLayoutVars>
      </dgm:prSet>
      <dgm:spPr/>
    </dgm:pt>
    <dgm:pt modelId="{D7AD19A6-EC83-4596-820E-8D814DDCC17C}" type="pres">
      <dgm:prSet presAssocID="{E31C4738-066F-41B3-B0B2-2945F58F3C69}" presName="FourNodes_2_text" presStyleLbl="node1" presStyleIdx="3" presStyleCnt="4">
        <dgm:presLayoutVars>
          <dgm:bulletEnabled val="1"/>
        </dgm:presLayoutVars>
      </dgm:prSet>
      <dgm:spPr/>
    </dgm:pt>
    <dgm:pt modelId="{67B35A71-3DD4-4410-AE7A-010FC4ECF8C7}" type="pres">
      <dgm:prSet presAssocID="{E31C4738-066F-41B3-B0B2-2945F58F3C69}" presName="FourNodes_3_text" presStyleLbl="node1" presStyleIdx="3" presStyleCnt="4">
        <dgm:presLayoutVars>
          <dgm:bulletEnabled val="1"/>
        </dgm:presLayoutVars>
      </dgm:prSet>
      <dgm:spPr/>
    </dgm:pt>
    <dgm:pt modelId="{E98D079C-68BB-43DF-8668-F6A8ED317D16}" type="pres">
      <dgm:prSet presAssocID="{E31C4738-066F-41B3-B0B2-2945F58F3C69}" presName="FourNodes_4_text" presStyleLbl="node1" presStyleIdx="3" presStyleCnt="4">
        <dgm:presLayoutVars>
          <dgm:bulletEnabled val="1"/>
        </dgm:presLayoutVars>
      </dgm:prSet>
      <dgm:spPr/>
    </dgm:pt>
  </dgm:ptLst>
  <dgm:cxnLst>
    <dgm:cxn modelId="{48889607-769A-45E3-9FB9-BDFE7B415634}" srcId="{E31C4738-066F-41B3-B0B2-2945F58F3C69}" destId="{547D8634-FF92-47C4-B7C9-63C47EEDE6DB}" srcOrd="2" destOrd="0" parTransId="{098890B0-2029-46D4-8B48-186EB4C99E4E}" sibTransId="{A8CD4913-B288-4BB1-A5A2-5DE4ABF47F71}"/>
    <dgm:cxn modelId="{3F1CEF20-5E0D-4F7F-BE57-6EEFB55BF710}" type="presOf" srcId="{5AEA4CFA-BEF2-43E3-BA61-32A36AFFE3C0}" destId="{E98D079C-68BB-43DF-8668-F6A8ED317D16}" srcOrd="1" destOrd="0" presId="urn:microsoft.com/office/officeart/2005/8/layout/vProcess5"/>
    <dgm:cxn modelId="{9B4E6522-D313-49C7-B8AA-02131EEC00A9}" type="presOf" srcId="{E31C4738-066F-41B3-B0B2-2945F58F3C69}" destId="{9EBDC9C7-19C3-418B-8C3B-A964093C542E}" srcOrd="0" destOrd="0" presId="urn:microsoft.com/office/officeart/2005/8/layout/vProcess5"/>
    <dgm:cxn modelId="{B70ADD26-B9E0-4AE5-A070-088EA25D815A}" type="presOf" srcId="{C9ED61F4-B15F-405F-8F88-D8357134BEEF}" destId="{3EFF05F0-F70E-4F7A-9AC2-47A5DCC09BB1}" srcOrd="0" destOrd="0" presId="urn:microsoft.com/office/officeart/2005/8/layout/vProcess5"/>
    <dgm:cxn modelId="{BF646473-E384-45B1-999C-906C3C138D66}" type="presOf" srcId="{6E0CEB72-F0DC-4A4F-8DE8-6B2191EFD42F}" destId="{09EF25BD-388F-42BA-96CA-1B2E6E70BE29}" srcOrd="0" destOrd="0" presId="urn:microsoft.com/office/officeart/2005/8/layout/vProcess5"/>
    <dgm:cxn modelId="{51533C96-7A95-40D6-8DB1-AC00E5D169F3}" type="presOf" srcId="{BD5FB3B7-E95D-45B0-A3E3-889491334591}" destId="{6A6D0326-1BA7-4E69-AADA-B8CC7033C87A}" srcOrd="0" destOrd="0" presId="urn:microsoft.com/office/officeart/2005/8/layout/vProcess5"/>
    <dgm:cxn modelId="{235A29AA-EA06-49FF-9446-ADE6E41E9C03}" srcId="{E31C4738-066F-41B3-B0B2-2945F58F3C69}" destId="{C9ED61F4-B15F-405F-8F88-D8357134BEEF}" srcOrd="1" destOrd="0" parTransId="{41F7EAAE-23E7-487F-AC30-2BD5A86F2883}" sibTransId="{BD5FB3B7-E95D-45B0-A3E3-889491334591}"/>
    <dgm:cxn modelId="{9BEEC0AA-AD2F-4E12-8631-A68F7B3A041E}" type="presOf" srcId="{547D8634-FF92-47C4-B7C9-63C47EEDE6DB}" destId="{67B35A71-3DD4-4410-AE7A-010FC4ECF8C7}" srcOrd="1" destOrd="0" presId="urn:microsoft.com/office/officeart/2005/8/layout/vProcess5"/>
    <dgm:cxn modelId="{1A6AA3AE-973D-4EF9-8307-70FC94F11A93}" type="presOf" srcId="{6E0CEB72-F0DC-4A4F-8DE8-6B2191EFD42F}" destId="{09FF424D-7739-4467-AE8F-D59DD3A52421}" srcOrd="1" destOrd="0" presId="urn:microsoft.com/office/officeart/2005/8/layout/vProcess5"/>
    <dgm:cxn modelId="{FFEE35B1-9E47-4A09-A1F3-38713A0B8FAC}" type="presOf" srcId="{A8CD4913-B288-4BB1-A5A2-5DE4ABF47F71}" destId="{EA8A223C-10A2-420C-83A8-EED95A021582}" srcOrd="0" destOrd="0" presId="urn:microsoft.com/office/officeart/2005/8/layout/vProcess5"/>
    <dgm:cxn modelId="{EAEFB6C0-A5A4-4C38-B519-2043F628CEDB}" type="presOf" srcId="{547D8634-FF92-47C4-B7C9-63C47EEDE6DB}" destId="{A07FD55B-0CBB-4E84-83D0-FA094E2AD561}" srcOrd="0" destOrd="0" presId="urn:microsoft.com/office/officeart/2005/8/layout/vProcess5"/>
    <dgm:cxn modelId="{3466A1C3-1507-4431-87A3-0323CA2571A0}" type="presOf" srcId="{8AD1E556-63EA-42F0-B1DB-3BC3E58BFF87}" destId="{8ECF920E-60CF-4052-BD8A-15121125749E}" srcOrd="0" destOrd="0" presId="urn:microsoft.com/office/officeart/2005/8/layout/vProcess5"/>
    <dgm:cxn modelId="{B64DD9C9-896E-421A-94DC-7B94978BC972}" type="presOf" srcId="{5AEA4CFA-BEF2-43E3-BA61-32A36AFFE3C0}" destId="{88B5C51F-7DBA-429B-BC8C-2BCB80C061D7}" srcOrd="0" destOrd="0" presId="urn:microsoft.com/office/officeart/2005/8/layout/vProcess5"/>
    <dgm:cxn modelId="{9C86F0DA-A9FA-424A-9631-813BADF9B692}" type="presOf" srcId="{C9ED61F4-B15F-405F-8F88-D8357134BEEF}" destId="{D7AD19A6-EC83-4596-820E-8D814DDCC17C}" srcOrd="1" destOrd="0" presId="urn:microsoft.com/office/officeart/2005/8/layout/vProcess5"/>
    <dgm:cxn modelId="{E2AD18DC-2C40-4106-9B47-902234C3ACE7}" srcId="{E31C4738-066F-41B3-B0B2-2945F58F3C69}" destId="{5AEA4CFA-BEF2-43E3-BA61-32A36AFFE3C0}" srcOrd="3" destOrd="0" parTransId="{30806EBD-4F8C-4E92-A504-EF6294421D6C}" sibTransId="{27BEC1CB-68AC-48EC-B13C-85504FB4F196}"/>
    <dgm:cxn modelId="{B9DDE3F3-7C00-4D63-9F9C-D5C99C0BA467}" srcId="{E31C4738-066F-41B3-B0B2-2945F58F3C69}" destId="{6E0CEB72-F0DC-4A4F-8DE8-6B2191EFD42F}" srcOrd="0" destOrd="0" parTransId="{FFC09CFC-81E8-46F2-AA81-4AF7B8D4B1DD}" sibTransId="{8AD1E556-63EA-42F0-B1DB-3BC3E58BFF87}"/>
    <dgm:cxn modelId="{E9DF1E55-3655-4894-9D94-EBB450222BB9}" type="presParOf" srcId="{9EBDC9C7-19C3-418B-8C3B-A964093C542E}" destId="{22386838-600F-470B-B88A-D0231C7BFD94}" srcOrd="0" destOrd="0" presId="urn:microsoft.com/office/officeart/2005/8/layout/vProcess5"/>
    <dgm:cxn modelId="{A92336DC-70DB-4567-8EB9-F8E889D85B69}" type="presParOf" srcId="{9EBDC9C7-19C3-418B-8C3B-A964093C542E}" destId="{09EF25BD-388F-42BA-96CA-1B2E6E70BE29}" srcOrd="1" destOrd="0" presId="urn:microsoft.com/office/officeart/2005/8/layout/vProcess5"/>
    <dgm:cxn modelId="{14C6F15C-D25B-4B82-9B08-F03D6F62D319}" type="presParOf" srcId="{9EBDC9C7-19C3-418B-8C3B-A964093C542E}" destId="{3EFF05F0-F70E-4F7A-9AC2-47A5DCC09BB1}" srcOrd="2" destOrd="0" presId="urn:microsoft.com/office/officeart/2005/8/layout/vProcess5"/>
    <dgm:cxn modelId="{9E200454-A5E6-422B-9D46-3C5BC620870D}" type="presParOf" srcId="{9EBDC9C7-19C3-418B-8C3B-A964093C542E}" destId="{A07FD55B-0CBB-4E84-83D0-FA094E2AD561}" srcOrd="3" destOrd="0" presId="urn:microsoft.com/office/officeart/2005/8/layout/vProcess5"/>
    <dgm:cxn modelId="{82ADBB2E-A07C-4CE6-9759-569817A7E8DD}" type="presParOf" srcId="{9EBDC9C7-19C3-418B-8C3B-A964093C542E}" destId="{88B5C51F-7DBA-429B-BC8C-2BCB80C061D7}" srcOrd="4" destOrd="0" presId="urn:microsoft.com/office/officeart/2005/8/layout/vProcess5"/>
    <dgm:cxn modelId="{A1E9E20C-460E-454D-823E-B851AEAE5AE4}" type="presParOf" srcId="{9EBDC9C7-19C3-418B-8C3B-A964093C542E}" destId="{8ECF920E-60CF-4052-BD8A-15121125749E}" srcOrd="5" destOrd="0" presId="urn:microsoft.com/office/officeart/2005/8/layout/vProcess5"/>
    <dgm:cxn modelId="{94DC3643-606E-42F6-96E8-368381C8C482}" type="presParOf" srcId="{9EBDC9C7-19C3-418B-8C3B-A964093C542E}" destId="{6A6D0326-1BA7-4E69-AADA-B8CC7033C87A}" srcOrd="6" destOrd="0" presId="urn:microsoft.com/office/officeart/2005/8/layout/vProcess5"/>
    <dgm:cxn modelId="{4E02C510-CE01-4E27-9835-9C80C5845601}" type="presParOf" srcId="{9EBDC9C7-19C3-418B-8C3B-A964093C542E}" destId="{EA8A223C-10A2-420C-83A8-EED95A021582}" srcOrd="7" destOrd="0" presId="urn:microsoft.com/office/officeart/2005/8/layout/vProcess5"/>
    <dgm:cxn modelId="{63F7365C-4D8E-4217-A54C-7F3FB2A94ED7}" type="presParOf" srcId="{9EBDC9C7-19C3-418B-8C3B-A964093C542E}" destId="{09FF424D-7739-4467-AE8F-D59DD3A52421}" srcOrd="8" destOrd="0" presId="urn:microsoft.com/office/officeart/2005/8/layout/vProcess5"/>
    <dgm:cxn modelId="{176BD14F-D887-4C98-8558-DA797D0759F0}" type="presParOf" srcId="{9EBDC9C7-19C3-418B-8C3B-A964093C542E}" destId="{D7AD19A6-EC83-4596-820E-8D814DDCC17C}" srcOrd="9" destOrd="0" presId="urn:microsoft.com/office/officeart/2005/8/layout/vProcess5"/>
    <dgm:cxn modelId="{99ED02F8-24C6-4705-8606-EC6429B832BE}" type="presParOf" srcId="{9EBDC9C7-19C3-418B-8C3B-A964093C542E}" destId="{67B35A71-3DD4-4410-AE7A-010FC4ECF8C7}" srcOrd="10" destOrd="0" presId="urn:microsoft.com/office/officeart/2005/8/layout/vProcess5"/>
    <dgm:cxn modelId="{0AE22886-0E30-4B3D-82FE-BD1F6F2AC22B}" type="presParOf" srcId="{9EBDC9C7-19C3-418B-8C3B-A964093C542E}" destId="{E98D079C-68BB-43DF-8668-F6A8ED317D1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F115CC-1A17-4710-9390-19A5B881CA9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BD8EEF0F-11CF-4A83-9ECB-DFDDB8BBE29C}">
      <dgm:prSet phldrT="[Text]"/>
      <dgm:spPr/>
      <dgm:t>
        <a:bodyPr/>
        <a:lstStyle/>
        <a:p>
          <a:r>
            <a:rPr lang="en-US" dirty="0"/>
            <a:t>Exhibit warmth, wit, intelligence, charm</a:t>
          </a:r>
        </a:p>
      </dgm:t>
    </dgm:pt>
    <dgm:pt modelId="{95C68DF0-7394-40A4-AA10-2A482EB9D4F0}" type="parTrans" cxnId="{81AA6DC8-A195-4BA9-93B7-FE59ABB33FB2}">
      <dgm:prSet/>
      <dgm:spPr/>
      <dgm:t>
        <a:bodyPr/>
        <a:lstStyle/>
        <a:p>
          <a:endParaRPr lang="en-US"/>
        </a:p>
      </dgm:t>
    </dgm:pt>
    <dgm:pt modelId="{5E39673A-35CC-4072-9FBF-ADDDDD7FE606}" type="sibTrans" cxnId="{81AA6DC8-A195-4BA9-93B7-FE59ABB33FB2}">
      <dgm:prSet/>
      <dgm:spPr/>
      <dgm:t>
        <a:bodyPr/>
        <a:lstStyle/>
        <a:p>
          <a:endParaRPr lang="en-US"/>
        </a:p>
      </dgm:t>
    </dgm:pt>
    <dgm:pt modelId="{D79614AD-6026-4B4D-AE46-1394F6BDD57B}">
      <dgm:prSet phldrT="[Text]"/>
      <dgm:spPr/>
      <dgm:t>
        <a:bodyPr/>
        <a:lstStyle/>
        <a:p>
          <a:r>
            <a:rPr lang="en-US" dirty="0"/>
            <a:t>Be poised, elegant, well-mannered</a:t>
          </a:r>
        </a:p>
      </dgm:t>
    </dgm:pt>
    <dgm:pt modelId="{6310CB69-A58C-40E2-A16D-CA1C6E38EA18}" type="parTrans" cxnId="{9421E099-4444-48CD-81DC-38B80AD2B94B}">
      <dgm:prSet/>
      <dgm:spPr/>
      <dgm:t>
        <a:bodyPr/>
        <a:lstStyle/>
        <a:p>
          <a:endParaRPr lang="en-US"/>
        </a:p>
      </dgm:t>
    </dgm:pt>
    <dgm:pt modelId="{F37B46C8-E4D4-44CC-8B0F-6DAB15E75BD2}" type="sibTrans" cxnId="{9421E099-4444-48CD-81DC-38B80AD2B94B}">
      <dgm:prSet/>
      <dgm:spPr/>
      <dgm:t>
        <a:bodyPr/>
        <a:lstStyle/>
        <a:p>
          <a:endParaRPr lang="en-US"/>
        </a:p>
      </dgm:t>
    </dgm:pt>
    <dgm:pt modelId="{8E89AA5B-8A40-4AE3-8AA5-5F834F03EB16}">
      <dgm:prSet phldrT="[Text]"/>
      <dgm:spPr/>
      <dgm:t>
        <a:bodyPr/>
        <a:lstStyle/>
        <a:p>
          <a:r>
            <a:rPr lang="en-US" dirty="0"/>
            <a:t>Rehearsed and prepared</a:t>
          </a:r>
        </a:p>
      </dgm:t>
    </dgm:pt>
    <dgm:pt modelId="{48D1A382-9144-41AE-8EF1-274C0588510A}" type="parTrans" cxnId="{4D5E04A7-85E4-48FC-BD86-0051864F986F}">
      <dgm:prSet/>
      <dgm:spPr/>
      <dgm:t>
        <a:bodyPr/>
        <a:lstStyle/>
        <a:p>
          <a:endParaRPr lang="en-US"/>
        </a:p>
      </dgm:t>
    </dgm:pt>
    <dgm:pt modelId="{321EF17E-AA2A-4012-80F7-16427059DD90}" type="sibTrans" cxnId="{4D5E04A7-85E4-48FC-BD86-0051864F986F}">
      <dgm:prSet/>
      <dgm:spPr/>
      <dgm:t>
        <a:bodyPr/>
        <a:lstStyle/>
        <a:p>
          <a:endParaRPr lang="en-US"/>
        </a:p>
      </dgm:t>
    </dgm:pt>
    <dgm:pt modelId="{5254AB57-BEA2-4B55-AE52-E8A99C25FE21}" type="pres">
      <dgm:prSet presAssocID="{2CF115CC-1A17-4710-9390-19A5B881CA98}" presName="Name0" presStyleCnt="0">
        <dgm:presLayoutVars>
          <dgm:chMax val="7"/>
          <dgm:chPref val="7"/>
          <dgm:dir/>
        </dgm:presLayoutVars>
      </dgm:prSet>
      <dgm:spPr/>
    </dgm:pt>
    <dgm:pt modelId="{85370D5E-34F8-4460-BC9E-CD3C43E92B2E}" type="pres">
      <dgm:prSet presAssocID="{2CF115CC-1A17-4710-9390-19A5B881CA98}" presName="Name1" presStyleCnt="0"/>
      <dgm:spPr/>
    </dgm:pt>
    <dgm:pt modelId="{DD8E230C-2483-4D6C-A0D1-1E0DE0ECC7F3}" type="pres">
      <dgm:prSet presAssocID="{2CF115CC-1A17-4710-9390-19A5B881CA98}" presName="cycle" presStyleCnt="0"/>
      <dgm:spPr/>
    </dgm:pt>
    <dgm:pt modelId="{FA935FB4-D940-49B8-A01F-E2E1CCC45879}" type="pres">
      <dgm:prSet presAssocID="{2CF115CC-1A17-4710-9390-19A5B881CA98}" presName="srcNode" presStyleLbl="node1" presStyleIdx="0" presStyleCnt="3"/>
      <dgm:spPr/>
    </dgm:pt>
    <dgm:pt modelId="{0B8575FE-66EA-4E0E-B6B7-0B06CDE9BD92}" type="pres">
      <dgm:prSet presAssocID="{2CF115CC-1A17-4710-9390-19A5B881CA98}" presName="conn" presStyleLbl="parChTrans1D2" presStyleIdx="0" presStyleCnt="1"/>
      <dgm:spPr/>
    </dgm:pt>
    <dgm:pt modelId="{34344F55-AFFB-44E6-956A-00FCE68CA4C5}" type="pres">
      <dgm:prSet presAssocID="{2CF115CC-1A17-4710-9390-19A5B881CA98}" presName="extraNode" presStyleLbl="node1" presStyleIdx="0" presStyleCnt="3"/>
      <dgm:spPr/>
    </dgm:pt>
    <dgm:pt modelId="{03EE217C-2585-45C4-BD39-72E0B7D3ECD2}" type="pres">
      <dgm:prSet presAssocID="{2CF115CC-1A17-4710-9390-19A5B881CA98}" presName="dstNode" presStyleLbl="node1" presStyleIdx="0" presStyleCnt="3"/>
      <dgm:spPr/>
    </dgm:pt>
    <dgm:pt modelId="{8522A7F0-D2F0-446B-BD4B-E6D26D80DC1D}" type="pres">
      <dgm:prSet presAssocID="{BD8EEF0F-11CF-4A83-9ECB-DFDDB8BBE29C}" presName="text_1" presStyleLbl="node1" presStyleIdx="0" presStyleCnt="3">
        <dgm:presLayoutVars>
          <dgm:bulletEnabled val="1"/>
        </dgm:presLayoutVars>
      </dgm:prSet>
      <dgm:spPr/>
    </dgm:pt>
    <dgm:pt modelId="{58C68949-1E6B-4FDB-92FF-940DA2D179F2}" type="pres">
      <dgm:prSet presAssocID="{BD8EEF0F-11CF-4A83-9ECB-DFDDB8BBE29C}" presName="accent_1" presStyleCnt="0"/>
      <dgm:spPr/>
    </dgm:pt>
    <dgm:pt modelId="{070881AB-4461-4BC3-BC3D-556AFA414588}" type="pres">
      <dgm:prSet presAssocID="{BD8EEF0F-11CF-4A83-9ECB-DFDDB8BBE29C}" presName="accentRepeatNode" presStyleLbl="solidFgAcc1" presStyleIdx="0" presStyleCnt="3"/>
      <dgm:spPr>
        <a:solidFill>
          <a:schemeClr val="accent4">
            <a:lumMod val="75000"/>
          </a:schemeClr>
        </a:solidFill>
      </dgm:spPr>
    </dgm:pt>
    <dgm:pt modelId="{150A273F-2991-4E90-9730-E69FF195041F}" type="pres">
      <dgm:prSet presAssocID="{D79614AD-6026-4B4D-AE46-1394F6BDD57B}" presName="text_2" presStyleLbl="node1" presStyleIdx="1" presStyleCnt="3">
        <dgm:presLayoutVars>
          <dgm:bulletEnabled val="1"/>
        </dgm:presLayoutVars>
      </dgm:prSet>
      <dgm:spPr/>
    </dgm:pt>
    <dgm:pt modelId="{4BA076A8-C0A2-42D5-A9EB-6A274F731FC6}" type="pres">
      <dgm:prSet presAssocID="{D79614AD-6026-4B4D-AE46-1394F6BDD57B}" presName="accent_2" presStyleCnt="0"/>
      <dgm:spPr/>
    </dgm:pt>
    <dgm:pt modelId="{2ED9B1DB-C0D9-45FF-BAC7-402BF1F4C009}" type="pres">
      <dgm:prSet presAssocID="{D79614AD-6026-4B4D-AE46-1394F6BDD57B}" presName="accentRepeatNode" presStyleLbl="solidFgAcc1" presStyleIdx="1" presStyleCnt="3"/>
      <dgm:spPr>
        <a:solidFill>
          <a:srgbClr val="FFC000"/>
        </a:solidFill>
      </dgm:spPr>
    </dgm:pt>
    <dgm:pt modelId="{CEF48176-86FC-4633-8EA6-70F703B79490}" type="pres">
      <dgm:prSet presAssocID="{8E89AA5B-8A40-4AE3-8AA5-5F834F03EB16}" presName="text_3" presStyleLbl="node1" presStyleIdx="2" presStyleCnt="3">
        <dgm:presLayoutVars>
          <dgm:bulletEnabled val="1"/>
        </dgm:presLayoutVars>
      </dgm:prSet>
      <dgm:spPr/>
    </dgm:pt>
    <dgm:pt modelId="{88B52615-4CB8-4A97-B799-A6C5D38103C4}" type="pres">
      <dgm:prSet presAssocID="{8E89AA5B-8A40-4AE3-8AA5-5F834F03EB16}" presName="accent_3" presStyleCnt="0"/>
      <dgm:spPr/>
    </dgm:pt>
    <dgm:pt modelId="{6427F8C8-BC07-47DE-8934-853E46AF8B00}" type="pres">
      <dgm:prSet presAssocID="{8E89AA5B-8A40-4AE3-8AA5-5F834F03EB16}" presName="accentRepeatNode" presStyleLbl="solidFgAcc1" presStyleIdx="2" presStyleCnt="3"/>
      <dgm:spPr>
        <a:solidFill>
          <a:schemeClr val="accent2">
            <a:lumMod val="75000"/>
          </a:schemeClr>
        </a:solidFill>
      </dgm:spPr>
    </dgm:pt>
  </dgm:ptLst>
  <dgm:cxnLst>
    <dgm:cxn modelId="{FFB4D134-7358-4DE1-BA78-59809A98CF6E}" type="presOf" srcId="{D79614AD-6026-4B4D-AE46-1394F6BDD57B}" destId="{150A273F-2991-4E90-9730-E69FF195041F}" srcOrd="0" destOrd="0" presId="urn:microsoft.com/office/officeart/2008/layout/VerticalCurvedList"/>
    <dgm:cxn modelId="{FD9ED738-E3D9-4839-BA63-8810237A21CE}" type="presOf" srcId="{2CF115CC-1A17-4710-9390-19A5B881CA98}" destId="{5254AB57-BEA2-4B55-AE52-E8A99C25FE21}" srcOrd="0" destOrd="0" presId="urn:microsoft.com/office/officeart/2008/layout/VerticalCurvedList"/>
    <dgm:cxn modelId="{3272B94A-C4E6-4F97-918F-CAA446C9EE96}" type="presOf" srcId="{8E89AA5B-8A40-4AE3-8AA5-5F834F03EB16}" destId="{CEF48176-86FC-4633-8EA6-70F703B79490}" srcOrd="0" destOrd="0" presId="urn:microsoft.com/office/officeart/2008/layout/VerticalCurvedList"/>
    <dgm:cxn modelId="{23E68178-6C08-40C3-BD3E-0C988A59C9F2}" type="presOf" srcId="{BD8EEF0F-11CF-4A83-9ECB-DFDDB8BBE29C}" destId="{8522A7F0-D2F0-446B-BD4B-E6D26D80DC1D}" srcOrd="0" destOrd="0" presId="urn:microsoft.com/office/officeart/2008/layout/VerticalCurvedList"/>
    <dgm:cxn modelId="{9421E099-4444-48CD-81DC-38B80AD2B94B}" srcId="{2CF115CC-1A17-4710-9390-19A5B881CA98}" destId="{D79614AD-6026-4B4D-AE46-1394F6BDD57B}" srcOrd="1" destOrd="0" parTransId="{6310CB69-A58C-40E2-A16D-CA1C6E38EA18}" sibTransId="{F37B46C8-E4D4-44CC-8B0F-6DAB15E75BD2}"/>
    <dgm:cxn modelId="{1349B3A3-607D-4AB0-AF00-C7E251F93271}" type="presOf" srcId="{5E39673A-35CC-4072-9FBF-ADDDDD7FE606}" destId="{0B8575FE-66EA-4E0E-B6B7-0B06CDE9BD92}" srcOrd="0" destOrd="0" presId="urn:microsoft.com/office/officeart/2008/layout/VerticalCurvedList"/>
    <dgm:cxn modelId="{4D5E04A7-85E4-48FC-BD86-0051864F986F}" srcId="{2CF115CC-1A17-4710-9390-19A5B881CA98}" destId="{8E89AA5B-8A40-4AE3-8AA5-5F834F03EB16}" srcOrd="2" destOrd="0" parTransId="{48D1A382-9144-41AE-8EF1-274C0588510A}" sibTransId="{321EF17E-AA2A-4012-80F7-16427059DD90}"/>
    <dgm:cxn modelId="{81AA6DC8-A195-4BA9-93B7-FE59ABB33FB2}" srcId="{2CF115CC-1A17-4710-9390-19A5B881CA98}" destId="{BD8EEF0F-11CF-4A83-9ECB-DFDDB8BBE29C}" srcOrd="0" destOrd="0" parTransId="{95C68DF0-7394-40A4-AA10-2A482EB9D4F0}" sibTransId="{5E39673A-35CC-4072-9FBF-ADDDDD7FE606}"/>
    <dgm:cxn modelId="{1E9D92BC-2727-4418-A9B7-783D864F7143}" type="presParOf" srcId="{5254AB57-BEA2-4B55-AE52-E8A99C25FE21}" destId="{85370D5E-34F8-4460-BC9E-CD3C43E92B2E}" srcOrd="0" destOrd="0" presId="urn:microsoft.com/office/officeart/2008/layout/VerticalCurvedList"/>
    <dgm:cxn modelId="{0821A9E5-74A7-4F91-A40D-26CE246FEB73}" type="presParOf" srcId="{85370D5E-34F8-4460-BC9E-CD3C43E92B2E}" destId="{DD8E230C-2483-4D6C-A0D1-1E0DE0ECC7F3}" srcOrd="0" destOrd="0" presId="urn:microsoft.com/office/officeart/2008/layout/VerticalCurvedList"/>
    <dgm:cxn modelId="{A1278C25-F9C6-49BA-B93B-B72A47240CF0}" type="presParOf" srcId="{DD8E230C-2483-4D6C-A0D1-1E0DE0ECC7F3}" destId="{FA935FB4-D940-49B8-A01F-E2E1CCC45879}" srcOrd="0" destOrd="0" presId="urn:microsoft.com/office/officeart/2008/layout/VerticalCurvedList"/>
    <dgm:cxn modelId="{7B0B913F-CFBB-42A4-9210-B1A55A69422A}" type="presParOf" srcId="{DD8E230C-2483-4D6C-A0D1-1E0DE0ECC7F3}" destId="{0B8575FE-66EA-4E0E-B6B7-0B06CDE9BD92}" srcOrd="1" destOrd="0" presId="urn:microsoft.com/office/officeart/2008/layout/VerticalCurvedList"/>
    <dgm:cxn modelId="{5DA7319C-39D9-443B-8E7F-56E23787075B}" type="presParOf" srcId="{DD8E230C-2483-4D6C-A0D1-1E0DE0ECC7F3}" destId="{34344F55-AFFB-44E6-956A-00FCE68CA4C5}" srcOrd="2" destOrd="0" presId="urn:microsoft.com/office/officeart/2008/layout/VerticalCurvedList"/>
    <dgm:cxn modelId="{ED95941F-33E4-4FF2-9F16-3A27CD8D0962}" type="presParOf" srcId="{DD8E230C-2483-4D6C-A0D1-1E0DE0ECC7F3}" destId="{03EE217C-2585-45C4-BD39-72E0B7D3ECD2}" srcOrd="3" destOrd="0" presId="urn:microsoft.com/office/officeart/2008/layout/VerticalCurvedList"/>
    <dgm:cxn modelId="{09D1A05C-3F98-45EA-8E5C-3D8854762F3A}" type="presParOf" srcId="{85370D5E-34F8-4460-BC9E-CD3C43E92B2E}" destId="{8522A7F0-D2F0-446B-BD4B-E6D26D80DC1D}" srcOrd="1" destOrd="0" presId="urn:microsoft.com/office/officeart/2008/layout/VerticalCurvedList"/>
    <dgm:cxn modelId="{581B3E3B-E860-4EB5-A91E-3BEAF533C5CF}" type="presParOf" srcId="{85370D5E-34F8-4460-BC9E-CD3C43E92B2E}" destId="{58C68949-1E6B-4FDB-92FF-940DA2D179F2}" srcOrd="2" destOrd="0" presId="urn:microsoft.com/office/officeart/2008/layout/VerticalCurvedList"/>
    <dgm:cxn modelId="{35DAA7B2-9F41-4E64-BAE1-BA7D16BD4A8B}" type="presParOf" srcId="{58C68949-1E6B-4FDB-92FF-940DA2D179F2}" destId="{070881AB-4461-4BC3-BC3D-556AFA414588}" srcOrd="0" destOrd="0" presId="urn:microsoft.com/office/officeart/2008/layout/VerticalCurvedList"/>
    <dgm:cxn modelId="{EA33FFEA-088F-4A77-945A-6DB531605853}" type="presParOf" srcId="{85370D5E-34F8-4460-BC9E-CD3C43E92B2E}" destId="{150A273F-2991-4E90-9730-E69FF195041F}" srcOrd="3" destOrd="0" presId="urn:microsoft.com/office/officeart/2008/layout/VerticalCurvedList"/>
    <dgm:cxn modelId="{CC039BCE-B768-4AC3-B960-F08CFE9C30F4}" type="presParOf" srcId="{85370D5E-34F8-4460-BC9E-CD3C43E92B2E}" destId="{4BA076A8-C0A2-42D5-A9EB-6A274F731FC6}" srcOrd="4" destOrd="0" presId="urn:microsoft.com/office/officeart/2008/layout/VerticalCurvedList"/>
    <dgm:cxn modelId="{1B998CEC-43A2-4EF3-B5EB-57CD5D861328}" type="presParOf" srcId="{4BA076A8-C0A2-42D5-A9EB-6A274F731FC6}" destId="{2ED9B1DB-C0D9-45FF-BAC7-402BF1F4C009}" srcOrd="0" destOrd="0" presId="urn:microsoft.com/office/officeart/2008/layout/VerticalCurvedList"/>
    <dgm:cxn modelId="{BF13CC19-EB5A-4DF8-A112-40084C62B569}" type="presParOf" srcId="{85370D5E-34F8-4460-BC9E-CD3C43E92B2E}" destId="{CEF48176-86FC-4633-8EA6-70F703B79490}" srcOrd="5" destOrd="0" presId="urn:microsoft.com/office/officeart/2008/layout/VerticalCurvedList"/>
    <dgm:cxn modelId="{9FCCD19A-95AB-4F6A-A0AE-04D9D8D120D4}" type="presParOf" srcId="{85370D5E-34F8-4460-BC9E-CD3C43E92B2E}" destId="{88B52615-4CB8-4A97-B799-A6C5D38103C4}" srcOrd="6" destOrd="0" presId="urn:microsoft.com/office/officeart/2008/layout/VerticalCurvedList"/>
    <dgm:cxn modelId="{2BA7E666-11EF-4968-BCFB-D4B2FB26F778}" type="presParOf" srcId="{88B52615-4CB8-4A97-B799-A6C5D38103C4}" destId="{6427F8C8-BC07-47DE-8934-853E46AF8B0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6A9EE-EB58-41F6-921F-31EE9BE953CD}">
      <dsp:nvSpPr>
        <dsp:cNvPr id="0" name=""/>
        <dsp:cNvSpPr/>
      </dsp:nvSpPr>
      <dsp:spPr>
        <a:xfrm>
          <a:off x="0" y="87640"/>
          <a:ext cx="3100460" cy="186027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Structured </a:t>
          </a:r>
        </a:p>
        <a:p>
          <a:pPr marL="0" lvl="0" indent="0" algn="ctr" defTabSz="1333500">
            <a:lnSpc>
              <a:spcPct val="90000"/>
            </a:lnSpc>
            <a:spcBef>
              <a:spcPct val="0"/>
            </a:spcBef>
            <a:spcAft>
              <a:spcPct val="35000"/>
            </a:spcAft>
            <a:buNone/>
          </a:pPr>
          <a:r>
            <a:rPr lang="en-US" sz="3000" b="1" kern="1200" dirty="0" err="1">
              <a:solidFill>
                <a:schemeClr val="tx1"/>
              </a:solidFill>
            </a:rPr>
            <a:t>Vs</a:t>
          </a:r>
          <a:r>
            <a:rPr lang="en-US" sz="3000" b="1" kern="1200" dirty="0">
              <a:solidFill>
                <a:schemeClr val="tx1"/>
              </a:solidFill>
            </a:rPr>
            <a:t> </a:t>
          </a:r>
        </a:p>
        <a:p>
          <a:pPr marL="0" lvl="0" indent="0" algn="ctr" defTabSz="1333500">
            <a:lnSpc>
              <a:spcPct val="90000"/>
            </a:lnSpc>
            <a:spcBef>
              <a:spcPct val="0"/>
            </a:spcBef>
            <a:spcAft>
              <a:spcPct val="35000"/>
            </a:spcAft>
            <a:buNone/>
          </a:pPr>
          <a:r>
            <a:rPr lang="en-US" sz="3000" b="1" kern="1200" dirty="0">
              <a:solidFill>
                <a:schemeClr val="tx1"/>
              </a:solidFill>
            </a:rPr>
            <a:t>unstructured</a:t>
          </a:r>
        </a:p>
      </dsp:txBody>
      <dsp:txXfrm>
        <a:off x="0" y="87640"/>
        <a:ext cx="3100460" cy="1860276"/>
      </dsp:txXfrm>
    </dsp:sp>
    <dsp:sp modelId="{71DE31D9-671B-4C98-BBCE-1CE8B95B6695}">
      <dsp:nvSpPr>
        <dsp:cNvPr id="0" name=""/>
        <dsp:cNvSpPr/>
      </dsp:nvSpPr>
      <dsp:spPr>
        <a:xfrm>
          <a:off x="3410506" y="87640"/>
          <a:ext cx="3100460" cy="1860276"/>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Panel </a:t>
          </a:r>
        </a:p>
        <a:p>
          <a:pPr marL="0" lvl="0" indent="0" algn="ctr" defTabSz="1333500">
            <a:lnSpc>
              <a:spcPct val="90000"/>
            </a:lnSpc>
            <a:spcBef>
              <a:spcPct val="0"/>
            </a:spcBef>
            <a:spcAft>
              <a:spcPct val="35000"/>
            </a:spcAft>
            <a:buNone/>
          </a:pPr>
          <a:r>
            <a:rPr lang="en-US" sz="3000" b="1" kern="1200" dirty="0" err="1">
              <a:solidFill>
                <a:schemeClr val="tx1"/>
              </a:solidFill>
            </a:rPr>
            <a:t>Vs</a:t>
          </a:r>
          <a:r>
            <a:rPr lang="en-US" sz="3000" b="1" kern="1200" dirty="0">
              <a:solidFill>
                <a:schemeClr val="tx1"/>
              </a:solidFill>
            </a:rPr>
            <a:t> </a:t>
          </a:r>
        </a:p>
        <a:p>
          <a:pPr marL="0" lvl="0" indent="0" algn="ctr" defTabSz="1333500">
            <a:lnSpc>
              <a:spcPct val="90000"/>
            </a:lnSpc>
            <a:spcBef>
              <a:spcPct val="0"/>
            </a:spcBef>
            <a:spcAft>
              <a:spcPct val="35000"/>
            </a:spcAft>
            <a:buNone/>
          </a:pPr>
          <a:r>
            <a:rPr lang="en-US" sz="3000" b="1" kern="1200" dirty="0">
              <a:solidFill>
                <a:schemeClr val="tx1"/>
              </a:solidFill>
            </a:rPr>
            <a:t>group</a:t>
          </a:r>
        </a:p>
      </dsp:txBody>
      <dsp:txXfrm>
        <a:off x="3410506" y="87640"/>
        <a:ext cx="3100460" cy="1860276"/>
      </dsp:txXfrm>
    </dsp:sp>
    <dsp:sp modelId="{3B788ABD-D48C-48C9-9F69-5D17A896DE47}">
      <dsp:nvSpPr>
        <dsp:cNvPr id="0" name=""/>
        <dsp:cNvSpPr/>
      </dsp:nvSpPr>
      <dsp:spPr>
        <a:xfrm>
          <a:off x="6821012" y="87640"/>
          <a:ext cx="3100460" cy="1860276"/>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Behavioral</a:t>
          </a:r>
        </a:p>
      </dsp:txBody>
      <dsp:txXfrm>
        <a:off x="6821012" y="87640"/>
        <a:ext cx="3100460" cy="1860276"/>
      </dsp:txXfrm>
    </dsp:sp>
    <dsp:sp modelId="{3F4F3518-B5FB-4C90-82C9-27FA91CD387A}">
      <dsp:nvSpPr>
        <dsp:cNvPr id="0" name=""/>
        <dsp:cNvSpPr/>
      </dsp:nvSpPr>
      <dsp:spPr>
        <a:xfrm>
          <a:off x="0" y="2257963"/>
          <a:ext cx="3100460" cy="1860276"/>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Situational</a:t>
          </a:r>
        </a:p>
      </dsp:txBody>
      <dsp:txXfrm>
        <a:off x="0" y="2257963"/>
        <a:ext cx="3100460" cy="1860276"/>
      </dsp:txXfrm>
    </dsp:sp>
    <dsp:sp modelId="{6C9F7E26-82D4-47B5-A843-AE7E7FD2B038}">
      <dsp:nvSpPr>
        <dsp:cNvPr id="0" name=""/>
        <dsp:cNvSpPr/>
      </dsp:nvSpPr>
      <dsp:spPr>
        <a:xfrm>
          <a:off x="3410506" y="2257963"/>
          <a:ext cx="3100460" cy="186027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Working</a:t>
          </a:r>
        </a:p>
      </dsp:txBody>
      <dsp:txXfrm>
        <a:off x="3410506" y="2257963"/>
        <a:ext cx="3100460" cy="1860276"/>
      </dsp:txXfrm>
    </dsp:sp>
    <dsp:sp modelId="{CA794278-234F-4334-8974-A36E02EBF2E3}">
      <dsp:nvSpPr>
        <dsp:cNvPr id="0" name=""/>
        <dsp:cNvSpPr/>
      </dsp:nvSpPr>
      <dsp:spPr>
        <a:xfrm>
          <a:off x="6821012" y="2257963"/>
          <a:ext cx="3100460" cy="186027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tx1"/>
              </a:solidFill>
            </a:rPr>
            <a:t>Stress </a:t>
          </a:r>
        </a:p>
      </dsp:txBody>
      <dsp:txXfrm>
        <a:off x="6821012" y="2257963"/>
        <a:ext cx="3100460" cy="1860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90624-CCC9-4A2B-AD27-9C9C76B2F7CA}">
      <dsp:nvSpPr>
        <dsp:cNvPr id="0" name=""/>
        <dsp:cNvSpPr/>
      </dsp:nvSpPr>
      <dsp:spPr>
        <a:xfrm>
          <a:off x="0" y="92882"/>
          <a:ext cx="89154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Structured vs Unstructured</a:t>
          </a:r>
        </a:p>
      </dsp:txBody>
      <dsp:txXfrm>
        <a:off x="36296" y="129178"/>
        <a:ext cx="8842808" cy="670943"/>
      </dsp:txXfrm>
    </dsp:sp>
    <dsp:sp modelId="{AD3CB44B-7534-43B1-AF42-829A9329C0E6}">
      <dsp:nvSpPr>
        <dsp:cNvPr id="0" name=""/>
        <dsp:cNvSpPr/>
      </dsp:nvSpPr>
      <dsp:spPr>
        <a:xfrm>
          <a:off x="0" y="836417"/>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 series of fixed questions vs open-ended questions molded as per the responses given</a:t>
          </a:r>
        </a:p>
      </dsp:txBody>
      <dsp:txXfrm>
        <a:off x="0" y="836417"/>
        <a:ext cx="8915400" cy="753997"/>
      </dsp:txXfrm>
    </dsp:sp>
    <dsp:sp modelId="{C563276A-9501-49D6-AAB7-514CDE387EEE}">
      <dsp:nvSpPr>
        <dsp:cNvPr id="0" name=""/>
        <dsp:cNvSpPr/>
      </dsp:nvSpPr>
      <dsp:spPr>
        <a:xfrm>
          <a:off x="0" y="1590414"/>
          <a:ext cx="8915400" cy="7435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Panel vs group</a:t>
          </a:r>
        </a:p>
      </dsp:txBody>
      <dsp:txXfrm>
        <a:off x="36296" y="1626710"/>
        <a:ext cx="8842808" cy="670943"/>
      </dsp:txXfrm>
    </dsp:sp>
    <dsp:sp modelId="{E9EFD26C-D5DA-4D7D-A795-F346973B5B8E}">
      <dsp:nvSpPr>
        <dsp:cNvPr id="0" name=""/>
        <dsp:cNvSpPr/>
      </dsp:nvSpPr>
      <dsp:spPr>
        <a:xfrm>
          <a:off x="0" y="2333949"/>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Several interviewers in a panel vs a group discussion with other candidates</a:t>
          </a:r>
        </a:p>
      </dsp:txBody>
      <dsp:txXfrm>
        <a:off x="0" y="2333949"/>
        <a:ext cx="8915400" cy="753997"/>
      </dsp:txXfrm>
    </dsp:sp>
    <dsp:sp modelId="{22091151-E67F-43E5-80DA-551E7395D5BE}">
      <dsp:nvSpPr>
        <dsp:cNvPr id="0" name=""/>
        <dsp:cNvSpPr/>
      </dsp:nvSpPr>
      <dsp:spPr>
        <a:xfrm>
          <a:off x="0" y="3087947"/>
          <a:ext cx="8915400" cy="74353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Behavioral</a:t>
          </a:r>
        </a:p>
      </dsp:txBody>
      <dsp:txXfrm>
        <a:off x="36296" y="3124243"/>
        <a:ext cx="8842808" cy="670943"/>
      </dsp:txXfrm>
    </dsp:sp>
    <dsp:sp modelId="{8D86C33E-8D43-4595-B654-63F96D4155B0}">
      <dsp:nvSpPr>
        <dsp:cNvPr id="0" name=""/>
        <dsp:cNvSpPr/>
      </dsp:nvSpPr>
      <dsp:spPr>
        <a:xfrm>
          <a:off x="0" y="3831482"/>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Questions about specific incidents/experiences from the past</a:t>
          </a:r>
        </a:p>
      </dsp:txBody>
      <dsp:txXfrm>
        <a:off x="0" y="3831482"/>
        <a:ext cx="8915400" cy="753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05788-E1DC-49CE-8875-35DD64A745D1}">
      <dsp:nvSpPr>
        <dsp:cNvPr id="0" name=""/>
        <dsp:cNvSpPr/>
      </dsp:nvSpPr>
      <dsp:spPr>
        <a:xfrm>
          <a:off x="0" y="24832"/>
          <a:ext cx="8915400" cy="79150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Situational</a:t>
          </a:r>
        </a:p>
      </dsp:txBody>
      <dsp:txXfrm>
        <a:off x="38638" y="63470"/>
        <a:ext cx="8838124" cy="714229"/>
      </dsp:txXfrm>
    </dsp:sp>
    <dsp:sp modelId="{8714C277-3323-497E-91D6-BBE97B94D288}">
      <dsp:nvSpPr>
        <dsp:cNvPr id="0" name=""/>
        <dsp:cNvSpPr/>
      </dsp:nvSpPr>
      <dsp:spPr>
        <a:xfrm>
          <a:off x="0" y="816337"/>
          <a:ext cx="891540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Questions focus on how you will handle hypothetical situations on the job</a:t>
          </a:r>
        </a:p>
      </dsp:txBody>
      <dsp:txXfrm>
        <a:off x="0" y="816337"/>
        <a:ext cx="8915400" cy="819720"/>
      </dsp:txXfrm>
    </dsp:sp>
    <dsp:sp modelId="{961D07B9-C835-4436-B355-ADE759187BCE}">
      <dsp:nvSpPr>
        <dsp:cNvPr id="0" name=""/>
        <dsp:cNvSpPr/>
      </dsp:nvSpPr>
      <dsp:spPr>
        <a:xfrm>
          <a:off x="0" y="1636057"/>
          <a:ext cx="8915400" cy="791505"/>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Working </a:t>
          </a:r>
        </a:p>
      </dsp:txBody>
      <dsp:txXfrm>
        <a:off x="38638" y="1674695"/>
        <a:ext cx="8838124" cy="714229"/>
      </dsp:txXfrm>
    </dsp:sp>
    <dsp:sp modelId="{56083B03-7253-4BF3-9362-F381909D89E5}">
      <dsp:nvSpPr>
        <dsp:cNvPr id="0" name=""/>
        <dsp:cNvSpPr/>
      </dsp:nvSpPr>
      <dsp:spPr>
        <a:xfrm>
          <a:off x="0" y="2427562"/>
          <a:ext cx="891540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You are asked to perform a job related activity during the interview</a:t>
          </a:r>
        </a:p>
      </dsp:txBody>
      <dsp:txXfrm>
        <a:off x="0" y="2427562"/>
        <a:ext cx="8915400" cy="819720"/>
      </dsp:txXfrm>
    </dsp:sp>
    <dsp:sp modelId="{DF148D07-B75F-4258-A251-BC490860B2FD}">
      <dsp:nvSpPr>
        <dsp:cNvPr id="0" name=""/>
        <dsp:cNvSpPr/>
      </dsp:nvSpPr>
      <dsp:spPr>
        <a:xfrm>
          <a:off x="0" y="3247282"/>
          <a:ext cx="8915400" cy="791505"/>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Stress</a:t>
          </a:r>
        </a:p>
      </dsp:txBody>
      <dsp:txXfrm>
        <a:off x="38638" y="3285920"/>
        <a:ext cx="8838124" cy="714229"/>
      </dsp:txXfrm>
    </dsp:sp>
    <dsp:sp modelId="{094CC791-F7D8-45AD-86F1-FEAF3B3B82FF}">
      <dsp:nvSpPr>
        <dsp:cNvPr id="0" name=""/>
        <dsp:cNvSpPr/>
      </dsp:nvSpPr>
      <dsp:spPr>
        <a:xfrm>
          <a:off x="0" y="4038787"/>
          <a:ext cx="89154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To check how well you handle stressful situations</a:t>
          </a:r>
        </a:p>
      </dsp:txBody>
      <dsp:txXfrm>
        <a:off x="0" y="4038787"/>
        <a:ext cx="8915400"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62747-75B6-4E3C-AB4A-2877CDCE9C7E}">
      <dsp:nvSpPr>
        <dsp:cNvPr id="0" name=""/>
        <dsp:cNvSpPr/>
      </dsp:nvSpPr>
      <dsp:spPr>
        <a:xfrm>
          <a:off x="727858" y="2450"/>
          <a:ext cx="3552229" cy="2131337"/>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tx1"/>
              </a:solidFill>
            </a:rPr>
            <a:t>Telephonic</a:t>
          </a:r>
        </a:p>
      </dsp:txBody>
      <dsp:txXfrm>
        <a:off x="727858" y="2450"/>
        <a:ext cx="3552229" cy="2131337"/>
      </dsp:txXfrm>
    </dsp:sp>
    <dsp:sp modelId="{6F13E403-915A-41DD-8279-566CEBC607FF}">
      <dsp:nvSpPr>
        <dsp:cNvPr id="0" name=""/>
        <dsp:cNvSpPr/>
      </dsp:nvSpPr>
      <dsp:spPr>
        <a:xfrm>
          <a:off x="4635311" y="2450"/>
          <a:ext cx="3552229" cy="2131337"/>
        </a:xfrm>
        <a:prstGeom prst="rect">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tx1"/>
              </a:solidFill>
            </a:rPr>
            <a:t>Video conference</a:t>
          </a:r>
        </a:p>
      </dsp:txBody>
      <dsp:txXfrm>
        <a:off x="4635311" y="2450"/>
        <a:ext cx="3552229" cy="2131337"/>
      </dsp:txXfrm>
    </dsp:sp>
    <dsp:sp modelId="{F0DB4E60-7928-47E3-935C-991212D83660}">
      <dsp:nvSpPr>
        <dsp:cNvPr id="0" name=""/>
        <dsp:cNvSpPr/>
      </dsp:nvSpPr>
      <dsp:spPr>
        <a:xfrm>
          <a:off x="727858" y="2489011"/>
          <a:ext cx="3552229" cy="2131337"/>
        </a:xfrm>
        <a:prstGeom prst="rect">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tx1"/>
              </a:solidFill>
            </a:rPr>
            <a:t>Recorded </a:t>
          </a:r>
        </a:p>
      </dsp:txBody>
      <dsp:txXfrm>
        <a:off x="727858" y="2489011"/>
        <a:ext cx="3552229" cy="2131337"/>
      </dsp:txXfrm>
    </dsp:sp>
    <dsp:sp modelId="{CC9D5E06-F0E1-40CC-BCEC-74F8BC2D23E6}">
      <dsp:nvSpPr>
        <dsp:cNvPr id="0" name=""/>
        <dsp:cNvSpPr/>
      </dsp:nvSpPr>
      <dsp:spPr>
        <a:xfrm>
          <a:off x="4635311" y="2489011"/>
          <a:ext cx="3552229" cy="2131337"/>
        </a:xfrm>
        <a:prstGeom prst="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tx1"/>
              </a:solidFill>
            </a:rPr>
            <a:t>Mobile Apps</a:t>
          </a:r>
        </a:p>
      </dsp:txBody>
      <dsp:txXfrm>
        <a:off x="4635311" y="2489011"/>
        <a:ext cx="3552229" cy="2131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13BB-0FC2-46E5-9C2A-B69803B22C08}">
      <dsp:nvSpPr>
        <dsp:cNvPr id="0" name=""/>
        <dsp:cNvSpPr/>
      </dsp:nvSpPr>
      <dsp:spPr>
        <a:xfrm>
          <a:off x="0" y="569512"/>
          <a:ext cx="9121631" cy="2268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309B9-AB9C-4C4F-A2C2-733233B53CB4}">
      <dsp:nvSpPr>
        <dsp:cNvPr id="0" name=""/>
        <dsp:cNvSpPr/>
      </dsp:nvSpPr>
      <dsp:spPr>
        <a:xfrm>
          <a:off x="456081" y="105876"/>
          <a:ext cx="6385141" cy="59647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Can you handle the responsibilities of the position?</a:t>
          </a:r>
        </a:p>
      </dsp:txBody>
      <dsp:txXfrm>
        <a:off x="485199" y="134994"/>
        <a:ext cx="6326905" cy="538239"/>
      </dsp:txXfrm>
    </dsp:sp>
    <dsp:sp modelId="{17856CF3-624C-45BC-AC50-4079F3971410}">
      <dsp:nvSpPr>
        <dsp:cNvPr id="0" name=""/>
        <dsp:cNvSpPr/>
      </dsp:nvSpPr>
      <dsp:spPr>
        <a:xfrm>
          <a:off x="0" y="1459576"/>
          <a:ext cx="9121631" cy="2268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0DA175-2860-4F28-85F9-28A6A21D4A24}">
      <dsp:nvSpPr>
        <dsp:cNvPr id="0" name=""/>
        <dsp:cNvSpPr/>
      </dsp:nvSpPr>
      <dsp:spPr>
        <a:xfrm>
          <a:off x="455636" y="844912"/>
          <a:ext cx="6378906" cy="74750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Are you a good fit with the organization and the target position?</a:t>
          </a:r>
        </a:p>
      </dsp:txBody>
      <dsp:txXfrm>
        <a:off x="492126" y="881402"/>
        <a:ext cx="6305926" cy="674523"/>
      </dsp:txXfrm>
    </dsp:sp>
    <dsp:sp modelId="{C2215BE0-FC27-451F-8143-BC5174A9813C}">
      <dsp:nvSpPr>
        <dsp:cNvPr id="0" name=""/>
        <dsp:cNvSpPr/>
      </dsp:nvSpPr>
      <dsp:spPr>
        <a:xfrm>
          <a:off x="0" y="2494674"/>
          <a:ext cx="9121631" cy="2268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E1389-9D19-481E-BB57-7A748691F0A5}">
      <dsp:nvSpPr>
        <dsp:cNvPr id="0" name=""/>
        <dsp:cNvSpPr/>
      </dsp:nvSpPr>
      <dsp:spPr>
        <a:xfrm>
          <a:off x="455636" y="1734976"/>
          <a:ext cx="6378906" cy="892538"/>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Do you have the qualities of a good employee-work ethic, confidence, dedication, positivity, courtesy, commitment, curiosity?</a:t>
          </a:r>
        </a:p>
      </dsp:txBody>
      <dsp:txXfrm>
        <a:off x="499206" y="1778546"/>
        <a:ext cx="6291766" cy="805398"/>
      </dsp:txXfrm>
    </dsp:sp>
    <dsp:sp modelId="{81B1E6B7-E970-492E-9C8A-6BF6B022AB7E}">
      <dsp:nvSpPr>
        <dsp:cNvPr id="0" name=""/>
        <dsp:cNvSpPr/>
      </dsp:nvSpPr>
      <dsp:spPr>
        <a:xfrm>
          <a:off x="0" y="3912363"/>
          <a:ext cx="9121631" cy="2268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627D3-9DD2-480F-AD2B-5CFDA8FC6081}">
      <dsp:nvSpPr>
        <dsp:cNvPr id="0" name=""/>
        <dsp:cNvSpPr/>
      </dsp:nvSpPr>
      <dsp:spPr>
        <a:xfrm>
          <a:off x="455636" y="2770074"/>
          <a:ext cx="6378906" cy="1275128"/>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Can you commit to something larger than your own individual goals?</a:t>
          </a:r>
        </a:p>
      </dsp:txBody>
      <dsp:txXfrm>
        <a:off x="517883" y="2832321"/>
        <a:ext cx="6254412" cy="1150634"/>
      </dsp:txXfrm>
    </dsp:sp>
    <dsp:sp modelId="{B2A3D665-B196-450D-A1C9-C444500744E9}">
      <dsp:nvSpPr>
        <dsp:cNvPr id="0" name=""/>
        <dsp:cNvSpPr/>
      </dsp:nvSpPr>
      <dsp:spPr>
        <a:xfrm>
          <a:off x="0" y="5056741"/>
          <a:ext cx="9121631" cy="226800"/>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F6DB4D-A6B1-4462-AD1A-C94A3C9E1A0C}">
      <dsp:nvSpPr>
        <dsp:cNvPr id="0" name=""/>
        <dsp:cNvSpPr/>
      </dsp:nvSpPr>
      <dsp:spPr>
        <a:xfrm>
          <a:off x="455636" y="4187763"/>
          <a:ext cx="6378906" cy="1001818"/>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Are you a good fit with the unique culture of the organization?</a:t>
          </a:r>
        </a:p>
      </dsp:txBody>
      <dsp:txXfrm>
        <a:off x="504541" y="4236668"/>
        <a:ext cx="6281096" cy="904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58F44-15F8-4F2C-8C53-85D50AE9C8B6}">
      <dsp:nvSpPr>
        <dsp:cNvPr id="0" name=""/>
        <dsp:cNvSpPr/>
      </dsp:nvSpPr>
      <dsp:spPr>
        <a:xfrm>
          <a:off x="0" y="0"/>
          <a:ext cx="8275642" cy="110470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solidFill>
                <a:schemeClr val="tx1"/>
              </a:solidFill>
            </a:rPr>
            <a:t>Research the position/career-duties, responsibilities, skills needed, qualifications needed, knowledge required, possible career path, market demand, importance if the profession</a:t>
          </a:r>
        </a:p>
      </dsp:txBody>
      <dsp:txXfrm>
        <a:off x="32356" y="32356"/>
        <a:ext cx="6990226" cy="1039997"/>
      </dsp:txXfrm>
    </dsp:sp>
    <dsp:sp modelId="{FC843279-D3CA-4B32-BA1F-8CD1D257C759}">
      <dsp:nvSpPr>
        <dsp:cNvPr id="0" name=""/>
        <dsp:cNvSpPr/>
      </dsp:nvSpPr>
      <dsp:spPr>
        <a:xfrm>
          <a:off x="693085" y="1305565"/>
          <a:ext cx="8275642" cy="110470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solidFill>
                <a:schemeClr val="tx1"/>
              </a:solidFill>
              <a:effectLst/>
              <a:latin typeface="+mj-lt"/>
              <a:cs typeface="Times New Roman" panose="02020603050405020304" pitchFamily="18" charset="0"/>
              <a:sym typeface="+mn-ea"/>
            </a:rPr>
            <a:t>Know your Knowledge, Skills, Abilities and Accomplishment, Relate your KSAs to the position for which you are applying</a:t>
          </a:r>
          <a:endParaRPr lang="en-US" sz="1800" b="1" kern="1200" dirty="0">
            <a:solidFill>
              <a:schemeClr val="tx1"/>
            </a:solidFill>
            <a:latin typeface="+mj-lt"/>
          </a:endParaRPr>
        </a:p>
      </dsp:txBody>
      <dsp:txXfrm>
        <a:off x="725441" y="1337921"/>
        <a:ext cx="6799784" cy="1039997"/>
      </dsp:txXfrm>
    </dsp:sp>
    <dsp:sp modelId="{2F3A9254-8358-42F5-BB5B-5896EBBC2D7D}">
      <dsp:nvSpPr>
        <dsp:cNvPr id="0" name=""/>
        <dsp:cNvSpPr/>
      </dsp:nvSpPr>
      <dsp:spPr>
        <a:xfrm>
          <a:off x="1375825" y="2611130"/>
          <a:ext cx="8275642" cy="110470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solidFill>
                <a:schemeClr val="tx1"/>
              </a:solidFill>
            </a:rPr>
            <a:t>Research the organization-mission, vision, company’s operations and market standing, needs, strategic and tactical challenges faced, culture, values</a:t>
          </a:r>
        </a:p>
      </dsp:txBody>
      <dsp:txXfrm>
        <a:off x="1408181" y="2643486"/>
        <a:ext cx="6810128" cy="1039997"/>
      </dsp:txXfrm>
    </dsp:sp>
    <dsp:sp modelId="{C0AD870E-AE52-4C47-8200-FC69C6B31E6A}">
      <dsp:nvSpPr>
        <dsp:cNvPr id="0" name=""/>
        <dsp:cNvSpPr/>
      </dsp:nvSpPr>
      <dsp:spPr>
        <a:xfrm>
          <a:off x="2068910" y="3916695"/>
          <a:ext cx="8275642" cy="110470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solidFill>
                <a:schemeClr val="tx1"/>
              </a:solidFill>
            </a:rPr>
            <a:t>Research about the people in the company-their designation, experience, expectations, career achievements</a:t>
          </a:r>
        </a:p>
      </dsp:txBody>
      <dsp:txXfrm>
        <a:off x="2101266" y="3949051"/>
        <a:ext cx="6799784" cy="1039997"/>
      </dsp:txXfrm>
    </dsp:sp>
    <dsp:sp modelId="{458967E7-32A6-4AA8-9EAE-1C12F750FF1F}">
      <dsp:nvSpPr>
        <dsp:cNvPr id="0" name=""/>
        <dsp:cNvSpPr/>
      </dsp:nvSpPr>
      <dsp:spPr>
        <a:xfrm>
          <a:off x="7557581" y="846106"/>
          <a:ext cx="718060" cy="718060"/>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719144" y="846106"/>
        <a:ext cx="394934" cy="540340"/>
      </dsp:txXfrm>
    </dsp:sp>
    <dsp:sp modelId="{872C5198-A7C4-4220-B0E4-07CF86C6F31E}">
      <dsp:nvSpPr>
        <dsp:cNvPr id="0" name=""/>
        <dsp:cNvSpPr/>
      </dsp:nvSpPr>
      <dsp:spPr>
        <a:xfrm>
          <a:off x="8250666" y="2151672"/>
          <a:ext cx="718060" cy="718060"/>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412229" y="2151672"/>
        <a:ext cx="394934" cy="540340"/>
      </dsp:txXfrm>
    </dsp:sp>
    <dsp:sp modelId="{8B6CE0FD-821B-483C-B61F-C45E025984F6}">
      <dsp:nvSpPr>
        <dsp:cNvPr id="0" name=""/>
        <dsp:cNvSpPr/>
      </dsp:nvSpPr>
      <dsp:spPr>
        <a:xfrm>
          <a:off x="8933407" y="3457237"/>
          <a:ext cx="718060" cy="718060"/>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094970" y="3457237"/>
        <a:ext cx="394934" cy="540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F25BD-388F-42BA-96CA-1B2E6E70BE29}">
      <dsp:nvSpPr>
        <dsp:cNvPr id="0" name=""/>
        <dsp:cNvSpPr/>
      </dsp:nvSpPr>
      <dsp:spPr>
        <a:xfrm>
          <a:off x="0" y="0"/>
          <a:ext cx="7132320" cy="1100137"/>
        </a:xfrm>
        <a:prstGeom prst="roundRect">
          <a:avLst>
            <a:gd name="adj" fmla="val 1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2">
                  <a:lumMod val="90000"/>
                </a:schemeClr>
              </a:solidFill>
            </a:rPr>
            <a:t>Prepare answers to typically asked interview questions</a:t>
          </a:r>
        </a:p>
      </dsp:txBody>
      <dsp:txXfrm>
        <a:off x="32222" y="32222"/>
        <a:ext cx="5852224" cy="1035693"/>
      </dsp:txXfrm>
    </dsp:sp>
    <dsp:sp modelId="{3EFF05F0-F70E-4F7A-9AC2-47A5DCC09BB1}">
      <dsp:nvSpPr>
        <dsp:cNvPr id="0" name=""/>
        <dsp:cNvSpPr/>
      </dsp:nvSpPr>
      <dsp:spPr>
        <a:xfrm>
          <a:off x="597331" y="1300162"/>
          <a:ext cx="7132320" cy="1100137"/>
        </a:xfrm>
        <a:prstGeom prst="roundRect">
          <a:avLst>
            <a:gd name="adj" fmla="val 10000"/>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2">
                  <a:lumMod val="90000"/>
                </a:schemeClr>
              </a:solidFill>
            </a:rPr>
            <a:t>Prepare your own questions</a:t>
          </a:r>
        </a:p>
      </dsp:txBody>
      <dsp:txXfrm>
        <a:off x="629553" y="1332384"/>
        <a:ext cx="5755454" cy="1035693"/>
      </dsp:txXfrm>
    </dsp:sp>
    <dsp:sp modelId="{A07FD55B-0CBB-4E84-83D0-FA094E2AD561}">
      <dsp:nvSpPr>
        <dsp:cNvPr id="0" name=""/>
        <dsp:cNvSpPr/>
      </dsp:nvSpPr>
      <dsp:spPr>
        <a:xfrm>
          <a:off x="1185748" y="2600325"/>
          <a:ext cx="7132320" cy="1100137"/>
        </a:xfrm>
        <a:prstGeom prst="roundRect">
          <a:avLst>
            <a:gd name="adj" fmla="val 10000"/>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2">
                  <a:lumMod val="90000"/>
                </a:schemeClr>
              </a:solidFill>
            </a:rPr>
            <a:t>Calm your nerves-focus on your strengths, value, abilities, and suitability</a:t>
          </a:r>
        </a:p>
      </dsp:txBody>
      <dsp:txXfrm>
        <a:off x="1217970" y="2632547"/>
        <a:ext cx="5764370" cy="1035693"/>
      </dsp:txXfrm>
    </dsp:sp>
    <dsp:sp modelId="{88B5C51F-7DBA-429B-BC8C-2BCB80C061D7}">
      <dsp:nvSpPr>
        <dsp:cNvPr id="0" name=""/>
        <dsp:cNvSpPr/>
      </dsp:nvSpPr>
      <dsp:spPr>
        <a:xfrm>
          <a:off x="1783080" y="3900487"/>
          <a:ext cx="7132320" cy="1100137"/>
        </a:xfrm>
        <a:prstGeom prst="roundRect">
          <a:avLst>
            <a:gd name="adj" fmla="val 10000"/>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2">
                  <a:lumMod val="25000"/>
                </a:schemeClr>
              </a:solidFill>
            </a:rPr>
            <a:t>Rehearse for the interview-with a friend, software, or record yourself and analyze your strengths and work on weaknesses </a:t>
          </a:r>
        </a:p>
      </dsp:txBody>
      <dsp:txXfrm>
        <a:off x="1815302" y="3932709"/>
        <a:ext cx="5755454" cy="1035693"/>
      </dsp:txXfrm>
    </dsp:sp>
    <dsp:sp modelId="{8ECF920E-60CF-4052-BD8A-15121125749E}">
      <dsp:nvSpPr>
        <dsp:cNvPr id="0" name=""/>
        <dsp:cNvSpPr/>
      </dsp:nvSpPr>
      <dsp:spPr>
        <a:xfrm>
          <a:off x="6417230" y="842605"/>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578125" y="842605"/>
        <a:ext cx="393299" cy="538104"/>
      </dsp:txXfrm>
    </dsp:sp>
    <dsp:sp modelId="{6A6D0326-1BA7-4E69-AADA-B8CC7033C87A}">
      <dsp:nvSpPr>
        <dsp:cNvPr id="0" name=""/>
        <dsp:cNvSpPr/>
      </dsp:nvSpPr>
      <dsp:spPr>
        <a:xfrm>
          <a:off x="7014562" y="2142767"/>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175457" y="2142767"/>
        <a:ext cx="393299" cy="538104"/>
      </dsp:txXfrm>
    </dsp:sp>
    <dsp:sp modelId="{EA8A223C-10A2-420C-83A8-EED95A021582}">
      <dsp:nvSpPr>
        <dsp:cNvPr id="0" name=""/>
        <dsp:cNvSpPr/>
      </dsp:nvSpPr>
      <dsp:spPr>
        <a:xfrm>
          <a:off x="7602978" y="3442930"/>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763873" y="3442930"/>
        <a:ext cx="393299" cy="5381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575FE-66EA-4E0E-B6B7-0B06CDE9BD92}">
      <dsp:nvSpPr>
        <dsp:cNvPr id="0" name=""/>
        <dsp:cNvSpPr/>
      </dsp:nvSpPr>
      <dsp:spPr>
        <a:xfrm>
          <a:off x="-5163582" y="-790964"/>
          <a:ext cx="6149166" cy="6149166"/>
        </a:xfrm>
        <a:prstGeom prst="blockArc">
          <a:avLst>
            <a:gd name="adj1" fmla="val 18900000"/>
            <a:gd name="adj2" fmla="val 2700000"/>
            <a:gd name="adj3" fmla="val 351"/>
          </a:avLst>
        </a:pr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2A7F0-D2F0-446B-BD4B-E6D26D80DC1D}">
      <dsp:nvSpPr>
        <dsp:cNvPr id="0" name=""/>
        <dsp:cNvSpPr/>
      </dsp:nvSpPr>
      <dsp:spPr>
        <a:xfrm>
          <a:off x="633932" y="456723"/>
          <a:ext cx="8218439" cy="913447"/>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Exhibit warmth, wit, intelligence, charm</a:t>
          </a:r>
        </a:p>
      </dsp:txBody>
      <dsp:txXfrm>
        <a:off x="633932" y="456723"/>
        <a:ext cx="8218439" cy="913447"/>
      </dsp:txXfrm>
    </dsp:sp>
    <dsp:sp modelId="{070881AB-4461-4BC3-BC3D-556AFA414588}">
      <dsp:nvSpPr>
        <dsp:cNvPr id="0" name=""/>
        <dsp:cNvSpPr/>
      </dsp:nvSpPr>
      <dsp:spPr>
        <a:xfrm>
          <a:off x="63027" y="342542"/>
          <a:ext cx="1141809" cy="1141809"/>
        </a:xfrm>
        <a:prstGeom prst="ellipse">
          <a:avLst/>
        </a:prstGeom>
        <a:solidFill>
          <a:schemeClr val="accent4">
            <a:lumMod val="7500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A273F-2991-4E90-9730-E69FF195041F}">
      <dsp:nvSpPr>
        <dsp:cNvPr id="0" name=""/>
        <dsp:cNvSpPr/>
      </dsp:nvSpPr>
      <dsp:spPr>
        <a:xfrm>
          <a:off x="965970" y="1826894"/>
          <a:ext cx="7886401" cy="913447"/>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Be poised, elegant, well-mannered</a:t>
          </a:r>
        </a:p>
      </dsp:txBody>
      <dsp:txXfrm>
        <a:off x="965970" y="1826894"/>
        <a:ext cx="7886401" cy="913447"/>
      </dsp:txXfrm>
    </dsp:sp>
    <dsp:sp modelId="{2ED9B1DB-C0D9-45FF-BAC7-402BF1F4C009}">
      <dsp:nvSpPr>
        <dsp:cNvPr id="0" name=""/>
        <dsp:cNvSpPr/>
      </dsp:nvSpPr>
      <dsp:spPr>
        <a:xfrm>
          <a:off x="395066" y="1712713"/>
          <a:ext cx="1141809" cy="1141809"/>
        </a:xfrm>
        <a:prstGeom prst="ellipse">
          <a:avLst/>
        </a:prstGeom>
        <a:solidFill>
          <a:srgbClr val="FFC000"/>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48176-86FC-4633-8EA6-70F703B79490}">
      <dsp:nvSpPr>
        <dsp:cNvPr id="0" name=""/>
        <dsp:cNvSpPr/>
      </dsp:nvSpPr>
      <dsp:spPr>
        <a:xfrm>
          <a:off x="633932" y="3197065"/>
          <a:ext cx="8218439" cy="913447"/>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Rehearsed and prepared</a:t>
          </a:r>
        </a:p>
      </dsp:txBody>
      <dsp:txXfrm>
        <a:off x="633932" y="3197065"/>
        <a:ext cx="8218439" cy="913447"/>
      </dsp:txXfrm>
    </dsp:sp>
    <dsp:sp modelId="{6427F8C8-BC07-47DE-8934-853E46AF8B00}">
      <dsp:nvSpPr>
        <dsp:cNvPr id="0" name=""/>
        <dsp:cNvSpPr/>
      </dsp:nvSpPr>
      <dsp:spPr>
        <a:xfrm>
          <a:off x="63027" y="3082884"/>
          <a:ext cx="1141809" cy="1141809"/>
        </a:xfrm>
        <a:prstGeom prst="ellipse">
          <a:avLst/>
        </a:prstGeom>
        <a:solidFill>
          <a:schemeClr val="accent2">
            <a:lumMod val="7500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167951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164862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775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6045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93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45112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4039545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0182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9721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8345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4130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806A4-3963-4BF2-A096-F110BD66AAF0}"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31385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806A4-3963-4BF2-A096-F110BD66AAF0}"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4855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806A4-3963-4BF2-A096-F110BD66AAF0}"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69404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98167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7231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F806A4-3963-4BF2-A096-F110BD66AAF0}" type="datetimeFigureOut">
              <a:rPr lang="en-US" smtClean="0"/>
              <a:t>5/30/2021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E2CCD3-6D98-4A90-9EF2-3F0D816C9F36}" type="slidenum">
              <a:rPr lang="en-US" smtClean="0"/>
              <a:t>‹#›</a:t>
            </a:fld>
            <a:endParaRPr lang="en-US"/>
          </a:p>
        </p:txBody>
      </p:sp>
    </p:spTree>
    <p:extLst>
      <p:ext uri="{BB962C8B-B14F-4D97-AF65-F5344CB8AC3E}">
        <p14:creationId xmlns:p14="http://schemas.microsoft.com/office/powerpoint/2010/main" val="31577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JOB INTERVIEWS</a:t>
            </a:r>
          </a:p>
        </p:txBody>
      </p:sp>
    </p:spTree>
    <p:extLst>
      <p:ext uri="{BB962C8B-B14F-4D97-AF65-F5344CB8AC3E}">
        <p14:creationId xmlns:p14="http://schemas.microsoft.com/office/powerpoint/2010/main" val="6351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207818"/>
            <a:ext cx="9620394" cy="720437"/>
          </a:xfrm>
        </p:spPr>
        <p:txBody>
          <a:bodyPr>
            <a:normAutofit fontScale="90000"/>
          </a:bodyPr>
          <a:lstStyle/>
          <a:p>
            <a:r>
              <a:rPr lang="en-US" b="1" dirty="0"/>
              <a:t>What does the Employer look for in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0841463"/>
              </p:ext>
            </p:extLst>
          </p:nvPr>
        </p:nvGraphicFramePr>
        <p:xfrm>
          <a:off x="2382982" y="1260765"/>
          <a:ext cx="9121631" cy="53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3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418" y="609600"/>
            <a:ext cx="6932584" cy="819955"/>
          </a:xfrm>
        </p:spPr>
        <p:txBody>
          <a:bodyPr/>
          <a:lstStyle/>
          <a:p>
            <a:r>
              <a:rPr lang="en-GB" b="1" dirty="0">
                <a:solidFill>
                  <a:schemeClr val="tx1"/>
                </a:solidFill>
                <a:latin typeface="Times New Roman" panose="02020603050405020304" pitchFamily="18" charset="0"/>
                <a:cs typeface="Times New Roman" panose="02020603050405020304" pitchFamily="18" charset="0"/>
              </a:rPr>
              <a:t>Matching Skills to Requirements</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572844"/>
              </p:ext>
            </p:extLst>
          </p:nvPr>
        </p:nvGraphicFramePr>
        <p:xfrm>
          <a:off x="1115738" y="1674254"/>
          <a:ext cx="10397388" cy="4649273"/>
        </p:xfrm>
        <a:graphic>
          <a:graphicData uri="http://schemas.openxmlformats.org/drawingml/2006/table">
            <a:tbl>
              <a:tblPr firstRow="1" bandRow="1">
                <a:tableStyleId>{21E4AEA4-8DFA-4A89-87EB-49C32662AFE0}</a:tableStyleId>
              </a:tblPr>
              <a:tblGrid>
                <a:gridCol w="4495353">
                  <a:extLst>
                    <a:ext uri="{9D8B030D-6E8A-4147-A177-3AD203B41FA5}">
                      <a16:colId xmlns:a16="http://schemas.microsoft.com/office/drawing/2014/main" val="20000"/>
                    </a:ext>
                  </a:extLst>
                </a:gridCol>
                <a:gridCol w="5902035">
                  <a:extLst>
                    <a:ext uri="{9D8B030D-6E8A-4147-A177-3AD203B41FA5}">
                      <a16:colId xmlns:a16="http://schemas.microsoft.com/office/drawing/2014/main" val="20001"/>
                    </a:ext>
                  </a:extLst>
                </a:gridCol>
              </a:tblGrid>
              <a:tr h="1080134">
                <a:tc>
                  <a:txBody>
                    <a:bodyPr/>
                    <a:lstStyle/>
                    <a:p>
                      <a:pPr algn="ctr"/>
                      <a:r>
                        <a:rPr lang="en-GB" sz="3200" u="none" dirty="0"/>
                        <a:t>Employer needs</a:t>
                      </a:r>
                      <a:endParaRPr lang="en-US" sz="32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GB" sz="3200" u="none" dirty="0"/>
                        <a:t>Your evidence</a:t>
                      </a:r>
                    </a:p>
                    <a:p>
                      <a:pPr algn="ctr"/>
                      <a:endParaRPr lang="en-US" sz="3200" u="none"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69139">
                <a:tc>
                  <a:txBody>
                    <a:bodyPr/>
                    <a:lstStyle/>
                    <a:p>
                      <a:pPr>
                        <a:lnSpc>
                          <a:spcPct val="90000"/>
                        </a:lnSpc>
                        <a:buFont typeface="Wingdings" panose="05000000000000000000" pitchFamily="2" charset="2"/>
                        <a:buNone/>
                      </a:pPr>
                      <a:r>
                        <a:rPr lang="en-GB" sz="2400" dirty="0"/>
                        <a:t>Communication </a:t>
                      </a:r>
                    </a:p>
                    <a:p>
                      <a:pPr>
                        <a:lnSpc>
                          <a:spcPct val="90000"/>
                        </a:lnSpc>
                        <a:buFont typeface="Wingdings" panose="05000000000000000000" pitchFamily="2" charset="2"/>
                        <a:buNone/>
                      </a:pPr>
                      <a:r>
                        <a:rPr lang="en-GB" sz="2400" dirty="0"/>
                        <a:t>Team work</a:t>
                      </a:r>
                    </a:p>
                    <a:p>
                      <a:pPr>
                        <a:lnSpc>
                          <a:spcPct val="90000"/>
                        </a:lnSpc>
                        <a:buFont typeface="Wingdings" panose="05000000000000000000" pitchFamily="2" charset="2"/>
                        <a:buNone/>
                      </a:pPr>
                      <a:r>
                        <a:rPr lang="en-GB" sz="2400" dirty="0"/>
                        <a:t>Leadership</a:t>
                      </a:r>
                    </a:p>
                    <a:p>
                      <a:pPr>
                        <a:lnSpc>
                          <a:spcPct val="90000"/>
                        </a:lnSpc>
                        <a:buFont typeface="Wingdings" panose="05000000000000000000" pitchFamily="2" charset="2"/>
                        <a:buNone/>
                      </a:pPr>
                      <a:r>
                        <a:rPr lang="en-GB" sz="2400" dirty="0"/>
                        <a:t>Initiative</a:t>
                      </a:r>
                    </a:p>
                    <a:p>
                      <a:pPr>
                        <a:lnSpc>
                          <a:spcPct val="90000"/>
                        </a:lnSpc>
                        <a:buFont typeface="Wingdings" panose="05000000000000000000" pitchFamily="2" charset="2"/>
                        <a:buNone/>
                      </a:pPr>
                      <a:r>
                        <a:rPr lang="en-GB" sz="2400" dirty="0"/>
                        <a:t>Customer Care</a:t>
                      </a:r>
                    </a:p>
                    <a:p>
                      <a:pPr>
                        <a:lnSpc>
                          <a:spcPct val="90000"/>
                        </a:lnSpc>
                        <a:buFont typeface="Wingdings" panose="05000000000000000000" pitchFamily="2" charset="2"/>
                        <a:buNone/>
                      </a:pPr>
                      <a:r>
                        <a:rPr lang="en-GB" sz="2400" dirty="0"/>
                        <a:t>IT </a:t>
                      </a:r>
                    </a:p>
                    <a:p>
                      <a:pPr>
                        <a:lnSpc>
                          <a:spcPct val="90000"/>
                        </a:lnSpc>
                        <a:buFont typeface="Wingdings" panose="05000000000000000000" pitchFamily="2" charset="2"/>
                        <a:buNone/>
                      </a:pPr>
                      <a:r>
                        <a:rPr lang="en-GB" sz="2400" dirty="0"/>
                        <a:t>Commercial awareness</a:t>
                      </a:r>
                      <a:endParaRPr lang="en-US" sz="2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nSpc>
                          <a:spcPct val="90000"/>
                        </a:lnSpc>
                        <a:buFont typeface="Wingdings" panose="05000000000000000000" pitchFamily="2" charset="2"/>
                        <a:buNone/>
                      </a:pPr>
                      <a:r>
                        <a:rPr lang="en-GB" sz="2400" dirty="0"/>
                        <a:t>Presentation to class</a:t>
                      </a:r>
                    </a:p>
                    <a:p>
                      <a:pPr>
                        <a:lnSpc>
                          <a:spcPct val="90000"/>
                        </a:lnSpc>
                        <a:buFont typeface="Wingdings" panose="05000000000000000000" pitchFamily="2" charset="2"/>
                        <a:buNone/>
                      </a:pPr>
                      <a:r>
                        <a:rPr lang="en-GB" sz="2400" dirty="0"/>
                        <a:t>Example of</a:t>
                      </a:r>
                      <a:r>
                        <a:rPr lang="en-GB" sz="2400" baseline="0" dirty="0"/>
                        <a:t> any project</a:t>
                      </a:r>
                      <a:endParaRPr lang="en-GB" sz="2400" dirty="0"/>
                    </a:p>
                    <a:p>
                      <a:pPr>
                        <a:lnSpc>
                          <a:spcPct val="90000"/>
                        </a:lnSpc>
                        <a:buFont typeface="Wingdings" panose="05000000000000000000" pitchFamily="2" charset="2"/>
                        <a:buNone/>
                      </a:pPr>
                      <a:r>
                        <a:rPr lang="en-GB" sz="2400" dirty="0"/>
                        <a:t>Students</a:t>
                      </a:r>
                      <a:r>
                        <a:rPr lang="en-GB" sz="2400" baseline="0" dirty="0"/>
                        <a:t> societies</a:t>
                      </a:r>
                      <a:r>
                        <a:rPr lang="en-GB" sz="2400" dirty="0"/>
                        <a:t>, Committees etc.</a:t>
                      </a:r>
                    </a:p>
                    <a:p>
                      <a:pPr>
                        <a:lnSpc>
                          <a:spcPct val="90000"/>
                        </a:lnSpc>
                        <a:buFont typeface="Wingdings" panose="05000000000000000000" pitchFamily="2" charset="2"/>
                        <a:buNone/>
                      </a:pPr>
                      <a:r>
                        <a:rPr lang="en-GB" sz="2400" dirty="0"/>
                        <a:t>Fundraising for charity</a:t>
                      </a:r>
                    </a:p>
                    <a:p>
                      <a:pPr>
                        <a:lnSpc>
                          <a:spcPct val="90000"/>
                        </a:lnSpc>
                        <a:buFont typeface="Wingdings" panose="05000000000000000000" pitchFamily="2" charset="2"/>
                        <a:buNone/>
                      </a:pPr>
                      <a:r>
                        <a:rPr lang="en-GB" sz="2400" dirty="0"/>
                        <a:t>Working in</a:t>
                      </a:r>
                      <a:r>
                        <a:rPr lang="en-GB" sz="2400" baseline="0" dirty="0"/>
                        <a:t> some service.</a:t>
                      </a:r>
                      <a:endParaRPr lang="en-GB" sz="2400" dirty="0"/>
                    </a:p>
                    <a:p>
                      <a:pPr>
                        <a:lnSpc>
                          <a:spcPct val="90000"/>
                        </a:lnSpc>
                        <a:buFont typeface="Wingdings" panose="05000000000000000000" pitchFamily="2" charset="2"/>
                        <a:buNone/>
                      </a:pPr>
                      <a:r>
                        <a:rPr lang="en-GB" sz="2400" dirty="0"/>
                        <a:t>Designed website</a:t>
                      </a:r>
                    </a:p>
                    <a:p>
                      <a:pPr>
                        <a:lnSpc>
                          <a:spcPct val="90000"/>
                        </a:lnSpc>
                        <a:buFont typeface="Wingdings" panose="05000000000000000000" pitchFamily="2" charset="2"/>
                        <a:buNone/>
                      </a:pPr>
                      <a:r>
                        <a:rPr lang="en-GB" sz="2400" dirty="0"/>
                        <a:t>Business pages</a:t>
                      </a:r>
                    </a:p>
                    <a:p>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3516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130810"/>
            <a:ext cx="11767185" cy="85788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260764" y="1149926"/>
            <a:ext cx="10571826" cy="5404543"/>
          </a:xfrm>
        </p:spPr>
        <p:txBody>
          <a:bodyPr>
            <a:normAutofit fontScale="92500" lnSpcReduction="10000"/>
          </a:bodyPr>
          <a:lstStyle/>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10. Problem Solving Skills: </a:t>
            </a:r>
            <a:r>
              <a:rPr lang="en-US" sz="2400" dirty="0">
                <a:solidFill>
                  <a:schemeClr val="tx1">
                    <a:lumMod val="95000"/>
                    <a:lumOff val="5000"/>
                  </a:schemeClr>
                </a:solidFill>
                <a:effectLst/>
                <a:latin typeface="+mj-lt"/>
                <a:cs typeface="Times New Roman" panose="02020603050405020304" pitchFamily="18" charset="0"/>
              </a:rPr>
              <a:t>Employers want to know you can make decisions. You can solve problems.</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9. Planning and Organization: </a:t>
            </a:r>
            <a:r>
              <a:rPr lang="en-US" sz="2400" dirty="0">
                <a:solidFill>
                  <a:schemeClr val="tx1">
                    <a:lumMod val="95000"/>
                    <a:lumOff val="5000"/>
                  </a:schemeClr>
                </a:solidFill>
                <a:effectLst/>
                <a:latin typeface="+mj-lt"/>
                <a:cs typeface="Times New Roman" panose="02020603050405020304" pitchFamily="18" charset="0"/>
              </a:rPr>
              <a:t>You know how to plan and organize your time. Managers want to know you can set goals and reach them.</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8. Flexibility and Adaptability:</a:t>
            </a:r>
            <a:r>
              <a:rPr lang="en-US" sz="2400" dirty="0">
                <a:solidFill>
                  <a:schemeClr val="tx1">
                    <a:lumMod val="95000"/>
                    <a:lumOff val="5000"/>
                  </a:schemeClr>
                </a:solidFill>
                <a:effectLst/>
                <a:latin typeface="+mj-lt"/>
                <a:cs typeface="Times New Roman" panose="02020603050405020304" pitchFamily="18" charset="0"/>
              </a:rPr>
              <a:t> Organizations expect you to be flexible and adaptable. You can manage multiple assignments and tasks, you can set priorities, you can adapt to changing conditions, and work assignments. </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7. Interpersonal Skills: </a:t>
            </a:r>
            <a:r>
              <a:rPr lang="en-US" sz="2400" dirty="0">
                <a:solidFill>
                  <a:schemeClr val="tx1">
                    <a:lumMod val="95000"/>
                    <a:lumOff val="5000"/>
                  </a:schemeClr>
                </a:solidFill>
                <a:effectLst/>
                <a:latin typeface="+mj-lt"/>
                <a:cs typeface="Times New Roman" panose="02020603050405020304" pitchFamily="18" charset="0"/>
              </a:rPr>
              <a:t>You have good interpersonal skills, you have high </a:t>
            </a:r>
            <a:r>
              <a:rPr lang="en-US" sz="2400" dirty="0">
                <a:solidFill>
                  <a:schemeClr val="tx1">
                    <a:lumMod val="95000"/>
                    <a:lumOff val="5000"/>
                  </a:schemeClr>
                </a:solidFill>
                <a:latin typeface="+mj-lt"/>
                <a:cs typeface="Times New Roman" panose="02020603050405020304" pitchFamily="18" charset="0"/>
              </a:rPr>
              <a:t>EQ</a:t>
            </a:r>
            <a:r>
              <a:rPr lang="en-US" sz="2400" dirty="0">
                <a:solidFill>
                  <a:schemeClr val="tx1">
                    <a:lumMod val="95000"/>
                    <a:lumOff val="5000"/>
                  </a:schemeClr>
                </a:solidFill>
                <a:effectLst/>
                <a:latin typeface="+mj-lt"/>
                <a:cs typeface="Times New Roman" panose="02020603050405020304" pitchFamily="18" charset="0"/>
              </a:rPr>
              <a:t>, you know how to get along with others, and minimize conflict. Employers want to know you can relate to other people and cultures with sensitivity and awareness.</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6. Strength of Character: </a:t>
            </a:r>
            <a:r>
              <a:rPr lang="en-US" sz="2400" dirty="0">
                <a:solidFill>
                  <a:schemeClr val="tx1">
                    <a:lumMod val="95000"/>
                    <a:lumOff val="5000"/>
                  </a:schemeClr>
                </a:solidFill>
                <a:effectLst/>
                <a:latin typeface="+mj-lt"/>
                <a:cs typeface="Times New Roman" panose="02020603050405020304" pitchFamily="18" charset="0"/>
              </a:rPr>
              <a:t>you are honest, you have integrity, loyalty, strength of character. Your supervisor certainly expects you to be trustworthy and honest.</a:t>
            </a:r>
          </a:p>
          <a:p>
            <a:pPr marL="0" indent="0" algn="just">
              <a:buNone/>
            </a:pPr>
            <a:r>
              <a:rPr lang="en-US" sz="2400" dirty="0">
                <a:solidFill>
                  <a:schemeClr val="tx1">
                    <a:lumMod val="95000"/>
                    <a:lumOff val="5000"/>
                  </a:schemeClr>
                </a:solidFill>
                <a:effectLst/>
                <a:latin typeface="+mj-lt"/>
                <a:cs typeface="Times New Roman" panose="02020603050405020304" pitchFamily="18" charset="0"/>
              </a:rPr>
              <a:t> </a:t>
            </a:r>
          </a:p>
        </p:txBody>
      </p:sp>
    </p:spTree>
    <p:extLst>
      <p:ext uri="{BB962C8B-B14F-4D97-AF65-F5344CB8AC3E}">
        <p14:creationId xmlns:p14="http://schemas.microsoft.com/office/powerpoint/2010/main" val="305006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75895"/>
            <a:ext cx="11977370" cy="72199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343891" y="1080655"/>
            <a:ext cx="10340744" cy="5388725"/>
          </a:xfrm>
        </p:spPr>
        <p:txBody>
          <a:bodyPr>
            <a:normAutofit fontScale="92500" lnSpcReduction="20000"/>
          </a:bodyPr>
          <a:lstStyle/>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5. Technical Skills:</a:t>
            </a:r>
            <a:r>
              <a:rPr lang="en-US" sz="2400" dirty="0">
                <a:solidFill>
                  <a:schemeClr val="tx1">
                    <a:lumMod val="95000"/>
                    <a:lumOff val="5000"/>
                  </a:schemeClr>
                </a:solidFill>
                <a:effectLst/>
                <a:latin typeface="+mj-lt"/>
                <a:cs typeface="Times New Roman" panose="02020603050405020304" pitchFamily="18" charset="0"/>
              </a:rPr>
              <a:t> you have the skills you need to actually perform your work. Firms want you to know you have the skill set to do the job, of course. But that's not all. </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4. Teamwork:</a:t>
            </a:r>
            <a:r>
              <a:rPr lang="en-US" sz="2400" dirty="0">
                <a:solidFill>
                  <a:schemeClr val="tx1">
                    <a:lumMod val="95000"/>
                    <a:lumOff val="5000"/>
                  </a:schemeClr>
                </a:solidFill>
                <a:effectLst/>
                <a:latin typeface="+mj-lt"/>
                <a:cs typeface="Times New Roman" panose="02020603050405020304" pitchFamily="18" charset="0"/>
              </a:rPr>
              <a:t> You can work confidently within a group., You let your voice be heard and respect what others have to say. Because so many jobs involve working in groups, employers want you to be able to work well with others. To fit in with the team. </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3. Self-Motivation:</a:t>
            </a:r>
            <a:r>
              <a:rPr lang="en-US" sz="2400" dirty="0">
                <a:solidFill>
                  <a:schemeClr val="tx1">
                    <a:lumMod val="95000"/>
                    <a:lumOff val="5000"/>
                  </a:schemeClr>
                </a:solidFill>
                <a:effectLst/>
                <a:latin typeface="+mj-lt"/>
                <a:cs typeface="Times New Roman" panose="02020603050405020304" pitchFamily="18" charset="0"/>
              </a:rPr>
              <a:t> You are a self motivated person, you take initiative, you work hard. Organizations don't want people who always have to be told what to do. They want you to take responsibility for your work.</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2. Evolutionary Skills: </a:t>
            </a:r>
            <a:r>
              <a:rPr lang="en-US" sz="2400" dirty="0">
                <a:solidFill>
                  <a:schemeClr val="tx1">
                    <a:lumMod val="95000"/>
                    <a:lumOff val="5000"/>
                  </a:schemeClr>
                </a:solidFill>
                <a:effectLst/>
                <a:latin typeface="+mj-lt"/>
                <a:cs typeface="Times New Roman" panose="02020603050405020304" pitchFamily="18" charset="0"/>
              </a:rPr>
              <a:t>You know how to learn, and how to continually improve. Every potential employer wants to know you can grow and evolve in your work. And now the number one skill that employers are looking for.</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1. Communication Skills: </a:t>
            </a:r>
            <a:r>
              <a:rPr lang="en-US" sz="2400" dirty="0">
                <a:solidFill>
                  <a:schemeClr val="tx1">
                    <a:lumMod val="95000"/>
                    <a:lumOff val="5000"/>
                  </a:schemeClr>
                </a:solidFill>
                <a:effectLst/>
                <a:latin typeface="+mj-lt"/>
                <a:cs typeface="Times New Roman" panose="02020603050405020304" pitchFamily="18" charset="0"/>
              </a:rPr>
              <a:t>you are a clear, concise, and effective communicator. Employers want you to be able to speak and listen effectively.</a:t>
            </a:r>
          </a:p>
        </p:txBody>
      </p:sp>
    </p:spTree>
    <p:extLst>
      <p:ext uri="{BB962C8B-B14F-4D97-AF65-F5344CB8AC3E}">
        <p14:creationId xmlns:p14="http://schemas.microsoft.com/office/powerpoint/2010/main" val="25414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for the Interview</a:t>
            </a:r>
          </a:p>
        </p:txBody>
      </p:sp>
      <p:sp>
        <p:nvSpPr>
          <p:cNvPr id="3" name="Content Placeholder 2"/>
          <p:cNvSpPr>
            <a:spLocks noGrp="1"/>
          </p:cNvSpPr>
          <p:nvPr>
            <p:ph idx="1"/>
          </p:nvPr>
        </p:nvSpPr>
        <p:spPr/>
        <p:txBody>
          <a:bodyPr>
            <a:normAutofit/>
          </a:bodyPr>
          <a:lstStyle/>
          <a:p>
            <a:pPr marL="0" indent="0">
              <a:buNone/>
            </a:pPr>
            <a:r>
              <a:rPr lang="en-US" sz="3200" dirty="0"/>
              <a:t>Three stages</a:t>
            </a:r>
          </a:p>
          <a:p>
            <a:pPr>
              <a:buAutoNum type="arabicPeriod"/>
            </a:pPr>
            <a:r>
              <a:rPr lang="en-US" sz="3200" dirty="0"/>
              <a:t>Pre- interview preparation</a:t>
            </a:r>
          </a:p>
          <a:p>
            <a:pPr>
              <a:buAutoNum type="arabicPeriod"/>
            </a:pPr>
            <a:r>
              <a:rPr lang="en-US" sz="3200" dirty="0"/>
              <a:t>During interview performance</a:t>
            </a:r>
          </a:p>
          <a:p>
            <a:pPr>
              <a:buAutoNum type="arabicPeriod"/>
            </a:pPr>
            <a:r>
              <a:rPr lang="en-US" sz="3200" dirty="0"/>
              <a:t>Post-interview protocols</a:t>
            </a:r>
          </a:p>
        </p:txBody>
      </p:sp>
    </p:spTree>
    <p:extLst>
      <p:ext uri="{BB962C8B-B14F-4D97-AF65-F5344CB8AC3E}">
        <p14:creationId xmlns:p14="http://schemas.microsoft.com/office/powerpoint/2010/main" val="260926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0218"/>
            <a:ext cx="8911687" cy="692727"/>
          </a:xfrm>
        </p:spPr>
        <p:txBody>
          <a:bodyPr>
            <a:normAutofit/>
          </a:bodyPr>
          <a:lstStyle/>
          <a:p>
            <a:r>
              <a:rPr lang="en-US" b="1" dirty="0"/>
              <a:t>Preparing for the Interview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3071556"/>
              </p:ext>
            </p:extLst>
          </p:nvPr>
        </p:nvGraphicFramePr>
        <p:xfrm>
          <a:off x="1160060" y="1323833"/>
          <a:ext cx="10344553" cy="5021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32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9492"/>
            <a:ext cx="8911687" cy="678872"/>
          </a:xfrm>
        </p:spPr>
        <p:txBody>
          <a:bodyPr>
            <a:normAutofit/>
          </a:bodyPr>
          <a:lstStyle/>
          <a:p>
            <a:r>
              <a:rPr lang="en-US" b="1" dirty="0"/>
              <a:t>Preparing for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0769046"/>
              </p:ext>
            </p:extLst>
          </p:nvPr>
        </p:nvGraphicFramePr>
        <p:xfrm>
          <a:off x="2589213" y="1274763"/>
          <a:ext cx="891540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87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812472" y="1440874"/>
            <a:ext cx="7855527" cy="4475018"/>
          </a:xfrm>
        </p:spPr>
        <p:txBody>
          <a:bodyPr>
            <a:normAutofit/>
          </a:bodyPr>
          <a:lstStyle/>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Suit, two-piece matching</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Navy, dark grey, black,</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conservative solids or pinstripe</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Wool or wool blends</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Silk tie, no extremes</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Long sleeved shirts in white or light blue; </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solid or conservative stripes</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Leather, lace-up or slip-on business shoes in black, brown, cordovan-polished</a:t>
            </a:r>
            <a:r>
              <a:rPr lang="en-US" altLang="en-US" sz="2400" dirty="0">
                <a:solidFill>
                  <a:srgbClr val="FFFFFF"/>
                </a:solidFill>
                <a:latin typeface="+mj-lt"/>
                <a:ea typeface="ＭＳ Ｐゴシック" panose="020B0600070205080204" pitchFamily="34" charset="-128"/>
                <a:cs typeface="Arial" panose="020B0604020202020204" pitchFamily="34" charset="0"/>
              </a:rPr>
              <a:t>!</a:t>
            </a:r>
          </a:p>
        </p:txBody>
      </p:sp>
      <p:pic>
        <p:nvPicPr>
          <p:cNvPr id="38915" name="Picture 15" descr="C:\Documents and Settings\lbaker\Local Settings\Temporary Internet Files\Content.IE5\JCAYEJ24\MP9004023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76400"/>
            <a:ext cx="2476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le 5"/>
          <p:cNvSpPr txBox="1">
            <a:spLocks/>
          </p:cNvSpPr>
          <p:nvPr/>
        </p:nvSpPr>
        <p:spPr bwMode="auto">
          <a:xfrm>
            <a:off x="1981200" y="2"/>
            <a:ext cx="8229600" cy="90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270581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800600" y="1385455"/>
            <a:ext cx="5410200" cy="4003963"/>
          </a:xfrm>
        </p:spPr>
        <p:txBody>
          <a:bodyPr>
            <a:noAutofit/>
          </a:bodyPr>
          <a:lstStyle/>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Belt should match shoes!</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 Hair well-groomed</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Conservative watch and other jewelry</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Removing earrings is safest</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Do not leave the tags on outside of apparel</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Long socks to match color of suit – no white tube socks!</a:t>
            </a:r>
          </a:p>
        </p:txBody>
      </p:sp>
      <p:pic>
        <p:nvPicPr>
          <p:cNvPr id="39939" name="Picture 4" descr="jobinterview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76400"/>
            <a:ext cx="2028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itle 5"/>
          <p:cNvSpPr txBox="1">
            <a:spLocks/>
          </p:cNvSpPr>
          <p:nvPr/>
        </p:nvSpPr>
        <p:spPr bwMode="auto">
          <a:xfrm>
            <a:off x="1981200" y="1"/>
            <a:ext cx="82296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113409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Women</a:t>
            </a:r>
          </a:p>
        </p:txBody>
      </p:sp>
      <p:sp>
        <p:nvSpPr>
          <p:cNvPr id="3" name="Content Placeholder 2"/>
          <p:cNvSpPr>
            <a:spLocks noGrp="1"/>
          </p:cNvSpPr>
          <p:nvPr>
            <p:ph idx="1"/>
          </p:nvPr>
        </p:nvSpPr>
        <p:spPr/>
        <p:txBody>
          <a:bodyPr>
            <a:normAutofit/>
          </a:bodyPr>
          <a:lstStyle/>
          <a:p>
            <a:r>
              <a:rPr lang="en-US" sz="2800" dirty="0"/>
              <a:t>Decent and modest dressing</a:t>
            </a:r>
          </a:p>
          <a:p>
            <a:r>
              <a:rPr lang="en-US" sz="2800" dirty="0"/>
              <a:t>Business colors for Shirts-blue, grey, white, beige, earthly tones</a:t>
            </a:r>
          </a:p>
          <a:p>
            <a:r>
              <a:rPr lang="en-US" sz="2800" dirty="0"/>
              <a:t>Trousers/</a:t>
            </a:r>
            <a:r>
              <a:rPr lang="en-US" sz="2800" dirty="0" err="1"/>
              <a:t>Stolers</a:t>
            </a:r>
            <a:r>
              <a:rPr lang="en-US" sz="2800" dirty="0"/>
              <a:t>-black, white, off-white, beige</a:t>
            </a:r>
          </a:p>
          <a:p>
            <a:r>
              <a:rPr lang="en-US" sz="2800" dirty="0"/>
              <a:t>Formal jewelry (one ring/bracelet, small earrings, no necklace/chain) and watch</a:t>
            </a:r>
          </a:p>
          <a:p>
            <a:r>
              <a:rPr lang="en-US" sz="2800" dirty="0"/>
              <a:t>Hair-well-put together (no complicated styling)</a:t>
            </a:r>
          </a:p>
        </p:txBody>
      </p:sp>
    </p:spTree>
    <p:extLst>
      <p:ext uri="{BB962C8B-B14F-4D97-AF65-F5344CB8AC3E}">
        <p14:creationId xmlns:p14="http://schemas.microsoft.com/office/powerpoint/2010/main" val="224451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Employment Interview</a:t>
            </a:r>
          </a:p>
        </p:txBody>
      </p:sp>
      <p:sp>
        <p:nvSpPr>
          <p:cNvPr id="3" name="Content Placeholder 2"/>
          <p:cNvSpPr>
            <a:spLocks noGrp="1"/>
          </p:cNvSpPr>
          <p:nvPr>
            <p:ph idx="1"/>
          </p:nvPr>
        </p:nvSpPr>
        <p:spPr/>
        <p:txBody>
          <a:bodyPr>
            <a:normAutofit/>
          </a:bodyPr>
          <a:lstStyle/>
          <a:p>
            <a:r>
              <a:rPr lang="en-US" sz="2400" dirty="0"/>
              <a:t>It is a meeting during which both you and the prospective employer ask questions and exchange information.</a:t>
            </a:r>
          </a:p>
          <a:p>
            <a:r>
              <a:rPr lang="en-US" sz="2400" dirty="0"/>
              <a:t>The employer’s objective is to find the best talent to fill available job openings, and</a:t>
            </a:r>
          </a:p>
          <a:p>
            <a:r>
              <a:rPr lang="en-US" sz="2400" dirty="0"/>
              <a:t>Your objective is to find the right match for your goals and capabilities.</a:t>
            </a:r>
          </a:p>
        </p:txBody>
      </p:sp>
    </p:spTree>
    <p:extLst>
      <p:ext uri="{BB962C8B-B14F-4D97-AF65-F5344CB8AC3E}">
        <p14:creationId xmlns:p14="http://schemas.microsoft.com/office/powerpoint/2010/main" val="148102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267200" y="1524001"/>
            <a:ext cx="6553200" cy="4343399"/>
          </a:xfrm>
        </p:spPr>
        <p:txBody>
          <a:bodyPr>
            <a:normAutofit/>
          </a:bodyPr>
          <a:lstStyle/>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Hair should be neat and clean</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Shoes should be in good condition</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Clean fingernails</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Clothes should fit properly</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Use appropriate deodorant	</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Everything clean and well-pressed</a:t>
            </a:r>
          </a:p>
          <a:p>
            <a:pPr eaLnBrk="1" hangingPunct="1">
              <a:lnSpc>
                <a:spcPct val="90000"/>
              </a:lnSpc>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Slim leather briefcase if needed</a:t>
            </a:r>
          </a:p>
        </p:txBody>
      </p:sp>
      <p:pic>
        <p:nvPicPr>
          <p:cNvPr id="43011" name="Picture 5" descr="jobinterviewdressmen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6" y="3429000"/>
            <a:ext cx="2168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iStock_000001251910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1"/>
            <a:ext cx="2133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le 5"/>
          <p:cNvSpPr txBox="1">
            <a:spLocks/>
          </p:cNvSpPr>
          <p:nvPr/>
        </p:nvSpPr>
        <p:spPr bwMode="auto">
          <a:xfrm>
            <a:off x="1981200" y="2"/>
            <a:ext cx="8229600" cy="1122364"/>
          </a:xfrm>
          <a:prstGeom prst="rect">
            <a:avLst/>
          </a:prstGeom>
          <a:noFill/>
          <a:ln w="9525">
            <a:noFill/>
            <a:miter lim="800000"/>
            <a:headEnd/>
            <a:tailEnd/>
          </a:ln>
        </p:spPr>
        <p:txBody>
          <a:bodyPr anchor="ctr"/>
          <a:lstStyle/>
          <a:p>
            <a:pPr algn="ctr" defTabSz="457200">
              <a:defRPr/>
            </a:pPr>
            <a:r>
              <a:rPr lang="en-US" sz="4400" b="1" dirty="0">
                <a:ea typeface="Times" pitchFamily="-107" charset="0"/>
                <a:cs typeface="ＭＳ Ｐゴシック" pitchFamily="-107" charset="-128"/>
              </a:rPr>
              <a:t>For Everyone</a:t>
            </a:r>
          </a:p>
        </p:txBody>
      </p:sp>
    </p:spTree>
    <p:extLst>
      <p:ext uri="{BB962C8B-B14F-4D97-AF65-F5344CB8AC3E}">
        <p14:creationId xmlns:p14="http://schemas.microsoft.com/office/powerpoint/2010/main" val="82822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4254"/>
          </a:xfrm>
        </p:spPr>
        <p:txBody>
          <a:bodyPr>
            <a:normAutofit fontScale="90000"/>
          </a:bodyPr>
          <a:lstStyle/>
          <a:p>
            <a:r>
              <a:rPr lang="en-US" b="1" dirty="0"/>
              <a:t>Final Look-The brand you</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17495"/>
              </p:ext>
            </p:extLst>
          </p:nvPr>
        </p:nvGraphicFramePr>
        <p:xfrm>
          <a:off x="2589213" y="1344613"/>
          <a:ext cx="8915400" cy="456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0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057400" y="1600200"/>
            <a:ext cx="7924800" cy="4731327"/>
          </a:xfrm>
        </p:spPr>
        <p:txBody>
          <a:bodyPr>
            <a:normAutofit/>
          </a:bodyPr>
          <a:lstStyle/>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Firmly shake hands </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with those you meet</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Greet all involved in the</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interview process and try</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to remember names</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Be friendly to everyone </a:t>
            </a:r>
            <a:br>
              <a:rPr lang="en-US" altLang="en-US" sz="2400" dirty="0">
                <a:solidFill>
                  <a:schemeClr val="tx1"/>
                </a:solidFill>
                <a:latin typeface="+mj-lt"/>
                <a:ea typeface="ＭＳ Ｐゴシック" panose="020B0600070205080204" pitchFamily="34" charset="-128"/>
                <a:cs typeface="Arial" panose="020B0604020202020204" pitchFamily="34" charset="0"/>
              </a:rPr>
            </a:br>
            <a:r>
              <a:rPr lang="en-US" altLang="en-US" sz="2400" dirty="0">
                <a:solidFill>
                  <a:schemeClr val="tx1"/>
                </a:solidFill>
                <a:latin typeface="+mj-lt"/>
                <a:ea typeface="ＭＳ Ｐゴシック" panose="020B0600070205080204" pitchFamily="34" charset="-128"/>
                <a:cs typeface="Arial" panose="020B0604020202020204" pitchFamily="34" charset="0"/>
              </a:rPr>
              <a:t>(secretaries, other employees, etc.)</a:t>
            </a:r>
          </a:p>
          <a:p>
            <a:pPr eaLnBrk="1" hangingPunct="1">
              <a:buFont typeface="Lucida Grande" pitchFamily="-107" charset="0"/>
              <a:buChar char="▸"/>
            </a:pPr>
            <a:r>
              <a:rPr lang="en-US" altLang="en-US" sz="2400" dirty="0">
                <a:solidFill>
                  <a:schemeClr val="tx1"/>
                </a:solidFill>
                <a:latin typeface="+mj-lt"/>
                <a:ea typeface="ＭＳ Ｐゴシック" panose="020B0600070205080204" pitchFamily="34" charset="-128"/>
                <a:cs typeface="Arial" panose="020B0604020202020204" pitchFamily="34" charset="0"/>
              </a:rPr>
              <a:t>Follow the interviewer’s lead (direction, selecting a seat, drink, etc.)</a:t>
            </a:r>
          </a:p>
          <a:p>
            <a:pPr eaLnBrk="1" hangingPunct="1">
              <a:buFont typeface="Lucida Grande" pitchFamily="-107" charset="0"/>
              <a:buChar char="▸"/>
            </a:pPr>
            <a:endParaRPr lang="en-US" altLang="en-US" sz="2400"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20483" name="Picture 6" descr="C:\Documents and Settings\lbaker\Local Settings\Temporary Internet Files\Content.IE5\JCAYEJ24\MP90038557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1600200"/>
            <a:ext cx="2014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5"/>
          <p:cNvSpPr txBox="1">
            <a:spLocks/>
          </p:cNvSpPr>
          <p:nvPr/>
        </p:nvSpPr>
        <p:spPr bwMode="auto">
          <a:xfrm>
            <a:off x="1981200" y="2"/>
            <a:ext cx="8229600" cy="105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Beginning the Interview</a:t>
            </a:r>
          </a:p>
        </p:txBody>
      </p:sp>
    </p:spTree>
    <p:extLst>
      <p:ext uri="{BB962C8B-B14F-4D97-AF65-F5344CB8AC3E}">
        <p14:creationId xmlns:p14="http://schemas.microsoft.com/office/powerpoint/2010/main" val="34873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05000" y="1600201"/>
            <a:ext cx="5257800" cy="5045076"/>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on the front third of the seat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Men: legs uncrossed, but closed</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Women: legs may be uncrossed and tilted to right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Hands folded in front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up straight with head, neck, and chest aligned with hips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careful of bad habits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Tapping your fingers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Biting your nails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Playing with your hair</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Clicking your pen, etc.</a:t>
            </a:r>
          </a:p>
          <a:p>
            <a:pPr>
              <a:lnSpc>
                <a:spcPct val="80000"/>
              </a:lnSpc>
              <a:spcAft>
                <a:spcPts val="600"/>
              </a:spcAft>
              <a:buFont typeface="Lucida Grande" pitchFamily="-107" charset="0"/>
              <a:buChar char="▸"/>
            </a:pPr>
            <a:endParaRPr lang="en-US" altLang="en-US" sz="2000" dirty="0">
              <a:solidFill>
                <a:srgbClr val="FFFFFF"/>
              </a:solidFill>
              <a:latin typeface="+mj-lt"/>
              <a:ea typeface="ＭＳ Ｐゴシック" panose="020B0600070205080204" pitchFamily="34" charset="-128"/>
              <a:cs typeface="Arial" panose="020B0604020202020204" pitchFamily="34" charset="0"/>
            </a:endParaRPr>
          </a:p>
        </p:txBody>
      </p:sp>
      <p:pic>
        <p:nvPicPr>
          <p:cNvPr id="21507" name="Picture 6" descr="23509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600200"/>
            <a:ext cx="23749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IS669-0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1" y="3581400"/>
            <a:ext cx="9366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9" descr="untitle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1" y="5181601"/>
            <a:ext cx="83661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0" descr="hnd00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562601"/>
            <a:ext cx="12192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2" descr="tapp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962401"/>
            <a:ext cx="15938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itle 5"/>
          <p:cNvSpPr txBox="1">
            <a:spLocks/>
          </p:cNvSpPr>
          <p:nvPr/>
        </p:nvSpPr>
        <p:spPr bwMode="auto">
          <a:xfrm>
            <a:off x="1981200" y="1"/>
            <a:ext cx="8229600" cy="129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Posture During the Interview</a:t>
            </a:r>
          </a:p>
        </p:txBody>
      </p:sp>
    </p:spTree>
    <p:extLst>
      <p:ext uri="{BB962C8B-B14F-4D97-AF65-F5344CB8AC3E}">
        <p14:creationId xmlns:p14="http://schemas.microsoft.com/office/powerpoint/2010/main" val="340962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436" y="46990"/>
            <a:ext cx="8596630" cy="1186180"/>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EMPATHY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257" y="1399425"/>
            <a:ext cx="9149713" cy="4419484"/>
          </a:xfrm>
        </p:spPr>
      </p:pic>
    </p:spTree>
    <p:extLst>
      <p:ext uri="{BB962C8B-B14F-4D97-AF65-F5344CB8AC3E}">
        <p14:creationId xmlns:p14="http://schemas.microsoft.com/office/powerpoint/2010/main" val="63613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half" idx="1"/>
          </p:nvPr>
        </p:nvSpPr>
        <p:spPr>
          <a:xfrm>
            <a:off x="1828800" y="1701800"/>
            <a:ext cx="2971800" cy="5080000"/>
          </a:xfrm>
        </p:spPr>
        <p:txBody>
          <a:bodyPr>
            <a:normAutofit/>
          </a:bodyPr>
          <a:lstStyle/>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on time</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friendly</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Show willingness to answer questions</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positive and honest</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Maintain eye contact</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Think and answer</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Don’t criticize previous employers</a:t>
            </a:r>
          </a:p>
        </p:txBody>
      </p:sp>
      <p:sp>
        <p:nvSpPr>
          <p:cNvPr id="24579" name="Rectangle 4"/>
          <p:cNvSpPr>
            <a:spLocks noGrp="1" noChangeArrowheads="1"/>
          </p:cNvSpPr>
          <p:nvPr>
            <p:ph sz="half" idx="2"/>
          </p:nvPr>
        </p:nvSpPr>
        <p:spPr>
          <a:xfrm>
            <a:off x="6172200" y="1701800"/>
            <a:ext cx="2743200" cy="5003800"/>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aware of body language</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 good listener</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Emphasize your strengths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yourself</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Don’t appear distracted observing the room, furniture, etc.</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confident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Discuss ways you can contribute</a:t>
            </a:r>
          </a:p>
        </p:txBody>
      </p:sp>
      <p:pic>
        <p:nvPicPr>
          <p:cNvPr id="24580" name="Picture 7" descr="o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163" y="1752600"/>
            <a:ext cx="1104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9" descr="bored_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5401" y="1701800"/>
            <a:ext cx="11588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gr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334001"/>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3" descr="smile_web_design-749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81401"/>
            <a:ext cx="1143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4" descr="234756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4660900"/>
            <a:ext cx="111125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6" descr="liste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9200" y="3330576"/>
            <a:ext cx="1447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itle 5"/>
          <p:cNvSpPr txBox="1">
            <a:spLocks/>
          </p:cNvSpPr>
          <p:nvPr/>
        </p:nvSpPr>
        <p:spPr bwMode="auto">
          <a:xfrm>
            <a:off x="1981200" y="1"/>
            <a:ext cx="8229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During the Interview</a:t>
            </a:r>
          </a:p>
        </p:txBody>
      </p:sp>
    </p:spTree>
    <p:extLst>
      <p:ext uri="{BB962C8B-B14F-4D97-AF65-F5344CB8AC3E}">
        <p14:creationId xmlns:p14="http://schemas.microsoft.com/office/powerpoint/2010/main" val="66543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055" y="325756"/>
            <a:ext cx="6517120" cy="699482"/>
          </a:xfrm>
        </p:spPr>
        <p:txBody>
          <a:bodyPr>
            <a:normAutofit fontScale="90000"/>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During the Interview</a:t>
            </a:r>
            <a:b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27" y="1025237"/>
            <a:ext cx="8714509" cy="5689254"/>
          </a:xfrm>
        </p:spPr>
        <p:txBody>
          <a:bodyPr>
            <a:noAutofit/>
          </a:bodyPr>
          <a:lstStyle/>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RELAX!</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Answer the questions using the “PROVE IT” Method (give specific </a:t>
            </a:r>
            <a:r>
              <a:rPr lang="en-US" sz="2400">
                <a:solidFill>
                  <a:schemeClr val="tx1">
                    <a:lumMod val="95000"/>
                    <a:lumOff val="5000"/>
                  </a:schemeClr>
                </a:solidFill>
                <a:effectLst/>
                <a:latin typeface="+mj-lt"/>
                <a:cs typeface="Times New Roman" panose="02020603050405020304" pitchFamily="18" charset="0"/>
                <a:sym typeface="+mn-ea"/>
              </a:rPr>
              <a:t>examples-behavioral interviewing)</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Ask intelligent questions about the organization</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Don’t volunteer negative information about yourself</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Be honest</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Have eye contact with the interviewer</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a:solidFill>
                  <a:schemeClr val="tx1">
                    <a:lumMod val="95000"/>
                    <a:lumOff val="5000"/>
                  </a:schemeClr>
                </a:solidFill>
                <a:effectLst/>
                <a:latin typeface="+mj-lt"/>
                <a:cs typeface="Times New Roman" panose="02020603050405020304" pitchFamily="18" charset="0"/>
                <a:sym typeface="+mn-ea"/>
              </a:rPr>
              <a:t>Say </a:t>
            </a:r>
            <a:r>
              <a:rPr lang="en-US" sz="2400" dirty="0">
                <a:solidFill>
                  <a:schemeClr val="tx1">
                    <a:lumMod val="95000"/>
                    <a:lumOff val="5000"/>
                  </a:schemeClr>
                </a:solidFill>
                <a:effectLst/>
                <a:latin typeface="+mj-lt"/>
                <a:cs typeface="Times New Roman" panose="02020603050405020304" pitchFamily="18" charset="0"/>
                <a:sym typeface="+mn-ea"/>
              </a:rPr>
              <a:t>positive things about your former supervisors and working conditions</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Find ways to let the interviewer know you are a team player </a:t>
            </a:r>
            <a:endParaRPr lang="en-US" sz="2400" dirty="0">
              <a:solidFill>
                <a:schemeClr val="tx1">
                  <a:lumMod val="95000"/>
                  <a:lumOff val="5000"/>
                </a:schemeClr>
              </a:solidFill>
              <a:effectLst/>
              <a:latin typeface="+mj-lt"/>
              <a:cs typeface="Times New Roman" panose="02020603050405020304" pitchFamily="18" charset="0"/>
            </a:endParaRPr>
          </a:p>
          <a:p>
            <a:endParaRPr lang="en-US" sz="2400" dirty="0">
              <a:solidFill>
                <a:schemeClr val="tx1">
                  <a:lumMod val="95000"/>
                  <a:lumOff val="5000"/>
                </a:schemeClr>
              </a:solidFill>
              <a:effectLst/>
              <a:latin typeface="+mj-lt"/>
              <a:cs typeface="Times New Roman" panose="02020603050405020304" pitchFamily="18" charset="0"/>
            </a:endParaRPr>
          </a:p>
        </p:txBody>
      </p:sp>
    </p:spTree>
    <p:extLst>
      <p:ext uri="{BB962C8B-B14F-4D97-AF65-F5344CB8AC3E}">
        <p14:creationId xmlns:p14="http://schemas.microsoft.com/office/powerpoint/2010/main" val="237043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54035"/>
            <a:ext cx="10058400" cy="5603966"/>
          </a:xfrm>
        </p:spPr>
        <p:txBody>
          <a:bodyPr>
            <a:normAutofit/>
          </a:bodyPr>
          <a:lstStyle/>
          <a:p>
            <a:pPr marL="0" indent="0" algn="just">
              <a:lnSpc>
                <a:spcPct val="110000"/>
              </a:lnSpc>
              <a:buNone/>
            </a:pPr>
            <a:r>
              <a:rPr lang="en-US" dirty="0"/>
              <a:t>At some point in the interview, usually near the end, you will be asked whether you have any questions. The worst thing you can do is say </a:t>
            </a:r>
            <a:r>
              <a:rPr lang="en-US" i="1" dirty="0"/>
              <a:t>No, </a:t>
            </a:r>
            <a:r>
              <a:rPr lang="en-US" dirty="0"/>
              <a:t>which suggests that you are not interested in the position. Instead, ask questions that will help you gain information and will impress the interviewer with your thoughtfulness and interest in the position.</a:t>
            </a:r>
          </a:p>
          <a:p>
            <a:pPr marL="0" indent="0" algn="just">
              <a:lnSpc>
                <a:spcPct val="110000"/>
              </a:lnSpc>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914400" y="427155"/>
            <a:ext cx="7380514" cy="6453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buFont typeface="Wingdings" panose="05000000000000000000" pitchFamily="2" charset="2"/>
              <a:buChar char="Ø"/>
            </a:pPr>
            <a:r>
              <a:rPr lang="en-US" b="1"/>
              <a:t>Asking Your Own Questions</a:t>
            </a:r>
            <a:endParaRPr lang="en-US" dirty="0"/>
          </a:p>
        </p:txBody>
      </p:sp>
      <p:sp>
        <p:nvSpPr>
          <p:cNvPr id="5" name="Rounded Rectangle 4"/>
          <p:cNvSpPr/>
          <p:nvPr/>
        </p:nvSpPr>
        <p:spPr>
          <a:xfrm>
            <a:off x="1214846" y="3174273"/>
            <a:ext cx="6048103" cy="523819"/>
          </a:xfrm>
          <a:prstGeom prst="roundRect">
            <a:avLst/>
          </a:prstGeom>
          <a:solidFill>
            <a:srgbClr val="CF06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What will my duties be (if not already discussed)?</a:t>
            </a:r>
          </a:p>
        </p:txBody>
      </p:sp>
      <p:sp>
        <p:nvSpPr>
          <p:cNvPr id="6" name="Rounded Rectangle 5"/>
          <p:cNvSpPr/>
          <p:nvPr/>
        </p:nvSpPr>
        <p:spPr>
          <a:xfrm>
            <a:off x="1214846" y="3879668"/>
            <a:ext cx="9144000" cy="509452"/>
          </a:xfrm>
          <a:prstGeom prst="roundRect">
            <a:avLst/>
          </a:prstGeom>
          <a:solidFill>
            <a:srgbClr val="6795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2. What it is like working here in terms of the people, management practices, workloads, expected performance, and rewards.</a:t>
            </a:r>
          </a:p>
        </p:txBody>
      </p:sp>
      <p:sp>
        <p:nvSpPr>
          <p:cNvPr id="7" name="Rounded Rectangle 6"/>
          <p:cNvSpPr/>
          <p:nvPr/>
        </p:nvSpPr>
        <p:spPr>
          <a:xfrm>
            <a:off x="1214846" y="4571999"/>
            <a:ext cx="9326880" cy="692331"/>
          </a:xfrm>
          <a:prstGeom prst="roundRect">
            <a:avLst/>
          </a:prstGeom>
          <a:solidFill>
            <a:srgbClr val="DAC2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 What training programs are available from this organization? What specific training will be given for this position?</a:t>
            </a:r>
          </a:p>
        </p:txBody>
      </p:sp>
      <p:sp>
        <p:nvSpPr>
          <p:cNvPr id="8" name="Rounded Rectangle 7"/>
          <p:cNvSpPr/>
          <p:nvPr/>
        </p:nvSpPr>
        <p:spPr>
          <a:xfrm>
            <a:off x="1214846" y="5447209"/>
            <a:ext cx="7772400" cy="50945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4. Who would be my immediate supervisor?</a:t>
            </a:r>
            <a:endParaRPr lang="en-US" dirty="0"/>
          </a:p>
        </p:txBody>
      </p:sp>
      <p:sp>
        <p:nvSpPr>
          <p:cNvPr id="9" name="Rounded Rectangle 8"/>
          <p:cNvSpPr/>
          <p:nvPr/>
        </p:nvSpPr>
        <p:spPr>
          <a:xfrm>
            <a:off x="1214846" y="6126480"/>
            <a:ext cx="8477794" cy="574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What is the organizational structure, and where does this position fit in?</a:t>
            </a:r>
          </a:p>
        </p:txBody>
      </p:sp>
    </p:spTree>
    <p:extLst>
      <p:ext uri="{BB962C8B-B14F-4D97-AF65-F5344CB8AC3E}">
        <p14:creationId xmlns:p14="http://schemas.microsoft.com/office/powerpoint/2010/main" val="94079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9848" y="2314303"/>
            <a:ext cx="7994468" cy="561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8. How is job performance evaluated?</a:t>
            </a:r>
          </a:p>
        </p:txBody>
      </p:sp>
      <p:sp>
        <p:nvSpPr>
          <p:cNvPr id="6" name="Rounded Rectangle 5"/>
          <p:cNvSpPr/>
          <p:nvPr/>
        </p:nvSpPr>
        <p:spPr>
          <a:xfrm>
            <a:off x="1069848" y="1547513"/>
            <a:ext cx="7994468" cy="56170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7. Is travel required in this position?</a:t>
            </a:r>
          </a:p>
        </p:txBody>
      </p:sp>
      <p:sp>
        <p:nvSpPr>
          <p:cNvPr id="7" name="Rounded Rectangle 6"/>
          <p:cNvSpPr/>
          <p:nvPr/>
        </p:nvSpPr>
        <p:spPr>
          <a:xfrm>
            <a:off x="1069848" y="2993791"/>
            <a:ext cx="7994468" cy="56170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9. Assuming my work is excellent, where do you see me in five years?</a:t>
            </a:r>
          </a:p>
        </p:txBody>
      </p:sp>
      <p:sp>
        <p:nvSpPr>
          <p:cNvPr id="8" name="Rounded Rectangle 7"/>
          <p:cNvSpPr/>
          <p:nvPr/>
        </p:nvSpPr>
        <p:spPr>
          <a:xfrm>
            <a:off x="1069848" y="3696355"/>
            <a:ext cx="7994468" cy="5617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10. How long do employees generally stay with this organization?</a:t>
            </a:r>
          </a:p>
        </p:txBody>
      </p:sp>
      <p:sp>
        <p:nvSpPr>
          <p:cNvPr id="9" name="Rounded Rectangle 8"/>
          <p:cNvSpPr/>
          <p:nvPr/>
        </p:nvSpPr>
        <p:spPr>
          <a:xfrm>
            <a:off x="1069848" y="4463145"/>
            <a:ext cx="7994468" cy="56170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11. What are the major challenges for a person in this position?</a:t>
            </a:r>
          </a:p>
        </p:txBody>
      </p:sp>
      <p:sp>
        <p:nvSpPr>
          <p:cNvPr id="10" name="Rounded Rectangle 9"/>
          <p:cNvSpPr/>
          <p:nvPr/>
        </p:nvSpPr>
        <p:spPr>
          <a:xfrm>
            <a:off x="1069848" y="5294813"/>
            <a:ext cx="7994468" cy="561703"/>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 What do you see in the future of this organization?</a:t>
            </a:r>
          </a:p>
        </p:txBody>
      </p:sp>
      <p:sp>
        <p:nvSpPr>
          <p:cNvPr id="11" name="Rounded Rectangle 10"/>
          <p:cNvSpPr/>
          <p:nvPr/>
        </p:nvSpPr>
        <p:spPr>
          <a:xfrm>
            <a:off x="1069848" y="6087293"/>
            <a:ext cx="7994468" cy="56170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13. May I have a tour of the facilities?</a:t>
            </a:r>
          </a:p>
        </p:txBody>
      </p:sp>
      <p:sp>
        <p:nvSpPr>
          <p:cNvPr id="12" name="Rounded Rectangle 11"/>
          <p:cNvSpPr/>
          <p:nvPr/>
        </p:nvSpPr>
        <p:spPr>
          <a:xfrm>
            <a:off x="1069848" y="780723"/>
            <a:ext cx="7994468" cy="56170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dirty="0">
                <a:solidFill>
                  <a:schemeClr val="tx1"/>
                </a:solidFill>
              </a:rPr>
              <a:t>6. When do you expect to make a decision?</a:t>
            </a:r>
          </a:p>
        </p:txBody>
      </p:sp>
    </p:spTree>
    <p:extLst>
      <p:ext uri="{BB962C8B-B14F-4D97-AF65-F5344CB8AC3E}">
        <p14:creationId xmlns:p14="http://schemas.microsoft.com/office/powerpoint/2010/main" val="287237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108" y="609600"/>
            <a:ext cx="6045893" cy="665408"/>
          </a:xfrm>
        </p:spPr>
        <p:txBody>
          <a:bodyPr>
            <a:normAutofit/>
          </a:bodyPr>
          <a:lstStyle/>
          <a:p>
            <a:r>
              <a:rPr lang="en-IE" b="1" dirty="0">
                <a:solidFill>
                  <a:schemeClr val="tx1"/>
                </a:solidFill>
                <a:latin typeface="Times New Roman" panose="02020603050405020304" pitchFamily="18" charset="0"/>
                <a:cs typeface="Times New Roman" panose="02020603050405020304" pitchFamily="18" charset="0"/>
              </a:rPr>
              <a:t>How to Answer</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99309"/>
            <a:ext cx="8915400" cy="4511913"/>
          </a:xfrm>
        </p:spPr>
        <p:txBody>
          <a:bodyPr>
            <a:normAutofit/>
          </a:bodyPr>
          <a:lstStyle/>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Listen carefully, seek clarification</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Illustrate answers with real examples and evidence</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Be positive – constructive criticism</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Keep answers specific and succinct</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Take time to respond</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Be alert to interviewer’s  body language</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Speak clearly, smile and show enthusiasm</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Know what you want to say, and find the opportunity</a:t>
            </a:r>
          </a:p>
          <a:p>
            <a:endParaRPr lang="en-US" sz="2800" dirty="0"/>
          </a:p>
        </p:txBody>
      </p:sp>
    </p:spTree>
    <p:extLst>
      <p:ext uri="{BB962C8B-B14F-4D97-AF65-F5344CB8AC3E}">
        <p14:creationId xmlns:p14="http://schemas.microsoft.com/office/powerpoint/2010/main" val="5632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6545"/>
          </a:xfrm>
        </p:spPr>
        <p:txBody>
          <a:bodyPr>
            <a:normAutofit fontScale="90000"/>
          </a:bodyPr>
          <a:lstStyle/>
          <a:p>
            <a:r>
              <a:rPr lang="en-US" b="1" dirty="0"/>
              <a:t>Series or Sequence of Interviews</a:t>
            </a:r>
          </a:p>
        </p:txBody>
      </p:sp>
      <p:sp>
        <p:nvSpPr>
          <p:cNvPr id="3" name="Content Placeholder 2"/>
          <p:cNvSpPr>
            <a:spLocks noGrp="1"/>
          </p:cNvSpPr>
          <p:nvPr>
            <p:ph idx="1"/>
          </p:nvPr>
        </p:nvSpPr>
        <p:spPr>
          <a:xfrm>
            <a:off x="2589212" y="1565564"/>
            <a:ext cx="8915400" cy="4345658"/>
          </a:xfrm>
        </p:spPr>
        <p:txBody>
          <a:bodyPr/>
          <a:lstStyle/>
          <a:p>
            <a:r>
              <a:rPr lang="en-US" dirty="0"/>
              <a:t>Match the following and also state which interview may happen first and so 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7907315"/>
              </p:ext>
            </p:extLst>
          </p:nvPr>
        </p:nvGraphicFramePr>
        <p:xfrm>
          <a:off x="2142836" y="2243666"/>
          <a:ext cx="8128000" cy="438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034410"/>
                    </a:ext>
                  </a:extLst>
                </a:gridCol>
                <a:gridCol w="4064000">
                  <a:extLst>
                    <a:ext uri="{9D8B030D-6E8A-4147-A177-3AD203B41FA5}">
                      <a16:colId xmlns:a16="http://schemas.microsoft.com/office/drawing/2014/main" val="1519440090"/>
                    </a:ext>
                  </a:extLst>
                </a:gridCol>
              </a:tblGrid>
              <a:tr h="370840">
                <a:tc>
                  <a:txBody>
                    <a:bodyPr/>
                    <a:lstStyle/>
                    <a:p>
                      <a:pPr algn="ctr"/>
                      <a:r>
                        <a:rPr lang="en-US" sz="2400" i="0" dirty="0"/>
                        <a:t>Interview in the Series</a:t>
                      </a:r>
                    </a:p>
                  </a:txBody>
                  <a:tcPr/>
                </a:tc>
                <a:tc>
                  <a:txBody>
                    <a:bodyPr/>
                    <a:lstStyle/>
                    <a:p>
                      <a:pPr algn="ctr"/>
                      <a:r>
                        <a:rPr lang="en-US" sz="2400" i="0" dirty="0"/>
                        <a:t>Purpose</a:t>
                      </a:r>
                    </a:p>
                  </a:txBody>
                  <a:tcPr/>
                </a:tc>
                <a:extLst>
                  <a:ext uri="{0D108BD9-81ED-4DB2-BD59-A6C34878D82A}">
                    <a16:rowId xmlns:a16="http://schemas.microsoft.com/office/drawing/2014/main" val="1594301077"/>
                  </a:ext>
                </a:extLst>
              </a:tr>
              <a:tr h="370840">
                <a:tc>
                  <a:txBody>
                    <a:bodyPr/>
                    <a:lstStyle/>
                    <a:p>
                      <a:r>
                        <a:rPr lang="en-US" sz="2400" dirty="0"/>
                        <a:t>Selection Interview</a:t>
                      </a:r>
                    </a:p>
                  </a:txBody>
                  <a:tcPr/>
                </a:tc>
                <a:tc>
                  <a:txBody>
                    <a:bodyPr/>
                    <a:lstStyle/>
                    <a:p>
                      <a:r>
                        <a:rPr lang="en-US" sz="2400" dirty="0"/>
                        <a:t>To filter</a:t>
                      </a:r>
                      <a:r>
                        <a:rPr lang="en-US" sz="2400" baseline="0" dirty="0"/>
                        <a:t> out candidates unqualified or not a good fit for the position</a:t>
                      </a:r>
                      <a:endParaRPr lang="en-US" sz="2400" dirty="0"/>
                    </a:p>
                  </a:txBody>
                  <a:tcPr/>
                </a:tc>
                <a:extLst>
                  <a:ext uri="{0D108BD9-81ED-4DB2-BD59-A6C34878D82A}">
                    <a16:rowId xmlns:a16="http://schemas.microsoft.com/office/drawing/2014/main" val="507144970"/>
                  </a:ext>
                </a:extLst>
              </a:tr>
              <a:tr h="370840">
                <a:tc>
                  <a:txBody>
                    <a:bodyPr/>
                    <a:lstStyle/>
                    <a:p>
                      <a:r>
                        <a:rPr lang="en-US" sz="2400" dirty="0"/>
                        <a:t>Screening Interview</a:t>
                      </a:r>
                    </a:p>
                  </a:txBody>
                  <a:tcPr/>
                </a:tc>
                <a:tc>
                  <a:txBody>
                    <a:bodyPr/>
                    <a:lstStyle/>
                    <a:p>
                      <a:r>
                        <a:rPr lang="en-US" sz="2400" dirty="0"/>
                        <a:t>To sell you on the advantages</a:t>
                      </a:r>
                      <a:r>
                        <a:rPr lang="en-US" sz="2400" baseline="0" dirty="0"/>
                        <a:t> of the job, usually with a higher ranking executive</a:t>
                      </a:r>
                      <a:endParaRPr lang="en-US" sz="2400" dirty="0"/>
                    </a:p>
                  </a:txBody>
                  <a:tcPr/>
                </a:tc>
                <a:extLst>
                  <a:ext uri="{0D108BD9-81ED-4DB2-BD59-A6C34878D82A}">
                    <a16:rowId xmlns:a16="http://schemas.microsoft.com/office/drawing/2014/main" val="3263818246"/>
                  </a:ext>
                </a:extLst>
              </a:tr>
              <a:tr h="370840">
                <a:tc>
                  <a:txBody>
                    <a:bodyPr/>
                    <a:lstStyle/>
                    <a:p>
                      <a:r>
                        <a:rPr lang="en-US" sz="2400" dirty="0"/>
                        <a:t>Final Evaluation Interview</a:t>
                      </a:r>
                    </a:p>
                  </a:txBody>
                  <a:tcPr/>
                </a:tc>
                <a:tc>
                  <a:txBody>
                    <a:bodyPr/>
                    <a:lstStyle/>
                    <a:p>
                      <a:r>
                        <a:rPr lang="en-US" sz="2400" dirty="0"/>
                        <a:t>Identifying the top candidates from all who qualify</a:t>
                      </a:r>
                    </a:p>
                  </a:txBody>
                  <a:tcPr/>
                </a:tc>
                <a:extLst>
                  <a:ext uri="{0D108BD9-81ED-4DB2-BD59-A6C34878D82A}">
                    <a16:rowId xmlns:a16="http://schemas.microsoft.com/office/drawing/2014/main" val="1839851970"/>
                  </a:ext>
                </a:extLst>
              </a:tr>
            </a:tbl>
          </a:graphicData>
        </a:graphic>
      </p:graphicFrame>
    </p:spTree>
    <p:extLst>
      <p:ext uri="{BB962C8B-B14F-4D97-AF65-F5344CB8AC3E}">
        <p14:creationId xmlns:p14="http://schemas.microsoft.com/office/powerpoint/2010/main" val="1560482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72" y="375026"/>
            <a:ext cx="8596668" cy="914400"/>
          </a:xfrm>
        </p:spPr>
        <p:txBody>
          <a:bodyPr/>
          <a:lstStyle/>
          <a:p>
            <a:r>
              <a:rPr lang="en-GB" b="1" dirty="0">
                <a:solidFill>
                  <a:schemeClr val="tx1"/>
                </a:solidFill>
                <a:latin typeface="Times New Roman" panose="02020603050405020304" pitchFamily="18" charset="0"/>
                <a:cs typeface="Times New Roman" panose="02020603050405020304" pitchFamily="18" charset="0"/>
              </a:rPr>
              <a:t>      Responding to </a:t>
            </a:r>
            <a:r>
              <a:rPr lang="en-GB" b="1">
                <a:solidFill>
                  <a:schemeClr val="tx1"/>
                </a:solidFill>
                <a:latin typeface="Times New Roman" panose="02020603050405020304" pitchFamily="18" charset="0"/>
                <a:cs typeface="Times New Roman" panose="02020603050405020304" pitchFamily="18" charset="0"/>
              </a:rPr>
              <a:t>Competency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1071"/>
            <a:ext cx="10797742" cy="5190186"/>
          </a:xfrm>
        </p:spPr>
        <p:txBody>
          <a:bodyPr>
            <a:normAutofit/>
          </a:bodyPr>
          <a:lstStyle/>
          <a:p>
            <a:pPr marL="0" indent="0">
              <a:buNone/>
            </a:pPr>
            <a:r>
              <a:rPr lang="en-GB" sz="2800" dirty="0">
                <a:solidFill>
                  <a:schemeClr val="tx1"/>
                </a:solidFill>
                <a:latin typeface="Times New Roman" panose="02020603050405020304" pitchFamily="18" charset="0"/>
                <a:cs typeface="Times New Roman" panose="02020603050405020304" pitchFamily="18" charset="0"/>
              </a:rPr>
              <a:t>Q. </a:t>
            </a:r>
            <a:r>
              <a:rPr lang="en-GB" sz="2400" i="1" dirty="0">
                <a:solidFill>
                  <a:schemeClr val="tx1"/>
                </a:solidFill>
                <a:latin typeface="Times New Roman" panose="02020603050405020304" pitchFamily="18" charset="0"/>
                <a:cs typeface="Times New Roman" panose="02020603050405020304" pitchFamily="18" charset="0"/>
              </a:rPr>
              <a:t>Give me an example of a problem you encountered. How did you approach it.  What was the outcome?</a:t>
            </a:r>
          </a:p>
          <a:p>
            <a:pPr algn="ctr"/>
            <a:r>
              <a:rPr lang="en-GB" sz="3600" dirty="0">
                <a:solidFill>
                  <a:schemeClr val="tx1"/>
                </a:solidFill>
                <a:latin typeface="Times New Roman" panose="02020603050405020304" pitchFamily="18" charset="0"/>
                <a:cs typeface="Times New Roman" panose="02020603050405020304" pitchFamily="18" charset="0"/>
              </a:rPr>
              <a:t>STAR response</a:t>
            </a:r>
          </a:p>
          <a:p>
            <a:pPr lvl="1"/>
            <a:r>
              <a:rPr lang="en-GB" sz="2400" dirty="0">
                <a:solidFill>
                  <a:schemeClr val="tx1"/>
                </a:solidFill>
                <a:latin typeface="Times New Roman" panose="02020603050405020304" pitchFamily="18" charset="0"/>
                <a:cs typeface="Times New Roman" panose="02020603050405020304" pitchFamily="18" charset="0"/>
              </a:rPr>
              <a:t>S: Describe the situation</a:t>
            </a:r>
          </a:p>
          <a:p>
            <a:pPr lvl="1"/>
            <a:r>
              <a:rPr lang="en-GB" sz="2400" dirty="0">
                <a:solidFill>
                  <a:schemeClr val="tx1"/>
                </a:solidFill>
                <a:latin typeface="Times New Roman" panose="02020603050405020304" pitchFamily="18" charset="0"/>
                <a:cs typeface="Times New Roman" panose="02020603050405020304" pitchFamily="18" charset="0"/>
              </a:rPr>
              <a:t>T: Explain the task/problem that arose</a:t>
            </a:r>
          </a:p>
          <a:p>
            <a:pPr lvl="1"/>
            <a:r>
              <a:rPr lang="en-GB" sz="2400" dirty="0">
                <a:solidFill>
                  <a:schemeClr val="tx1"/>
                </a:solidFill>
                <a:latin typeface="Times New Roman" panose="02020603050405020304" pitchFamily="18" charset="0"/>
                <a:cs typeface="Times New Roman" panose="02020603050405020304" pitchFamily="18" charset="0"/>
              </a:rPr>
              <a:t>A: What action did you take?</a:t>
            </a:r>
          </a:p>
          <a:p>
            <a:pPr lvl="1"/>
            <a:r>
              <a:rPr lang="en-GB" sz="2400" dirty="0">
                <a:solidFill>
                  <a:schemeClr val="tx1"/>
                </a:solidFill>
                <a:latin typeface="Times New Roman" panose="02020603050405020304" pitchFamily="18" charset="0"/>
                <a:cs typeface="Times New Roman" panose="02020603050405020304" pitchFamily="18" charset="0"/>
              </a:rPr>
              <a:t>R: What was the result or outcome?</a:t>
            </a:r>
          </a:p>
          <a:p>
            <a:pPr lvl="1"/>
            <a:r>
              <a:rPr lang="en-GB" sz="2400" dirty="0">
                <a:solidFill>
                  <a:schemeClr val="tx1"/>
                </a:solidFill>
                <a:latin typeface="Times New Roman" panose="02020603050405020304" pitchFamily="18" charset="0"/>
                <a:cs typeface="Times New Roman" panose="02020603050405020304" pitchFamily="18" charset="0"/>
              </a:rPr>
              <a:t>What did you learn from this experience?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092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018" y="29719"/>
            <a:ext cx="10058400" cy="429768"/>
          </a:xfrm>
        </p:spPr>
        <p:txBody>
          <a:bodyPr>
            <a:normAutofit fontScale="90000"/>
          </a:bodyPr>
          <a:lstStyle/>
          <a:p>
            <a:r>
              <a:rPr lang="en-US" b="1" u="sng" dirty="0"/>
              <a:t>AFTER THE INTERVIEW</a:t>
            </a:r>
            <a:br>
              <a:rPr lang="en-US" dirty="0"/>
            </a:br>
            <a:endParaRPr lang="en-US" dirty="0"/>
          </a:p>
        </p:txBody>
      </p:sp>
      <p:sp>
        <p:nvSpPr>
          <p:cNvPr id="3" name="Content Placeholder 2"/>
          <p:cNvSpPr>
            <a:spLocks noGrp="1"/>
          </p:cNvSpPr>
          <p:nvPr>
            <p:ph idx="1"/>
          </p:nvPr>
        </p:nvSpPr>
        <p:spPr>
          <a:xfrm>
            <a:off x="1069848" y="2536604"/>
            <a:ext cx="10058400" cy="4216893"/>
          </a:xfrm>
        </p:spPr>
        <p:txBody>
          <a:bodyPr>
            <a:normAutofit fontScale="92500" lnSpcReduction="20000"/>
          </a:bodyPr>
          <a:lstStyle/>
          <a:p>
            <a:pPr algn="just">
              <a:lnSpc>
                <a:spcPct val="160000"/>
              </a:lnSpc>
            </a:pPr>
            <a:r>
              <a:rPr lang="en-US" b="1" dirty="0"/>
              <a:t>If you don’t hear from the interviewer within five days, or at the specified time, call him or her. </a:t>
            </a:r>
          </a:p>
          <a:p>
            <a:pPr algn="just">
              <a:lnSpc>
                <a:spcPct val="160000"/>
              </a:lnSpc>
            </a:pPr>
            <a:r>
              <a:rPr lang="en-US" b="1" dirty="0"/>
              <a:t>Practice saying something like, </a:t>
            </a:r>
          </a:p>
          <a:p>
            <a:pPr marL="0" indent="0" algn="ctr">
              <a:lnSpc>
                <a:spcPct val="160000"/>
              </a:lnSpc>
              <a:buNone/>
            </a:pPr>
            <a:r>
              <a:rPr lang="en-US" b="1" i="1" dirty="0">
                <a:solidFill>
                  <a:srgbClr val="FF0000"/>
                </a:solidFill>
              </a:rPr>
              <a:t>“I’m wondering what else I can do to convince you that I’m the right person for this job, or, I’m calling to find out the status of your search for the ____________ position. “</a:t>
            </a:r>
          </a:p>
          <a:p>
            <a:pPr>
              <a:lnSpc>
                <a:spcPct val="160000"/>
              </a:lnSpc>
            </a:pPr>
            <a:r>
              <a:rPr lang="en-US" b="1" dirty="0"/>
              <a:t>You could also e-mail the interviewer to find out how the decision process is going. </a:t>
            </a:r>
          </a:p>
          <a:p>
            <a:pPr>
              <a:lnSpc>
                <a:spcPct val="160000"/>
              </a:lnSpc>
            </a:pPr>
            <a:r>
              <a:rPr lang="en-US" b="1" dirty="0"/>
              <a:t>It is important to sound professional and courteous. Sounding desperate, angry, or frustrated that you haven’t been contacted can ruin your chances. </a:t>
            </a:r>
          </a:p>
          <a:p>
            <a:pPr>
              <a:lnSpc>
                <a:spcPct val="160000"/>
              </a:lnSpc>
            </a:pPr>
            <a:r>
              <a:rPr lang="en-US" b="1" dirty="0"/>
              <a:t>The following follow-up e-mail message would impress the interviewer:”</a:t>
            </a:r>
          </a:p>
          <a:p>
            <a:endParaRPr lang="en-US" b="1" dirty="0"/>
          </a:p>
        </p:txBody>
      </p:sp>
      <p:sp>
        <p:nvSpPr>
          <p:cNvPr id="4" name="Rectangle 3"/>
          <p:cNvSpPr/>
          <p:nvPr/>
        </p:nvSpPr>
        <p:spPr>
          <a:xfrm>
            <a:off x="947018" y="685546"/>
            <a:ext cx="5878285" cy="4833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buFont typeface="Wingdings" panose="05000000000000000000" pitchFamily="2" charset="2"/>
              <a:buChar char="Ø"/>
            </a:pPr>
            <a:r>
              <a:rPr lang="en-US" b="1" dirty="0"/>
              <a:t>Thanking Your Interviewer</a:t>
            </a:r>
            <a:endParaRPr lang="en-US" dirty="0"/>
          </a:p>
        </p:txBody>
      </p:sp>
      <p:sp>
        <p:nvSpPr>
          <p:cNvPr id="5" name="Rectangle 4"/>
          <p:cNvSpPr/>
          <p:nvPr/>
        </p:nvSpPr>
        <p:spPr>
          <a:xfrm>
            <a:off x="947017" y="1335792"/>
            <a:ext cx="5878285" cy="4833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buFont typeface="Wingdings" panose="05000000000000000000" pitchFamily="2" charset="2"/>
              <a:buChar char="Ø"/>
            </a:pPr>
            <a:r>
              <a:rPr lang="en-US" b="1" dirty="0">
                <a:solidFill>
                  <a:schemeClr val="tx1"/>
                </a:solidFill>
              </a:rPr>
              <a:t>Contacting Your References</a:t>
            </a:r>
            <a:endParaRPr lang="en-US" dirty="0">
              <a:solidFill>
                <a:schemeClr val="tx1"/>
              </a:solidFill>
            </a:endParaRPr>
          </a:p>
        </p:txBody>
      </p:sp>
      <p:sp>
        <p:nvSpPr>
          <p:cNvPr id="6" name="Rectangle 5"/>
          <p:cNvSpPr/>
          <p:nvPr/>
        </p:nvSpPr>
        <p:spPr>
          <a:xfrm>
            <a:off x="947016" y="1936198"/>
            <a:ext cx="5878285" cy="4833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buFont typeface="Wingdings" panose="05000000000000000000" pitchFamily="2" charset="2"/>
              <a:buChar char="Ø"/>
            </a:pPr>
            <a:r>
              <a:rPr lang="en-US" b="1"/>
              <a:t>Following Up</a:t>
            </a:r>
            <a:endParaRPr lang="en-US" dirty="0"/>
          </a:p>
        </p:txBody>
      </p:sp>
    </p:spTree>
    <p:extLst>
      <p:ext uri="{BB962C8B-B14F-4D97-AF65-F5344CB8AC3E}">
        <p14:creationId xmlns:p14="http://schemas.microsoft.com/office/powerpoint/2010/main" val="4084385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normAutofit lnSpcReduction="10000"/>
          </a:bodyPr>
          <a:lstStyle/>
          <a:p>
            <a:pPr marL="0" indent="0">
              <a:buNone/>
            </a:pPr>
            <a:r>
              <a:rPr lang="en-US" sz="2400" dirty="0"/>
              <a:t>Dear Ms. Jamison:</a:t>
            </a:r>
          </a:p>
          <a:p>
            <a:pPr marL="0" indent="0" algn="just">
              <a:buNone/>
            </a:pPr>
            <a:r>
              <a:rPr lang="en-US" sz="2400" dirty="0"/>
              <a:t>I enjoyed my interview with you last Thursday for the receptionist position.</a:t>
            </a:r>
          </a:p>
          <a:p>
            <a:pPr marL="0" indent="0" algn="just">
              <a:buNone/>
            </a:pPr>
            <a:r>
              <a:rPr lang="en-US" sz="2400" dirty="0"/>
              <a:t>You should know that I’m very interested in this opportunity with Coastal Enterprises. Because you mentioned that you might have an answer this week,</a:t>
            </a:r>
          </a:p>
          <a:p>
            <a:pPr marL="0" indent="0" algn="just">
              <a:buNone/>
            </a:pPr>
            <a:r>
              <a:rPr lang="en-US" sz="2400" dirty="0"/>
              <a:t>I’m eager to know how your decision process is coming along. I look forward to hearing from you.</a:t>
            </a:r>
          </a:p>
          <a:p>
            <a:pPr marL="0" indent="0" algn="just">
              <a:buNone/>
            </a:pPr>
            <a:r>
              <a:rPr lang="en-US" sz="2400" dirty="0"/>
              <a:t>Sincerely,</a:t>
            </a:r>
          </a:p>
          <a:p>
            <a:endParaRPr lang="en-US" sz="2400" dirty="0"/>
          </a:p>
        </p:txBody>
      </p:sp>
    </p:spTree>
    <p:extLst>
      <p:ext uri="{BB962C8B-B14F-4D97-AF65-F5344CB8AC3E}">
        <p14:creationId xmlns:p14="http://schemas.microsoft.com/office/powerpoint/2010/main" val="28354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721217"/>
          </a:xfrm>
        </p:spPr>
        <p:txBody>
          <a:bodyPr/>
          <a:lstStyle/>
          <a:p>
            <a:r>
              <a:rPr lang="en-IE" b="1" dirty="0">
                <a:solidFill>
                  <a:schemeClr val="tx1"/>
                </a:solidFill>
                <a:latin typeface="Times New Roman" panose="02020603050405020304" pitchFamily="18" charset="0"/>
                <a:cs typeface="Times New Roman" panose="02020603050405020304" pitchFamily="18" charset="0"/>
              </a:rPr>
              <a:t>Typical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030310"/>
            <a:ext cx="9448800" cy="5666703"/>
          </a:xfrm>
        </p:spPr>
        <p:txBody>
          <a:bodyPr>
            <a:normAutofit lnSpcReduction="10000"/>
          </a:bodyPr>
          <a:lstStyle/>
          <a:p>
            <a:pPr>
              <a:lnSpc>
                <a:spcPct val="90000"/>
              </a:lnSpc>
            </a:pPr>
            <a:r>
              <a:rPr lang="en-IE" sz="2000" b="1" dirty="0">
                <a:solidFill>
                  <a:schemeClr val="tx1"/>
                </a:solidFill>
                <a:latin typeface="+mj-lt"/>
                <a:cs typeface="Times New Roman" panose="02020603050405020304" pitchFamily="18" charset="0"/>
              </a:rPr>
              <a:t>About you</a:t>
            </a:r>
          </a:p>
          <a:p>
            <a:pPr lvl="1">
              <a:lnSpc>
                <a:spcPct val="90000"/>
              </a:lnSpc>
            </a:pPr>
            <a:r>
              <a:rPr lang="en-IE" sz="2000" i="1" dirty="0">
                <a:solidFill>
                  <a:schemeClr val="tx1"/>
                </a:solidFill>
                <a:latin typeface="+mj-lt"/>
                <a:cs typeface="Times New Roman" panose="02020603050405020304" pitchFamily="18" charset="0"/>
              </a:rPr>
              <a:t>Tell me about yourself  -  Bring me up to date with your CV?</a:t>
            </a:r>
          </a:p>
          <a:p>
            <a:pPr lvl="1">
              <a:lnSpc>
                <a:spcPct val="90000"/>
              </a:lnSpc>
            </a:pPr>
            <a:r>
              <a:rPr lang="en-IE" sz="2000" i="1" dirty="0">
                <a:solidFill>
                  <a:schemeClr val="tx1"/>
                </a:solidFill>
                <a:latin typeface="+mj-lt"/>
                <a:cs typeface="Times New Roman" panose="02020603050405020304" pitchFamily="18" charset="0"/>
              </a:rPr>
              <a:t>Why did you choose that particular degree programme?</a:t>
            </a:r>
          </a:p>
          <a:p>
            <a:pPr lvl="1">
              <a:lnSpc>
                <a:spcPct val="90000"/>
              </a:lnSpc>
            </a:pPr>
            <a:r>
              <a:rPr lang="en-IE" sz="2000" i="1" dirty="0">
                <a:solidFill>
                  <a:schemeClr val="tx1"/>
                </a:solidFill>
                <a:latin typeface="+mj-lt"/>
                <a:cs typeface="Times New Roman" panose="02020603050405020304" pitchFamily="18" charset="0"/>
              </a:rPr>
              <a:t>What experience have you had that is relevant to this post?</a:t>
            </a:r>
          </a:p>
          <a:p>
            <a:pPr lvl="1">
              <a:lnSpc>
                <a:spcPct val="90000"/>
              </a:lnSpc>
            </a:pPr>
            <a:r>
              <a:rPr lang="en-IE" sz="2000" i="1" dirty="0">
                <a:solidFill>
                  <a:schemeClr val="tx1"/>
                </a:solidFill>
                <a:latin typeface="+mj-lt"/>
                <a:cs typeface="Times New Roman" panose="02020603050405020304" pitchFamily="18" charset="0"/>
              </a:rPr>
              <a:t>What would you consider your major achievements to date?</a:t>
            </a:r>
          </a:p>
          <a:p>
            <a:pPr>
              <a:lnSpc>
                <a:spcPct val="90000"/>
              </a:lnSpc>
            </a:pPr>
            <a:r>
              <a:rPr lang="en-IE" sz="2000" b="1" dirty="0">
                <a:solidFill>
                  <a:schemeClr val="tx1"/>
                </a:solidFill>
                <a:latin typeface="+mj-lt"/>
                <a:cs typeface="Times New Roman" panose="02020603050405020304" pitchFamily="18" charset="0"/>
              </a:rPr>
              <a:t>About the job</a:t>
            </a:r>
          </a:p>
          <a:p>
            <a:pPr lvl="1">
              <a:lnSpc>
                <a:spcPct val="90000"/>
              </a:lnSpc>
            </a:pPr>
            <a:r>
              <a:rPr lang="en-IE" sz="2000" i="1" dirty="0">
                <a:solidFill>
                  <a:schemeClr val="tx1"/>
                </a:solidFill>
                <a:latin typeface="+mj-lt"/>
                <a:cs typeface="Times New Roman" panose="02020603050405020304" pitchFamily="18" charset="0"/>
              </a:rPr>
              <a:t>What interests you about this job?</a:t>
            </a:r>
          </a:p>
          <a:p>
            <a:pPr lvl="1">
              <a:lnSpc>
                <a:spcPct val="90000"/>
              </a:lnSpc>
            </a:pPr>
            <a:r>
              <a:rPr lang="en-IE" sz="2000" i="1" dirty="0">
                <a:solidFill>
                  <a:schemeClr val="tx1"/>
                </a:solidFill>
                <a:latin typeface="+mj-lt"/>
                <a:cs typeface="Times New Roman" panose="02020603050405020304" pitchFamily="18" charset="0"/>
              </a:rPr>
              <a:t>What do you know about this organisation?</a:t>
            </a:r>
          </a:p>
          <a:p>
            <a:pPr lvl="1">
              <a:lnSpc>
                <a:spcPct val="90000"/>
              </a:lnSpc>
            </a:pPr>
            <a:r>
              <a:rPr lang="en-IE" sz="2000" i="1" dirty="0">
                <a:solidFill>
                  <a:schemeClr val="tx1"/>
                </a:solidFill>
                <a:latin typeface="+mj-lt"/>
                <a:cs typeface="Times New Roman" panose="02020603050405020304" pitchFamily="18" charset="0"/>
              </a:rPr>
              <a:t>What other options are you considering?</a:t>
            </a:r>
          </a:p>
          <a:p>
            <a:pPr lvl="1">
              <a:lnSpc>
                <a:spcPct val="90000"/>
              </a:lnSpc>
            </a:pPr>
            <a:r>
              <a:rPr lang="en-IE" sz="2000" i="1" dirty="0">
                <a:solidFill>
                  <a:schemeClr val="tx1"/>
                </a:solidFill>
                <a:latin typeface="+mj-lt"/>
                <a:cs typeface="Times New Roman" panose="02020603050405020304" pitchFamily="18" charset="0"/>
              </a:rPr>
              <a:t>How do you see your career developing – 5 years?</a:t>
            </a:r>
          </a:p>
          <a:p>
            <a:pPr lvl="1">
              <a:lnSpc>
                <a:spcPct val="90000"/>
              </a:lnSpc>
            </a:pPr>
            <a:r>
              <a:rPr lang="en-IE" sz="2000" i="1" dirty="0">
                <a:solidFill>
                  <a:schemeClr val="tx1"/>
                </a:solidFill>
                <a:latin typeface="+mj-lt"/>
                <a:cs typeface="Times New Roman" panose="02020603050405020304" pitchFamily="18" charset="0"/>
              </a:rPr>
              <a:t>If you were Head of Department, what would be your priorities?</a:t>
            </a:r>
          </a:p>
          <a:p>
            <a:pPr>
              <a:lnSpc>
                <a:spcPct val="90000"/>
              </a:lnSpc>
            </a:pPr>
            <a:r>
              <a:rPr lang="en-IE" sz="2000" b="1">
                <a:solidFill>
                  <a:schemeClr val="tx1"/>
                </a:solidFill>
                <a:latin typeface="+mj-lt"/>
                <a:cs typeface="Times New Roman" panose="02020603050405020304" pitchFamily="18" charset="0"/>
              </a:rPr>
              <a:t>General Questions</a:t>
            </a:r>
            <a:endParaRPr lang="en-IE" sz="2000" b="1" dirty="0">
              <a:solidFill>
                <a:schemeClr val="tx1"/>
              </a:solidFill>
              <a:latin typeface="+mj-lt"/>
              <a:cs typeface="Times New Roman" panose="02020603050405020304" pitchFamily="18" charset="0"/>
            </a:endParaRPr>
          </a:p>
          <a:p>
            <a:pPr lvl="1">
              <a:lnSpc>
                <a:spcPct val="90000"/>
              </a:lnSpc>
            </a:pPr>
            <a:r>
              <a:rPr lang="en-IE" sz="2000" i="1" dirty="0">
                <a:solidFill>
                  <a:schemeClr val="tx1"/>
                </a:solidFill>
                <a:latin typeface="+mj-lt"/>
                <a:cs typeface="Times New Roman" panose="02020603050405020304" pitchFamily="18" charset="0"/>
              </a:rPr>
              <a:t>What do you think of the Government’s policy on college fees?</a:t>
            </a:r>
          </a:p>
          <a:p>
            <a:pPr lvl="1">
              <a:lnSpc>
                <a:spcPct val="90000"/>
              </a:lnSpc>
            </a:pPr>
            <a:r>
              <a:rPr lang="en-IE" sz="2000" i="1">
                <a:solidFill>
                  <a:schemeClr val="tx1"/>
                </a:solidFill>
                <a:latin typeface="+mj-lt"/>
                <a:cs typeface="Times New Roman" panose="02020603050405020304" pitchFamily="18" charset="0"/>
              </a:rPr>
              <a:t>What would you prefer, a very good salaray package or the work environment?</a:t>
            </a:r>
            <a:endParaRPr lang="en-IE" sz="2000" i="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57196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978795"/>
          </a:xfrm>
        </p:spPr>
        <p:txBody>
          <a:bodyPr/>
          <a:lstStyle/>
          <a:p>
            <a:r>
              <a:rPr lang="en-GB" b="1" dirty="0">
                <a:solidFill>
                  <a:schemeClr val="tx1"/>
                </a:solidFill>
                <a:latin typeface="Times New Roman" panose="02020603050405020304" pitchFamily="18" charset="0"/>
                <a:cs typeface="Times New Roman" panose="02020603050405020304" pitchFamily="18" charset="0"/>
              </a:rPr>
              <a:t>Other Type of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26327" y="1146220"/>
            <a:ext cx="6447675" cy="5460641"/>
          </a:xfrm>
        </p:spPr>
        <p:txBody>
          <a:bodyPr>
            <a:normAutofit/>
          </a:bodyPr>
          <a:lstStyle/>
          <a:p>
            <a:pPr algn="just"/>
            <a:r>
              <a:rPr lang="en-GB" sz="2200" b="1" dirty="0">
                <a:latin typeface="+mj-lt"/>
              </a:rPr>
              <a:t>“</a:t>
            </a:r>
            <a:r>
              <a:rPr lang="en-GB" sz="2200" b="1" dirty="0">
                <a:solidFill>
                  <a:schemeClr val="tx1"/>
                </a:solidFill>
                <a:latin typeface="+mj-lt"/>
                <a:cs typeface="Times New Roman" panose="02020603050405020304" pitchFamily="18" charset="0"/>
              </a:rPr>
              <a:t>What if” Questions</a:t>
            </a:r>
          </a:p>
          <a:p>
            <a:pPr lvl="1" algn="just"/>
            <a:r>
              <a:rPr lang="en-GB" sz="2200" dirty="0">
                <a:solidFill>
                  <a:schemeClr val="tx1"/>
                </a:solidFill>
                <a:latin typeface="+mj-lt"/>
                <a:cs typeface="Times New Roman" panose="02020603050405020304" pitchFamily="18" charset="0"/>
              </a:rPr>
              <a:t>No experience - how are you likely to respond to a situation</a:t>
            </a:r>
          </a:p>
          <a:p>
            <a:pPr algn="just"/>
            <a:r>
              <a:rPr lang="en-GB" sz="2200" b="1" dirty="0">
                <a:solidFill>
                  <a:schemeClr val="tx1"/>
                </a:solidFill>
                <a:latin typeface="+mj-lt"/>
                <a:cs typeface="Times New Roman" panose="02020603050405020304" pitchFamily="18" charset="0"/>
              </a:rPr>
              <a:t>Probing Questions</a:t>
            </a:r>
          </a:p>
          <a:p>
            <a:pPr lvl="1" algn="just"/>
            <a:r>
              <a:rPr lang="en-GB" sz="2200" dirty="0">
                <a:solidFill>
                  <a:schemeClr val="tx1"/>
                </a:solidFill>
                <a:latin typeface="+mj-lt"/>
                <a:cs typeface="Times New Roman" panose="02020603050405020304" pitchFamily="18" charset="0"/>
              </a:rPr>
              <a:t>How exactly did you deal with the situation?</a:t>
            </a:r>
          </a:p>
          <a:p>
            <a:pPr lvl="1" algn="just"/>
            <a:r>
              <a:rPr lang="en-GB" sz="2200" dirty="0">
                <a:solidFill>
                  <a:schemeClr val="tx1"/>
                </a:solidFill>
                <a:latin typeface="+mj-lt"/>
                <a:cs typeface="Times New Roman" panose="02020603050405020304" pitchFamily="18" charset="0"/>
              </a:rPr>
              <a:t>How did you know it worked?</a:t>
            </a:r>
          </a:p>
          <a:p>
            <a:pPr lvl="1" algn="just"/>
            <a:r>
              <a:rPr lang="en-GB" sz="2200" dirty="0">
                <a:solidFill>
                  <a:schemeClr val="tx1"/>
                </a:solidFill>
                <a:latin typeface="+mj-lt"/>
                <a:cs typeface="Times New Roman" panose="02020603050405020304" pitchFamily="18" charset="0"/>
              </a:rPr>
              <a:t>How did you feel about the outcome?</a:t>
            </a:r>
          </a:p>
          <a:p>
            <a:pPr lvl="1" algn="just"/>
            <a:r>
              <a:rPr lang="en-GB" sz="2200" dirty="0">
                <a:solidFill>
                  <a:schemeClr val="tx1"/>
                </a:solidFill>
                <a:latin typeface="+mj-lt"/>
                <a:cs typeface="Times New Roman" panose="02020603050405020304" pitchFamily="18" charset="0"/>
              </a:rPr>
              <a:t>Could you have handled it differently?</a:t>
            </a:r>
          </a:p>
          <a:p>
            <a:endParaRPr lang="en-US" sz="2200" dirty="0">
              <a:latin typeface="+mj-lt"/>
            </a:endParaRPr>
          </a:p>
        </p:txBody>
      </p:sp>
    </p:spTree>
    <p:extLst>
      <p:ext uri="{BB962C8B-B14F-4D97-AF65-F5344CB8AC3E}">
        <p14:creationId xmlns:p14="http://schemas.microsoft.com/office/powerpoint/2010/main" val="1751685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9946-7DE1-4B8A-A456-2EF785412B60}"/>
              </a:ext>
            </a:extLst>
          </p:cNvPr>
          <p:cNvSpPr>
            <a:spLocks noGrp="1"/>
          </p:cNvSpPr>
          <p:nvPr>
            <p:ph type="title"/>
          </p:nvPr>
        </p:nvSpPr>
        <p:spPr>
          <a:xfrm>
            <a:off x="1921565" y="624110"/>
            <a:ext cx="9583047" cy="674603"/>
          </a:xfrm>
        </p:spPr>
        <p:txBody>
          <a:bodyPr/>
          <a:lstStyle/>
          <a:p>
            <a:r>
              <a:rPr lang="en-US" b="1" dirty="0"/>
              <a:t>Questions that should be avoid</a:t>
            </a:r>
          </a:p>
        </p:txBody>
      </p:sp>
      <p:sp>
        <p:nvSpPr>
          <p:cNvPr id="3" name="Content Placeholder 2">
            <a:extLst>
              <a:ext uri="{FF2B5EF4-FFF2-40B4-BE49-F238E27FC236}">
                <a16:creationId xmlns:a16="http://schemas.microsoft.com/office/drawing/2014/main" id="{28BE8D30-D3F3-43EC-A8C2-0541132B63E7}"/>
              </a:ext>
            </a:extLst>
          </p:cNvPr>
          <p:cNvSpPr>
            <a:spLocks noGrp="1"/>
          </p:cNvSpPr>
          <p:nvPr>
            <p:ph idx="1"/>
          </p:nvPr>
        </p:nvSpPr>
        <p:spPr>
          <a:xfrm>
            <a:off x="2093843" y="1709530"/>
            <a:ext cx="9410769" cy="4201692"/>
          </a:xfrm>
        </p:spPr>
        <p:txBody>
          <a:bodyPr>
            <a:normAutofit fontScale="85000" lnSpcReduction="10000"/>
          </a:bodyPr>
          <a:lstStyle/>
          <a:p>
            <a:pPr marL="0" indent="0">
              <a:buNone/>
            </a:pPr>
            <a:r>
              <a:rPr lang="en-US" sz="2400" dirty="0"/>
              <a:t>Never answer the questions such as, </a:t>
            </a:r>
          </a:p>
          <a:p>
            <a:pPr marL="0" indent="0">
              <a:buNone/>
            </a:pPr>
            <a:endParaRPr lang="en-US" sz="2400" dirty="0"/>
          </a:p>
          <a:p>
            <a:r>
              <a:rPr lang="en-US" sz="2400" dirty="0"/>
              <a:t>Any question which reveals your age, ethnicity, religious beliefs  </a:t>
            </a:r>
          </a:p>
          <a:p>
            <a:r>
              <a:rPr lang="en-US" sz="2400" dirty="0"/>
              <a:t>Any question leading to any social issue</a:t>
            </a:r>
          </a:p>
          <a:p>
            <a:r>
              <a:rPr lang="en-US" sz="2400" dirty="0"/>
              <a:t>Your thoughts on feminism </a:t>
            </a:r>
          </a:p>
          <a:p>
            <a:r>
              <a:rPr lang="en-US" sz="2400" dirty="0"/>
              <a:t>Your personal opinion on some controversial matter such as, politics </a:t>
            </a:r>
          </a:p>
          <a:p>
            <a:r>
              <a:rPr lang="en-US" sz="2400" dirty="0"/>
              <a:t>Your personal life (marriage, children)</a:t>
            </a:r>
          </a:p>
          <a:p>
            <a:r>
              <a:rPr lang="en-US" sz="2400" dirty="0"/>
              <a:t>Your thoughts on working with the opposite gender at the work place</a:t>
            </a:r>
          </a:p>
          <a:p>
            <a:r>
              <a:rPr lang="en-US" sz="2400" dirty="0"/>
              <a:t>Family status (about family in general)</a:t>
            </a:r>
          </a:p>
          <a:p>
            <a:r>
              <a:rPr lang="en-US" sz="2400" dirty="0"/>
              <a:t>Health</a:t>
            </a:r>
          </a:p>
          <a:p>
            <a:endParaRPr lang="en-US" sz="2400" dirty="0"/>
          </a:p>
          <a:p>
            <a:endParaRPr lang="en-US" sz="2400" dirty="0"/>
          </a:p>
          <a:p>
            <a:endParaRPr lang="en-US" sz="2400" dirty="0"/>
          </a:p>
        </p:txBody>
      </p:sp>
    </p:spTree>
    <p:extLst>
      <p:ext uri="{BB962C8B-B14F-4D97-AF65-F5344CB8AC3E}">
        <p14:creationId xmlns:p14="http://schemas.microsoft.com/office/powerpoint/2010/main" val="2592879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NOTE!</a:t>
            </a:r>
          </a:p>
        </p:txBody>
      </p:sp>
      <p:sp>
        <p:nvSpPr>
          <p:cNvPr id="3" name="Content Placeholder 2"/>
          <p:cNvSpPr>
            <a:spLocks noGrp="1"/>
          </p:cNvSpPr>
          <p:nvPr>
            <p:ph idx="1"/>
          </p:nvPr>
        </p:nvSpPr>
        <p:spPr/>
        <p:txBody>
          <a:bodyPr>
            <a:normAutofit/>
          </a:bodyPr>
          <a:lstStyle/>
          <a:p>
            <a:r>
              <a:rPr lang="en-US" sz="4000" dirty="0"/>
              <a:t>Read the chapter in the handout</a:t>
            </a:r>
          </a:p>
          <a:p>
            <a:r>
              <a:rPr lang="en-US" sz="4000" dirty="0"/>
              <a:t>Read the responses to the commonly asked interview questions</a:t>
            </a:r>
          </a:p>
        </p:txBody>
      </p:sp>
    </p:spTree>
    <p:extLst>
      <p:ext uri="{BB962C8B-B14F-4D97-AF65-F5344CB8AC3E}">
        <p14:creationId xmlns:p14="http://schemas.microsoft.com/office/powerpoint/2010/main" val="187181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Series or Sequence of Interviews</a:t>
            </a:r>
            <a:endParaRPr lang="en-US" dirty="0"/>
          </a:p>
        </p:txBody>
      </p:sp>
      <p:sp>
        <p:nvSpPr>
          <p:cNvPr id="3" name="Content Placeholder 2"/>
          <p:cNvSpPr>
            <a:spLocks noGrp="1"/>
          </p:cNvSpPr>
          <p:nvPr>
            <p:ph idx="1"/>
          </p:nvPr>
        </p:nvSpPr>
        <p:spPr/>
        <p:txBody>
          <a:bodyPr>
            <a:normAutofit/>
          </a:bodyPr>
          <a:lstStyle/>
          <a:p>
            <a:r>
              <a:rPr lang="en-US" sz="3200" dirty="0"/>
              <a:t>Refer to you handout and discuss the strategies you should use for each type of interview in the series.</a:t>
            </a:r>
          </a:p>
        </p:txBody>
      </p:sp>
    </p:spTree>
    <p:extLst>
      <p:ext uri="{BB962C8B-B14F-4D97-AF65-F5344CB8AC3E}">
        <p14:creationId xmlns:p14="http://schemas.microsoft.com/office/powerpoint/2010/main" val="318848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Employment Interviews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8398223"/>
              </p:ext>
            </p:extLst>
          </p:nvPr>
        </p:nvGraphicFramePr>
        <p:xfrm>
          <a:off x="1583140" y="1705970"/>
          <a:ext cx="9921473" cy="420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60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62581"/>
          </a:xfrm>
        </p:spPr>
        <p:txBody>
          <a:bodyPr>
            <a:normAutofit fontScale="90000"/>
          </a:bodyPr>
          <a:lstStyle/>
          <a:p>
            <a:r>
              <a:rPr lang="en-US" b="1" dirty="0"/>
              <a:t>Types of Interviews-Summary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707785"/>
              </p:ext>
            </p:extLst>
          </p:nvPr>
        </p:nvGraphicFramePr>
        <p:xfrm>
          <a:off x="2589213" y="1233488"/>
          <a:ext cx="8915400" cy="467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2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15636"/>
            <a:ext cx="8911687" cy="775855"/>
          </a:xfrm>
        </p:spPr>
        <p:txBody>
          <a:bodyPr>
            <a:normAutofit/>
          </a:bodyPr>
          <a:lstStyle/>
          <a:p>
            <a:r>
              <a:rPr lang="en-US" b="1" dirty="0"/>
              <a:t>Types of Interviews-Summary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156338"/>
              </p:ext>
            </p:extLst>
          </p:nvPr>
        </p:nvGraphicFramePr>
        <p:xfrm>
          <a:off x="2589213" y="1301750"/>
          <a:ext cx="8915400"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82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57856"/>
            <a:ext cx="8911687" cy="567380"/>
          </a:xfrm>
        </p:spPr>
        <p:txBody>
          <a:bodyPr>
            <a:normAutofit fontScale="90000"/>
          </a:bodyPr>
          <a:lstStyle/>
          <a:p>
            <a:r>
              <a:rPr lang="en-US" b="1" dirty="0"/>
              <a:t>Interview Media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71652072"/>
              </p:ext>
            </p:extLst>
          </p:nvPr>
        </p:nvGraphicFramePr>
        <p:xfrm>
          <a:off x="2589213" y="1289050"/>
          <a:ext cx="89154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9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the Employer look for in the interview?</a:t>
            </a:r>
          </a:p>
        </p:txBody>
      </p:sp>
      <p:sp>
        <p:nvSpPr>
          <p:cNvPr id="3" name="Content Placeholder 2"/>
          <p:cNvSpPr>
            <a:spLocks noGrp="1"/>
          </p:cNvSpPr>
          <p:nvPr>
            <p:ph idx="1"/>
          </p:nvPr>
        </p:nvSpPr>
        <p:spPr/>
        <p:txBody>
          <a:bodyPr>
            <a:normAutofit/>
          </a:bodyPr>
          <a:lstStyle/>
          <a:p>
            <a:r>
              <a:rPr lang="en-US" sz="4800" dirty="0"/>
              <a:t>Think and Share or go through the handout.</a:t>
            </a:r>
          </a:p>
        </p:txBody>
      </p:sp>
    </p:spTree>
    <p:extLst>
      <p:ext uri="{BB962C8B-B14F-4D97-AF65-F5344CB8AC3E}">
        <p14:creationId xmlns:p14="http://schemas.microsoft.com/office/powerpoint/2010/main" val="41854143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11829</TotalTime>
  <Words>2223</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Book Antiqua</vt:lpstr>
      <vt:lpstr>Century Gothic</vt:lpstr>
      <vt:lpstr>Lucida Grande</vt:lpstr>
      <vt:lpstr>Times New Roman</vt:lpstr>
      <vt:lpstr>Wingdings</vt:lpstr>
      <vt:lpstr>Wingdings 3</vt:lpstr>
      <vt:lpstr>Wisp</vt:lpstr>
      <vt:lpstr>JOB INTERVIEWS</vt:lpstr>
      <vt:lpstr>The Employment Interview</vt:lpstr>
      <vt:lpstr>Series or Sequence of Interviews</vt:lpstr>
      <vt:lpstr>Series or Sequence of Interviews</vt:lpstr>
      <vt:lpstr>Types of Employment Interviews</vt:lpstr>
      <vt:lpstr>Types of Interviews-Summary</vt:lpstr>
      <vt:lpstr>Types of Interviews-Summary</vt:lpstr>
      <vt:lpstr>Interview Media</vt:lpstr>
      <vt:lpstr>What does the Employer look for in the interview?</vt:lpstr>
      <vt:lpstr>What does the Employer look for in the interview?</vt:lpstr>
      <vt:lpstr>Matching Skills to Requirements</vt:lpstr>
      <vt:lpstr>TOP 10 MOST WANTED SKILLS IN INTERVIEW</vt:lpstr>
      <vt:lpstr>TOP 10 MOST WANTED SKILLS IN INTERVIEW</vt:lpstr>
      <vt:lpstr>Preparing for the Interview</vt:lpstr>
      <vt:lpstr>Preparing for the Interview</vt:lpstr>
      <vt:lpstr>Preparing for the Interview</vt:lpstr>
      <vt:lpstr>PowerPoint Presentation</vt:lpstr>
      <vt:lpstr>PowerPoint Presentation</vt:lpstr>
      <vt:lpstr>For Women</vt:lpstr>
      <vt:lpstr>PowerPoint Presentation</vt:lpstr>
      <vt:lpstr>Final Look-The brand you</vt:lpstr>
      <vt:lpstr>PowerPoint Presentation</vt:lpstr>
      <vt:lpstr>PowerPoint Presentation</vt:lpstr>
      <vt:lpstr>EMPATHY</vt:lpstr>
      <vt:lpstr>PowerPoint Presentation</vt:lpstr>
      <vt:lpstr>During the Interview </vt:lpstr>
      <vt:lpstr>PowerPoint Presentation</vt:lpstr>
      <vt:lpstr>PowerPoint Presentation</vt:lpstr>
      <vt:lpstr>How to Answer</vt:lpstr>
      <vt:lpstr>      Responding to Competency Questions</vt:lpstr>
      <vt:lpstr>AFTER THE INTERVIEW </vt:lpstr>
      <vt:lpstr>For example</vt:lpstr>
      <vt:lpstr>Typical Questions</vt:lpstr>
      <vt:lpstr>Other Type of Questions</vt:lpstr>
      <vt:lpstr>Questions that should be avoid</vt:lpstr>
      <vt:lpstr>NOTE!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INTERVIEWS</dc:title>
  <dc:creator>Sameera Sultan</dc:creator>
  <cp:lastModifiedBy>Javeria Ali</cp:lastModifiedBy>
  <cp:revision>42</cp:revision>
  <dcterms:created xsi:type="dcterms:W3CDTF">2021-04-21T04:33:48Z</dcterms:created>
  <dcterms:modified xsi:type="dcterms:W3CDTF">2021-05-30T06:01:28Z</dcterms:modified>
</cp:coreProperties>
</file>