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40" r:id="rId4"/>
    <p:sldId id="341" r:id="rId5"/>
    <p:sldId id="342" r:id="rId6"/>
    <p:sldId id="344" r:id="rId7"/>
    <p:sldId id="345" r:id="rId8"/>
    <p:sldId id="343" r:id="rId9"/>
    <p:sldId id="346" r:id="rId10"/>
    <p:sldId id="347" r:id="rId11"/>
    <p:sldId id="348" r:id="rId12"/>
    <p:sldId id="349" r:id="rId13"/>
    <p:sldId id="351" r:id="rId14"/>
    <p:sldId id="35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C79FA-97B0-44F8-92A5-5DAD602ED22D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CC076-4747-4FCF-88E1-AB34A2E55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CC076-4747-4FCF-88E1-AB34A2E553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20-21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There are three sections of Microprocessor Interfacing and Programming: A, B and C. And the No. of students in these sections are 25, 27 and 23 respectively. Write a C++ program which will ask the user to enter the marks obtained in mid-term I by each student of each section and then calculate the average of each section respectively.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778818"/>
            <a:ext cx="8961120" cy="346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2D Arrays as Formal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arrays are passed in the same way as we passed 1D arrays</a:t>
            </a:r>
          </a:p>
          <a:p>
            <a:pPr lvl="1"/>
            <a:r>
              <a:rPr lang="en-US" dirty="0" smtClean="0"/>
              <a:t>Method 1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Method 2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Method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352800"/>
            <a:ext cx="26289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419600"/>
            <a:ext cx="30765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5562600"/>
            <a:ext cx="3324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5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Write an efficient C++ program to print the following 2D arrays in the form of matrices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2133600"/>
            <a:ext cx="62388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981441"/>
            <a:ext cx="8686800" cy="341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Write a function that can take the input in the form of a matrix (matrix elements are real numbers) with a maximum of 10 columns and unknown rows.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1919" y="2667000"/>
            <a:ext cx="504468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a matrices calculator with minimum possible lines of code.</a:t>
            </a:r>
          </a:p>
          <a:p>
            <a:r>
              <a:rPr lang="en-US" dirty="0" smtClean="0"/>
              <a:t>The program should ask the user to enter the sizes of 2 matrices, their elements and then ask the user to enter an operation from + or – and finally display both the matrices and their addition or subtraction</a:t>
            </a:r>
          </a:p>
          <a:p>
            <a:endParaRPr lang="en-US" dirty="0" smtClean="0"/>
          </a:p>
          <a:p>
            <a:r>
              <a:rPr lang="en-US" sz="2600" dirty="0" smtClean="0"/>
              <a:t>Do it yourself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1D arrays as an argument to a function</a:t>
            </a:r>
          </a:p>
          <a:p>
            <a:r>
              <a:rPr lang="en-US" dirty="0" smtClean="0"/>
              <a:t>Passing a sized 1D array as formal parameter</a:t>
            </a:r>
          </a:p>
          <a:p>
            <a:r>
              <a:rPr lang="en-US" dirty="0" smtClean="0"/>
              <a:t>Passing an un-sized 1D array as formal parameter </a:t>
            </a:r>
          </a:p>
          <a:p>
            <a:r>
              <a:rPr lang="en-US" dirty="0" smtClean="0"/>
              <a:t>Passing 2D arrays as an argument to a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Arrays as Formal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Like other data types the arrays we can also pass the arrays as a formal parameter to a function in C++</a:t>
            </a:r>
          </a:p>
          <a:p>
            <a:r>
              <a:rPr lang="en-US" dirty="0" smtClean="0"/>
              <a:t>There are three different ways to pass an array to a function</a:t>
            </a:r>
          </a:p>
          <a:p>
            <a:pPr lvl="1"/>
            <a:r>
              <a:rPr lang="en-US" dirty="0" smtClean="0"/>
              <a:t>Method 1 - Passing a sized array</a:t>
            </a:r>
          </a:p>
          <a:p>
            <a:pPr lvl="1"/>
            <a:r>
              <a:rPr lang="en-US" dirty="0" smtClean="0"/>
              <a:t>Method 2 - Passing an un-sized array</a:t>
            </a:r>
          </a:p>
          <a:p>
            <a:pPr lvl="1"/>
            <a:r>
              <a:rPr lang="en-US" dirty="0" smtClean="0"/>
              <a:t>Method 3 - Passing array as a pointer</a:t>
            </a:r>
          </a:p>
          <a:p>
            <a:r>
              <a:rPr lang="en-US" dirty="0" smtClean="0"/>
              <a:t>C++ does not allow passing an entire array as an argument to a function</a:t>
            </a:r>
          </a:p>
          <a:p>
            <a:r>
              <a:rPr lang="en-US" dirty="0" smtClean="0"/>
              <a:t>So in each of above cases only the address to first element of the array is passed to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1 </a:t>
            </a:r>
            <a:br>
              <a:rPr lang="en-US" dirty="0" smtClean="0"/>
            </a:br>
            <a:r>
              <a:rPr lang="en-US" sz="3600" dirty="0" smtClean="0"/>
              <a:t>(Passing a Sized Array as Formal parameter)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method the formal parameter is passed as a sized array</a:t>
            </a:r>
          </a:p>
          <a:p>
            <a:r>
              <a:rPr lang="en-US" dirty="0" smtClean="0"/>
              <a:t>The general syntax is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sz="1800" b="1" dirty="0" err="1" smtClean="0"/>
              <a:t>return_type_of_function</a:t>
            </a:r>
            <a:r>
              <a:rPr lang="en-US" sz="1800" dirty="0" smtClean="0"/>
              <a:t>  </a:t>
            </a:r>
            <a:r>
              <a:rPr lang="en-US" sz="1800" dirty="0" err="1" smtClean="0"/>
              <a:t>function_identifier</a:t>
            </a:r>
            <a:r>
              <a:rPr lang="en-US" sz="1800" dirty="0" smtClean="0"/>
              <a:t>(</a:t>
            </a:r>
            <a:r>
              <a:rPr lang="en-US" sz="1800" b="1" dirty="0" err="1" smtClean="0"/>
              <a:t>array_type</a:t>
            </a:r>
            <a:r>
              <a:rPr lang="en-US" sz="1800" dirty="0" smtClean="0"/>
              <a:t> </a:t>
            </a:r>
            <a:r>
              <a:rPr lang="en-US" sz="1800" dirty="0" err="1" smtClean="0"/>
              <a:t>array_identifier</a:t>
            </a:r>
            <a:r>
              <a:rPr lang="en-US" sz="1800" dirty="0" smtClean="0"/>
              <a:t>[</a:t>
            </a:r>
            <a:r>
              <a:rPr lang="en-US" sz="1800" dirty="0" err="1" smtClean="0"/>
              <a:t>array_size</a:t>
            </a:r>
            <a:r>
              <a:rPr lang="en-US" sz="1800" dirty="0" smtClean="0"/>
              <a:t>]);</a:t>
            </a:r>
          </a:p>
          <a:p>
            <a:endParaRPr lang="en-US" dirty="0" smtClean="0"/>
          </a:p>
          <a:p>
            <a:r>
              <a:rPr lang="en-US" dirty="0" smtClean="0"/>
              <a:t>The following line is passing an integer type of array with size 10 to a function named output</a:t>
            </a:r>
          </a:p>
          <a:p>
            <a:pPr algn="ctr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output(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[10]);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1 </a:t>
            </a:r>
            <a:br>
              <a:rPr lang="en-US" dirty="0" smtClean="0"/>
            </a:br>
            <a:r>
              <a:rPr lang="en-US" sz="3600" dirty="0" smtClean="0"/>
              <a:t>(Passing a Sized Array as Formal parameter)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Program</a:t>
            </a:r>
          </a:p>
          <a:p>
            <a:pPr lvl="1"/>
            <a:r>
              <a:rPr lang="en-US" dirty="0" smtClean="0"/>
              <a:t>Write a program to print all the elements of following arrays</a:t>
            </a:r>
          </a:p>
          <a:p>
            <a:pPr marL="1257300" lvl="3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a1[5] = {1,2,3,4,5};</a:t>
            </a:r>
          </a:p>
          <a:p>
            <a:pPr marL="1257300" lvl="3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a2[5] = {5,10,15,20,25};</a:t>
            </a:r>
          </a:p>
          <a:p>
            <a:pPr marL="1257300" lvl="3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a3[5] = {2,4,6,8,10};</a:t>
            </a:r>
          </a:p>
          <a:p>
            <a:pPr marL="1257300" lvl="3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a4[5] = {3,6,4,7,8};</a:t>
            </a:r>
          </a:p>
          <a:p>
            <a:pPr lvl="1"/>
            <a:r>
              <a:rPr lang="en-US" dirty="0" smtClean="0"/>
              <a:t>There are two solutions to above scenario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Writing a separate code to display the elements of each array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Writing a function to display the array elements are calling it with each array</a:t>
            </a:r>
          </a:p>
          <a:p>
            <a:pPr lvl="1"/>
            <a:r>
              <a:rPr lang="en-US" dirty="0" smtClean="0"/>
              <a:t>The approach with functions is more suitable and efficient</a:t>
            </a:r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0"/>
            <a:ext cx="7564933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2 </a:t>
            </a:r>
            <a:br>
              <a:rPr lang="en-US" dirty="0" smtClean="0"/>
            </a:br>
            <a:r>
              <a:rPr lang="en-US" sz="3600" dirty="0" smtClean="0"/>
              <a:t>(Passing an un-sized Array as Formal parameter)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Passing a sized array only works with arrays of same size</a:t>
            </a:r>
          </a:p>
          <a:p>
            <a:r>
              <a:rPr lang="en-US" sz="2800" dirty="0" smtClean="0"/>
              <a:t>If we want to generalize our approach then we must pass an un-sized array</a:t>
            </a:r>
          </a:p>
          <a:p>
            <a:r>
              <a:rPr lang="en-US" sz="2800" dirty="0" smtClean="0"/>
              <a:t>To pass an un-sized array we must pass an integer as well, to control the iterations</a:t>
            </a:r>
          </a:p>
          <a:p>
            <a:r>
              <a:rPr lang="en-US" sz="2800" dirty="0" smtClean="0"/>
              <a:t>The general syntax is</a:t>
            </a:r>
          </a:p>
          <a:p>
            <a:pPr algn="ctr">
              <a:buNone/>
            </a:pPr>
            <a:endParaRPr lang="en-US" sz="1800" b="1" dirty="0" smtClean="0"/>
          </a:p>
          <a:p>
            <a:pPr algn="ctr">
              <a:buNone/>
            </a:pPr>
            <a:r>
              <a:rPr lang="en-US" sz="2100" b="1" dirty="0" err="1" smtClean="0"/>
              <a:t>return_type_of_function</a:t>
            </a:r>
            <a:r>
              <a:rPr lang="en-US" sz="2100" dirty="0" smtClean="0"/>
              <a:t>  </a:t>
            </a:r>
            <a:r>
              <a:rPr lang="en-US" sz="2100" dirty="0" err="1" smtClean="0"/>
              <a:t>function_identifier</a:t>
            </a:r>
            <a:r>
              <a:rPr lang="en-US" sz="2100" dirty="0" smtClean="0"/>
              <a:t>(</a:t>
            </a:r>
            <a:r>
              <a:rPr lang="en-US" sz="2100" b="1" dirty="0" err="1" smtClean="0"/>
              <a:t>array_type</a:t>
            </a:r>
            <a:r>
              <a:rPr lang="en-US" sz="2100" dirty="0" smtClean="0"/>
              <a:t> </a:t>
            </a:r>
            <a:r>
              <a:rPr lang="en-US" sz="2100" dirty="0" err="1" smtClean="0"/>
              <a:t>array_identifier</a:t>
            </a:r>
            <a:r>
              <a:rPr lang="en-US" sz="2100" dirty="0" smtClean="0"/>
              <a:t>[], </a:t>
            </a:r>
            <a:r>
              <a:rPr lang="en-US" sz="2100" b="1" dirty="0" err="1" smtClean="0"/>
              <a:t>int</a:t>
            </a:r>
            <a:r>
              <a:rPr lang="en-US" sz="2100" dirty="0" smtClean="0"/>
              <a:t>);</a:t>
            </a:r>
          </a:p>
          <a:p>
            <a:endParaRPr lang="en-US" sz="2600" dirty="0" smtClean="0"/>
          </a:p>
          <a:p>
            <a:r>
              <a:rPr lang="en-US" sz="3100" dirty="0" smtClean="0"/>
              <a:t>For example the following line is passing an integer type of array with a variable size to a function named output</a:t>
            </a:r>
          </a:p>
          <a:p>
            <a:pPr algn="ctr">
              <a:buNone/>
            </a:pPr>
            <a:endParaRPr lang="en-US" sz="1900" b="1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output(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[],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size);</a:t>
            </a:r>
            <a:endParaRPr lang="en-US" sz="33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2 </a:t>
            </a:r>
            <a:br>
              <a:rPr lang="en-US" dirty="0" smtClean="0"/>
            </a:br>
            <a:r>
              <a:rPr lang="en-US" sz="3600" dirty="0" smtClean="0"/>
              <a:t>(Passing an un-sized Array as Formal parameter)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 Program</a:t>
            </a:r>
          </a:p>
          <a:p>
            <a:pPr lvl="1"/>
            <a:r>
              <a:rPr lang="en-US" dirty="0" smtClean="0"/>
              <a:t>Write a program to print all the elements of following arrays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a1, a2, a3 and a4 the size is given and we can directly pass it to the function along with an un-sized array</a:t>
            </a:r>
          </a:p>
          <a:p>
            <a:pPr lvl="1"/>
            <a:r>
              <a:rPr lang="en-US" dirty="0" smtClean="0"/>
              <a:t>But for a5 the size is undefined. So it is always a better practice to calculate the size first and then pass it to the function</a:t>
            </a:r>
          </a:p>
          <a:p>
            <a:pPr lvl="1"/>
            <a:r>
              <a:rPr lang="en-US" dirty="0" smtClean="0"/>
              <a:t>It can be done by using </a:t>
            </a:r>
            <a:r>
              <a:rPr lang="en-US" dirty="0" err="1" smtClean="0"/>
              <a:t>sizeof</a:t>
            </a:r>
            <a:r>
              <a:rPr lang="en-US" dirty="0" smtClean="0"/>
              <a:t>() function, as we did in previous classes</a:t>
            </a:r>
          </a:p>
          <a:p>
            <a:pPr lvl="1" algn="ctr">
              <a:buNone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 size_a5 =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(a5) /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(a[0]);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1207" y="2438400"/>
            <a:ext cx="5426393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499662"/>
            <a:ext cx="7315200" cy="312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3</a:t>
            </a:r>
            <a:br>
              <a:rPr lang="en-US" dirty="0" smtClean="0"/>
            </a:br>
            <a:r>
              <a:rPr lang="en-US" sz="3600" dirty="0" smtClean="0"/>
              <a:t>(Passing the array as a pointer to a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method the formal parameter is passed as a pointer</a:t>
            </a:r>
          </a:p>
          <a:p>
            <a:r>
              <a:rPr lang="en-US" dirty="0" smtClean="0"/>
              <a:t>This method is similar to passing an un-sized array</a:t>
            </a:r>
          </a:p>
          <a:p>
            <a:r>
              <a:rPr lang="en-US" dirty="0" smtClean="0"/>
              <a:t>The only difference is we only mention the identifier of array without square brackets</a:t>
            </a:r>
          </a:p>
          <a:p>
            <a:r>
              <a:rPr lang="en-US" dirty="0" smtClean="0"/>
              <a:t>The general syntax is</a:t>
            </a:r>
          </a:p>
          <a:p>
            <a:pPr algn="ctr">
              <a:buNone/>
            </a:pPr>
            <a:r>
              <a:rPr lang="en-US" sz="1800" b="1" dirty="0" err="1" smtClean="0"/>
              <a:t>return_type_of_function</a:t>
            </a:r>
            <a:r>
              <a:rPr lang="en-US" sz="1800" dirty="0" smtClean="0"/>
              <a:t>  </a:t>
            </a:r>
            <a:r>
              <a:rPr lang="en-US" sz="1800" dirty="0" err="1" smtClean="0"/>
              <a:t>function_identifier</a:t>
            </a:r>
            <a:r>
              <a:rPr lang="en-US" sz="1800" dirty="0" smtClean="0"/>
              <a:t>(</a:t>
            </a:r>
            <a:r>
              <a:rPr lang="en-US" sz="1800" b="1" dirty="0" err="1" smtClean="0"/>
              <a:t>array_type</a:t>
            </a:r>
            <a:r>
              <a:rPr lang="en-US" sz="1800" dirty="0" smtClean="0"/>
              <a:t> *</a:t>
            </a:r>
            <a:r>
              <a:rPr lang="en-US" sz="1800" dirty="0" err="1" smtClean="0"/>
              <a:t>array_identifier</a:t>
            </a:r>
            <a:r>
              <a:rPr lang="en-US" sz="1800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dirty="0" smtClean="0"/>
              <a:t>);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3</a:t>
            </a:r>
            <a:br>
              <a:rPr lang="en-US" dirty="0" smtClean="0"/>
            </a:br>
            <a:r>
              <a:rPr lang="en-US" sz="3600" dirty="0" smtClean="0"/>
              <a:t>(Passing the array as a pointer to a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 Program</a:t>
            </a:r>
          </a:p>
          <a:p>
            <a:pPr lvl="1"/>
            <a:r>
              <a:rPr lang="en-US" dirty="0" smtClean="0"/>
              <a:t>Write a program to print all the elements of following arrays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86000"/>
            <a:ext cx="5426393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429000"/>
            <a:ext cx="7086600" cy="2927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835</Words>
  <Application>Microsoft Office PowerPoint</Application>
  <PresentationFormat>On-screen Show (4:3)</PresentationFormat>
  <Paragraphs>131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Programming Fundamentals</vt:lpstr>
      <vt:lpstr>Objectives</vt:lpstr>
      <vt:lpstr>Passing Arrays as Formal Parameter</vt:lpstr>
      <vt:lpstr>Method 1  (Passing a Sized Array as Formal parameter)</vt:lpstr>
      <vt:lpstr>Method 1  (Passing a Sized Array as Formal parameter)</vt:lpstr>
      <vt:lpstr>Method 2  (Passing an un-sized Array as Formal parameter)</vt:lpstr>
      <vt:lpstr>Method 2  (Passing an un-sized Array as Formal parameter)</vt:lpstr>
      <vt:lpstr>Method 3 (Passing the array as a pointer to a function)</vt:lpstr>
      <vt:lpstr>Method 3 (Passing the array as a pointer to a function)</vt:lpstr>
      <vt:lpstr>Practice Problem 1</vt:lpstr>
      <vt:lpstr>Passing 2D Arrays as Formal Parameter</vt:lpstr>
      <vt:lpstr>Practice Problem 2</vt:lpstr>
      <vt:lpstr>Practice Problem 3</vt:lpstr>
      <vt:lpstr>Practice Problem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sAjid</dc:creator>
  <cp:lastModifiedBy>Haris Mohsin</cp:lastModifiedBy>
  <cp:revision>431</cp:revision>
  <dcterms:created xsi:type="dcterms:W3CDTF">2016-10-14T03:38:37Z</dcterms:created>
  <dcterms:modified xsi:type="dcterms:W3CDTF">2021-04-05T14:22:51Z</dcterms:modified>
</cp:coreProperties>
</file>