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3" r:id="rId9"/>
    <p:sldId id="264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C79FA-97B0-44F8-92A5-5DAD602ED22D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CC076-4747-4FCF-88E1-AB34A2E55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8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CC076-4747-4FCF-88E1-AB34A2E5539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23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03F26-1785-4993-A4C2-E94226C32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22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cstdlib</a:t>
            </a:r>
            <a:r>
              <a:rPr lang="en-US" dirty="0" smtClean="0"/>
              <a:t> header line contains the built-in function for random number generation</a:t>
            </a:r>
          </a:p>
          <a:p>
            <a:r>
              <a:rPr lang="en-US" dirty="0" smtClean="0"/>
              <a:t>The function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rand() </a:t>
            </a:r>
            <a:r>
              <a:rPr lang="en-US" dirty="0" smtClean="0"/>
              <a:t>is used to generate the random numbers</a:t>
            </a:r>
          </a:p>
          <a:p>
            <a:r>
              <a:rPr lang="en-US" dirty="0" smtClean="0"/>
              <a:t>To confine the generated numbers in a specific range we can use modulus operator</a:t>
            </a:r>
          </a:p>
          <a:p>
            <a:r>
              <a:rPr lang="en-US" dirty="0" smtClean="0"/>
              <a:t>To make sure that the number are different at each execution we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srand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(time(0)) </a:t>
            </a:r>
            <a:r>
              <a:rPr lang="en-US" dirty="0" smtClean="0"/>
              <a:t>command</a:t>
            </a:r>
          </a:p>
          <a:p>
            <a:r>
              <a:rPr lang="en-US" dirty="0" smtClean="0"/>
              <a:t>The above function will be used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time.h</a:t>
            </a:r>
            <a:r>
              <a:rPr lang="en-US" dirty="0" smtClean="0"/>
              <a:t> header file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EEFB-3ADE-4F29-A24D-DB40F6BC128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1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following code will generate 11 random number between 0-100. And at each execution the numbers will be different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EEFB-3ADE-4F29-A24D-DB40F6BC128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895600"/>
            <a:ext cx="646747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1295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Write a program to generate 10 random numbers and return them in the form of an array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590800"/>
            <a:ext cx="675249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Modify the code provided for practice problem 1 to add 10 in each randomly generated number and display the number before and after adding 10. (DO NOT change the definition of function)</a:t>
            </a:r>
          </a:p>
          <a:p>
            <a:endParaRPr lang="en-US" sz="1900" dirty="0" smtClean="0"/>
          </a:p>
          <a:p>
            <a:pPr>
              <a:buNone/>
            </a:pPr>
            <a:r>
              <a:rPr lang="en-US" dirty="0" smtClean="0"/>
              <a:t>Generated Numbers are:</a:t>
            </a:r>
          </a:p>
          <a:p>
            <a:pPr marL="514350" indent="-514350">
              <a:buAutoNum type="arabicPlain" startAt="5"/>
            </a:pPr>
            <a:r>
              <a:rPr lang="en-US" sz="2200" dirty="0" smtClean="0"/>
              <a:t>10	  15	4	9	8	45	78	18	82</a:t>
            </a:r>
          </a:p>
          <a:p>
            <a:pPr marL="514350" indent="-514350">
              <a:buAutoNum type="arabicPlain" startAt="5"/>
            </a:pPr>
            <a:endParaRPr lang="en-US" sz="2600" dirty="0" smtClean="0"/>
          </a:p>
          <a:p>
            <a:pPr>
              <a:buNone/>
            </a:pPr>
            <a:r>
              <a:rPr lang="en-US" dirty="0" smtClean="0"/>
              <a:t>Number after adding 10 are:</a:t>
            </a:r>
          </a:p>
          <a:p>
            <a:pPr>
              <a:buNone/>
            </a:pPr>
            <a:r>
              <a:rPr lang="en-US" sz="2400" dirty="0" smtClean="0"/>
              <a:t>15	  20	  25</a:t>
            </a:r>
            <a:r>
              <a:rPr lang="en-US" sz="2400" smtClean="0"/>
              <a:t>	14	19</a:t>
            </a:r>
            <a:r>
              <a:rPr lang="en-US" sz="2400" dirty="0" smtClean="0"/>
              <a:t>	18	55	88	28	92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943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Done in Class, Have a look at your lecture notes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Variables</a:t>
            </a:r>
          </a:p>
          <a:p>
            <a:r>
              <a:rPr lang="en-US" dirty="0" smtClean="0"/>
              <a:t>Global Variables</a:t>
            </a:r>
          </a:p>
          <a:p>
            <a:r>
              <a:rPr lang="en-US" dirty="0" smtClean="0"/>
              <a:t>Static Variables</a:t>
            </a:r>
          </a:p>
          <a:p>
            <a:r>
              <a:rPr lang="en-US" dirty="0" smtClean="0"/>
              <a:t>Returning 1D array from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Variables that are declared inside a function or block are local variables</a:t>
            </a:r>
          </a:p>
          <a:p>
            <a:r>
              <a:rPr lang="en-US" dirty="0" smtClean="0"/>
              <a:t>They can be used only by statements that are inside that function or block of code</a:t>
            </a:r>
          </a:p>
          <a:p>
            <a:r>
              <a:rPr lang="en-US" dirty="0" smtClean="0"/>
              <a:t>Local variables are not known to functions outside their own</a:t>
            </a:r>
          </a:p>
          <a:p>
            <a:r>
              <a:rPr lang="en-US" dirty="0" smtClean="0"/>
              <a:t>Local variables of a function are destroyed after the execution of that particular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4648200"/>
            <a:ext cx="62388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variables are defined outside of all the functions, usually on top of the program</a:t>
            </a:r>
          </a:p>
          <a:p>
            <a:r>
              <a:rPr lang="en-US" dirty="0" smtClean="0"/>
              <a:t>The global variables will hold their value throughout the life-time of the program</a:t>
            </a:r>
          </a:p>
          <a:p>
            <a:r>
              <a:rPr lang="en-US" dirty="0" smtClean="0"/>
              <a:t>A global variable can be accessed by any function. That is, a global variable is available for use throughout the entire program after its declaration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 (Example)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0" y="1276350"/>
            <a:ext cx="628650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Initial Values of Local &amp; Global Variables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 a local variable is declared, it is not initialized by the system, you must initialize it yourself </a:t>
            </a:r>
          </a:p>
          <a:p>
            <a:r>
              <a:rPr lang="en-US" dirty="0" smtClean="0"/>
              <a:t>Global variables are initialized automatically by the system when you declare them as follows: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47800" y="39624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‘\0’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pointer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648200" cy="48005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As you now know that the local variables of a function are destroyed upon the exit of that particular function</a:t>
            </a:r>
          </a:p>
          <a:p>
            <a:r>
              <a:rPr lang="en-US" dirty="0" smtClean="0"/>
              <a:t>If we want to retain the information from a function even after its execution we use the static variables</a:t>
            </a:r>
          </a:p>
          <a:p>
            <a:r>
              <a:rPr lang="en-US" dirty="0" smtClean="0"/>
              <a:t>Static variable can be declared by using the keyword “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Have a look at the following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828800"/>
            <a:ext cx="37719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Arrays from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C++ does not allow to return an entire array from a function</a:t>
            </a:r>
          </a:p>
          <a:p>
            <a:r>
              <a:rPr lang="en-US" dirty="0" smtClean="0"/>
              <a:t>However, we can return a pointer to an array by specifying the array's name without an index</a:t>
            </a:r>
          </a:p>
          <a:p>
            <a:r>
              <a:rPr lang="en-US" dirty="0" smtClean="0"/>
              <a:t>If we want to return a single-dimension array from a function, we would have to declare a function returning a pointer</a:t>
            </a:r>
          </a:p>
          <a:p>
            <a:pPr lvl="1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function()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			}</a:t>
            </a:r>
          </a:p>
          <a:p>
            <a:r>
              <a:rPr lang="en-US" dirty="0" smtClean="0"/>
              <a:t>Second point to remember is that C++ does not advocate to return the address of a local variable to outside of the function so we would have to define the local variable as </a:t>
            </a:r>
            <a:r>
              <a:rPr lang="en-US" b="1" dirty="0" smtClean="0"/>
              <a:t>static</a:t>
            </a:r>
            <a:r>
              <a:rPr lang="en-US" dirty="0" smtClean="0"/>
              <a:t> variable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program to generate 10 random numbers and return them in the form of an array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4730</TotalTime>
  <Words>616</Words>
  <Application>Microsoft Office PowerPoint</Application>
  <PresentationFormat>On-screen Show (4:3)</PresentationFormat>
  <Paragraphs>102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Office Theme</vt:lpstr>
      <vt:lpstr>Programming Fundamentals</vt:lpstr>
      <vt:lpstr>Objectives</vt:lpstr>
      <vt:lpstr>Local Variables</vt:lpstr>
      <vt:lpstr>Global Variables</vt:lpstr>
      <vt:lpstr>Global Variables (Example)</vt:lpstr>
      <vt:lpstr>Initial Values of Local &amp; Global Variables</vt:lpstr>
      <vt:lpstr>Static Variable</vt:lpstr>
      <vt:lpstr>Returning Arrays from Functions</vt:lpstr>
      <vt:lpstr>Practice Problem 1</vt:lpstr>
      <vt:lpstr>Random Number Generation</vt:lpstr>
      <vt:lpstr>Random Number Generation</vt:lpstr>
      <vt:lpstr>Practice Problem 1</vt:lpstr>
      <vt:lpstr>Practice Problem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sAjid</dc:creator>
  <cp:lastModifiedBy>Haris Mohsin</cp:lastModifiedBy>
  <cp:revision>458</cp:revision>
  <dcterms:created xsi:type="dcterms:W3CDTF">2016-10-14T03:38:37Z</dcterms:created>
  <dcterms:modified xsi:type="dcterms:W3CDTF">2021-04-07T06:43:57Z</dcterms:modified>
</cp:coreProperties>
</file>