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7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31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219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744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19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38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7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29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6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8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92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1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5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23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DF1575-5D95-4EF2-9C56-552EF8AAB40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76EA3D-D21C-452F-BB2C-03ED17930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703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737EE-D686-497C-8E09-6FB1CBA71269}"/>
              </a:ext>
            </a:extLst>
          </p:cNvPr>
          <p:cNvSpPr txBox="1"/>
          <p:nvPr/>
        </p:nvSpPr>
        <p:spPr>
          <a:xfrm>
            <a:off x="1007165" y="335845"/>
            <a:ext cx="3657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It’s a story of pip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Parent’s gravestones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Stranger in a prison uniform asking for file and 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Arrested by soldiers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Miss Havisham and Estella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Fall in 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Food on table and wedding cake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bandoned on her wedding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Estella invited him before leaving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Miss Havisham gives money for Pip’s 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After four year a lawyer named Jagger find Pip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Pip’s moved to London for becoming Gentleman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erbert pocket who become Pip’s good friend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A9B59-CC79-4E90-90EF-1D8D8FEAFE7C}"/>
              </a:ext>
            </a:extLst>
          </p:cNvPr>
          <p:cNvSpPr txBox="1"/>
          <p:nvPr/>
        </p:nvSpPr>
        <p:spPr>
          <a:xfrm>
            <a:off x="6096000" y="335845"/>
            <a:ext cx="45587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There Herbert tell Pip the reality of Miss Havisham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Pip’s invited by 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Jagger’s clerk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dinner</a:t>
            </a:r>
            <a:r>
              <a:rPr lang="en-GB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which is opposite of Pip’s imagination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becomes his trusted 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As years pass Estella becomes more beautiful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Visit Joe and Biddy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Biddy was disappointed in Pip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60 year man named Abel Magwitch arrived at Pip’s London home and told her story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return to Satis  house but Miss Havisham told him that Estella is marring soon with Drummel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Miss Havisham apologizes him for hurting him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feel to escape Magwitch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Plan of Pip and Herbert but Magwitch old enemy arrived their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3172532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D9A01-0C07-47A5-BC0D-96AC3890E183}"/>
              </a:ext>
            </a:extLst>
          </p:cNvPr>
          <p:cNvSpPr txBox="1"/>
          <p:nvPr/>
        </p:nvSpPr>
        <p:spPr>
          <a:xfrm>
            <a:off x="3535680" y="1028343"/>
            <a:ext cx="5120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Later Magwitch was sent to prison and sentenced to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visited him daily and told him about Estella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Magwitch died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fall into fever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Pip apologizes to Joe and Biddy and asks Biddy for marry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One last time Pip visit Satis house for sees Estella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Estella was heartbroken as she was treating poorly by Drummel and died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this “The two walk out of the garden hand in hand,</a:t>
            </a:r>
            <a:r>
              <a:rPr lang="en-GB" sz="1800" b="1" dirty="0">
                <a:solidFill>
                  <a:srgbClr val="1E1D1D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GB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there is finally hope that they will spend their true lives together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70150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5968</TotalTime>
  <Words>257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Expectations</dc:title>
  <dc:creator>Muhammad Usama</dc:creator>
  <cp:lastModifiedBy>Muhammad Usama</cp:lastModifiedBy>
  <cp:revision>8</cp:revision>
  <dcterms:created xsi:type="dcterms:W3CDTF">2020-12-03T13:05:46Z</dcterms:created>
  <dcterms:modified xsi:type="dcterms:W3CDTF">2020-12-07T16:34:35Z</dcterms:modified>
</cp:coreProperties>
</file>