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13"/>
  </p:notesMasterIdLst>
  <p:sldIdLst>
    <p:sldId id="256" r:id="rId2"/>
    <p:sldId id="259" r:id="rId3"/>
    <p:sldId id="261" r:id="rId4"/>
    <p:sldId id="296" r:id="rId5"/>
    <p:sldId id="262" r:id="rId6"/>
    <p:sldId id="300" r:id="rId7"/>
    <p:sldId id="301" r:id="rId8"/>
    <p:sldId id="302" r:id="rId9"/>
    <p:sldId id="303" r:id="rId10"/>
    <p:sldId id="305" r:id="rId11"/>
    <p:sldId id="304"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EB39B4-78E0-4989-B918-4A0D66756D8D}">
  <a:tblStyle styleId="{15EB39B4-78E0-4989-B918-4A0D66756D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58B1F51-2D28-4F86-9DFF-9E4962EBE43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29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13e65845f0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13e65845f0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16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93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cc98d9fb70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cc98d9fb70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34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5610" y="43111"/>
            <a:ext cx="9683641" cy="5349471"/>
            <a:chOff x="-185610" y="43111"/>
            <a:chExt cx="9683641" cy="5349471"/>
          </a:xfrm>
        </p:grpSpPr>
        <p:grpSp>
          <p:nvGrpSpPr>
            <p:cNvPr id="10" name="Google Shape;10;p2"/>
            <p:cNvGrpSpPr/>
            <p:nvPr/>
          </p:nvGrpSpPr>
          <p:grpSpPr>
            <a:xfrm>
              <a:off x="-185610" y="4182408"/>
              <a:ext cx="9329602" cy="1210174"/>
              <a:chOff x="1859848" y="4008665"/>
              <a:chExt cx="3610527" cy="468334"/>
            </a:xfrm>
          </p:grpSpPr>
          <p:sp>
            <p:nvSpPr>
              <p:cNvPr id="11" name="Google Shape;11;p2"/>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210473" y="43111"/>
              <a:ext cx="2287558" cy="535377"/>
              <a:chOff x="2175592" y="2937274"/>
              <a:chExt cx="927790" cy="217139"/>
            </a:xfrm>
          </p:grpSpPr>
          <p:sp>
            <p:nvSpPr>
              <p:cNvPr id="17" name="Google Shape;17;p2"/>
              <p:cNvSpPr/>
              <p:nvPr/>
            </p:nvSpPr>
            <p:spPr>
              <a:xfrm>
                <a:off x="2193726" y="3034952"/>
                <a:ext cx="909656" cy="103410"/>
              </a:xfrm>
              <a:custGeom>
                <a:avLst/>
                <a:gdLst/>
                <a:ahLst/>
                <a:cxnLst/>
                <a:rect l="l" t="t" r="r" b="b"/>
                <a:pathLst>
                  <a:path w="15702" h="1785" extrusionOk="0">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88275" y="3002393"/>
                <a:ext cx="774268" cy="103410"/>
              </a:xfrm>
              <a:custGeom>
                <a:avLst/>
                <a:gdLst/>
                <a:ahLst/>
                <a:cxnLst/>
                <a:rect l="l" t="t" r="r" b="b"/>
                <a:pathLst>
                  <a:path w="13365" h="1785" extrusionOk="0">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64286" y="2969833"/>
                <a:ext cx="662574" cy="103410"/>
              </a:xfrm>
              <a:custGeom>
                <a:avLst/>
                <a:gdLst/>
                <a:ahLst/>
                <a:cxnLst/>
                <a:rect l="l" t="t" r="r" b="b"/>
                <a:pathLst>
                  <a:path w="11437" h="1785" extrusionOk="0">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27319" y="2937274"/>
                <a:ext cx="580426" cy="103410"/>
              </a:xfrm>
              <a:custGeom>
                <a:avLst/>
                <a:gdLst/>
                <a:ahLst/>
                <a:cxnLst/>
                <a:rect l="l" t="t" r="r" b="b"/>
                <a:pathLst>
                  <a:path w="10019" h="1785" extrusionOk="0">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409243" y="3020990"/>
                <a:ext cx="35686" cy="35744"/>
              </a:xfrm>
              <a:custGeom>
                <a:avLst/>
                <a:gdLst/>
                <a:ahLst/>
                <a:cxnLst/>
                <a:rect l="l" t="t" r="r" b="b"/>
                <a:pathLst>
                  <a:path w="616" h="617" extrusionOk="0">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46152" y="3053549"/>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69157" y="3086109"/>
                <a:ext cx="35744" cy="35744"/>
              </a:xfrm>
              <a:custGeom>
                <a:avLst/>
                <a:gdLst/>
                <a:ahLst/>
                <a:cxnLst/>
                <a:rect l="l" t="t" r="r" b="b"/>
                <a:pathLst>
                  <a:path w="617" h="617" extrusionOk="0">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75592" y="3118668"/>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2385900" y="1198675"/>
            <a:ext cx="6045000" cy="22431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3902050" y="3469025"/>
            <a:ext cx="4528800" cy="475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0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7" name="Google Shape;27;p2"/>
          <p:cNvGrpSpPr/>
          <p:nvPr/>
        </p:nvGrpSpPr>
        <p:grpSpPr>
          <a:xfrm>
            <a:off x="7990310" y="4110363"/>
            <a:ext cx="1087328" cy="1554067"/>
            <a:chOff x="8056685" y="4250574"/>
            <a:chExt cx="1087328" cy="1554067"/>
          </a:xfrm>
        </p:grpSpPr>
        <p:sp>
          <p:nvSpPr>
            <p:cNvPr id="28" name="Google Shape;28;p2"/>
            <p:cNvSpPr/>
            <p:nvPr/>
          </p:nvSpPr>
          <p:spPr>
            <a:xfrm>
              <a:off x="8056685" y="4717212"/>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44317" y="4250574"/>
              <a:ext cx="499696" cy="499802"/>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2"/>
        <p:cNvGrpSpPr/>
        <p:nvPr/>
      </p:nvGrpSpPr>
      <p:grpSpPr>
        <a:xfrm>
          <a:off x="0" y="0"/>
          <a:ext cx="0" cy="0"/>
          <a:chOff x="0" y="0"/>
          <a:chExt cx="0" cy="0"/>
        </a:xfrm>
      </p:grpSpPr>
      <p:grpSp>
        <p:nvGrpSpPr>
          <p:cNvPr id="513" name="Google Shape;513;p24"/>
          <p:cNvGrpSpPr/>
          <p:nvPr/>
        </p:nvGrpSpPr>
        <p:grpSpPr>
          <a:xfrm rot="5400000">
            <a:off x="3796473" y="3812569"/>
            <a:ext cx="9329602" cy="1210174"/>
            <a:chOff x="1859848" y="4008665"/>
            <a:chExt cx="3610527" cy="468334"/>
          </a:xfrm>
        </p:grpSpPr>
        <p:sp>
          <p:nvSpPr>
            <p:cNvPr id="514" name="Google Shape;514;p24"/>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4"/>
          <p:cNvGrpSpPr/>
          <p:nvPr/>
        </p:nvGrpSpPr>
        <p:grpSpPr>
          <a:xfrm>
            <a:off x="7995975" y="-151575"/>
            <a:ext cx="1023926" cy="1024447"/>
            <a:chOff x="5690549" y="1784557"/>
            <a:chExt cx="570782" cy="571072"/>
          </a:xfrm>
        </p:grpSpPr>
        <p:sp>
          <p:nvSpPr>
            <p:cNvPr id="520" name="Google Shape;520;p24"/>
            <p:cNvSpPr/>
            <p:nvPr/>
          </p:nvSpPr>
          <p:spPr>
            <a:xfrm>
              <a:off x="5846732" y="1940998"/>
              <a:ext cx="258166" cy="258166"/>
            </a:xfrm>
            <a:custGeom>
              <a:avLst/>
              <a:gdLst/>
              <a:ahLst/>
              <a:cxnLst/>
              <a:rect l="l" t="t" r="r" b="b"/>
              <a:pathLst>
                <a:path w="7994" h="7994" extrusionOk="0">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5711897" y="1806163"/>
              <a:ext cx="528120" cy="527829"/>
            </a:xfrm>
            <a:custGeom>
              <a:avLst/>
              <a:gdLst/>
              <a:ahLst/>
              <a:cxnLst/>
              <a:rect l="l" t="t" r="r" b="b"/>
              <a:pathLst>
                <a:path w="16353" h="16344" extrusionOk="0">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5690549" y="1784557"/>
              <a:ext cx="570782" cy="571072"/>
            </a:xfrm>
            <a:custGeom>
              <a:avLst/>
              <a:gdLst/>
              <a:ahLst/>
              <a:cxnLst/>
              <a:rect l="l" t="t" r="r" b="b"/>
              <a:pathLst>
                <a:path w="17674" h="17683" extrusionOk="0">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3"/>
        <p:cNvGrpSpPr/>
        <p:nvPr/>
      </p:nvGrpSpPr>
      <p:grpSpPr>
        <a:xfrm>
          <a:off x="0" y="0"/>
          <a:ext cx="0" cy="0"/>
          <a:chOff x="0" y="0"/>
          <a:chExt cx="0" cy="0"/>
        </a:xfrm>
      </p:grpSpPr>
      <p:grpSp>
        <p:nvGrpSpPr>
          <p:cNvPr id="524" name="Google Shape;524;p25"/>
          <p:cNvGrpSpPr/>
          <p:nvPr/>
        </p:nvGrpSpPr>
        <p:grpSpPr>
          <a:xfrm>
            <a:off x="-366565" y="-516412"/>
            <a:ext cx="1478383" cy="1767454"/>
            <a:chOff x="8300960" y="1642063"/>
            <a:chExt cx="1478383" cy="1767454"/>
          </a:xfrm>
        </p:grpSpPr>
        <p:sp>
          <p:nvSpPr>
            <p:cNvPr id="525" name="Google Shape;525;p25"/>
            <p:cNvSpPr/>
            <p:nvPr/>
          </p:nvSpPr>
          <p:spPr>
            <a:xfrm rot="10800000">
              <a:off x="8692019" y="1642063"/>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5"/>
            <p:cNvSpPr/>
            <p:nvPr/>
          </p:nvSpPr>
          <p:spPr>
            <a:xfrm rot="10800000">
              <a:off x="8300960" y="2677837"/>
              <a:ext cx="731489" cy="731679"/>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25"/>
          <p:cNvGrpSpPr/>
          <p:nvPr/>
        </p:nvGrpSpPr>
        <p:grpSpPr>
          <a:xfrm>
            <a:off x="3531711" y="76210"/>
            <a:ext cx="9375082" cy="5367109"/>
            <a:chOff x="3531711" y="76210"/>
            <a:chExt cx="9375082" cy="5367109"/>
          </a:xfrm>
        </p:grpSpPr>
        <p:grpSp>
          <p:nvGrpSpPr>
            <p:cNvPr id="528" name="Google Shape;528;p25"/>
            <p:cNvGrpSpPr/>
            <p:nvPr/>
          </p:nvGrpSpPr>
          <p:grpSpPr>
            <a:xfrm flipH="1">
              <a:off x="7654812" y="76210"/>
              <a:ext cx="1394075" cy="535357"/>
              <a:chOff x="7247818" y="1391030"/>
              <a:chExt cx="1023926" cy="392692"/>
            </a:xfrm>
          </p:grpSpPr>
          <p:sp>
            <p:nvSpPr>
              <p:cNvPr id="529" name="Google Shape;529;p25"/>
              <p:cNvSpPr/>
              <p:nvPr/>
            </p:nvSpPr>
            <p:spPr>
              <a:xfrm>
                <a:off x="7615631" y="1741474"/>
                <a:ext cx="656113" cy="42248"/>
              </a:xfrm>
              <a:custGeom>
                <a:avLst/>
                <a:gdLst/>
                <a:ahLst/>
                <a:cxnLst/>
                <a:rect l="l" t="t" r="r" b="b"/>
                <a:pathLst>
                  <a:path w="7066" h="455" extrusionOk="0">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7492965" y="1653631"/>
                <a:ext cx="778775" cy="42341"/>
              </a:xfrm>
              <a:custGeom>
                <a:avLst/>
                <a:gdLst/>
                <a:ahLst/>
                <a:cxnLst/>
                <a:rect l="l" t="t" r="r" b="b"/>
                <a:pathLst>
                  <a:path w="8387" h="456" extrusionOk="0">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a:off x="7370391" y="1565788"/>
                <a:ext cx="901343" cy="43176"/>
              </a:xfrm>
              <a:custGeom>
                <a:avLst/>
                <a:gdLst/>
                <a:ahLst/>
                <a:cxnLst/>
                <a:rect l="l" t="t" r="r" b="b"/>
                <a:pathLst>
                  <a:path w="9707" h="465" extrusionOk="0">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5"/>
              <p:cNvSpPr/>
              <p:nvPr/>
            </p:nvSpPr>
            <p:spPr>
              <a:xfrm>
                <a:off x="7370391" y="1478873"/>
                <a:ext cx="778775" cy="42341"/>
              </a:xfrm>
              <a:custGeom>
                <a:avLst/>
                <a:gdLst/>
                <a:ahLst/>
                <a:cxnLst/>
                <a:rect l="l" t="t" r="r" b="b"/>
                <a:pathLst>
                  <a:path w="8387" h="456" extrusionOk="0">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5"/>
              <p:cNvSpPr/>
              <p:nvPr/>
            </p:nvSpPr>
            <p:spPr>
              <a:xfrm>
                <a:off x="7247818" y="1478873"/>
                <a:ext cx="44756" cy="42341"/>
              </a:xfrm>
              <a:custGeom>
                <a:avLst/>
                <a:gdLst/>
                <a:ahLst/>
                <a:cxnLst/>
                <a:rect l="l" t="t" r="r" b="b"/>
                <a:pathLst>
                  <a:path w="482" h="456" extrusionOk="0">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7370391" y="1391030"/>
                <a:ext cx="656113" cy="43176"/>
              </a:xfrm>
              <a:custGeom>
                <a:avLst/>
                <a:gdLst/>
                <a:ahLst/>
                <a:cxnLst/>
                <a:rect l="l" t="t" r="r" b="b"/>
                <a:pathLst>
                  <a:path w="7066" h="465" extrusionOk="0">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7247818" y="1391030"/>
                <a:ext cx="44756" cy="43176"/>
              </a:xfrm>
              <a:custGeom>
                <a:avLst/>
                <a:gdLst/>
                <a:ahLst/>
                <a:cxnLst/>
                <a:rect l="l" t="t" r="r" b="b"/>
                <a:pathLst>
                  <a:path w="482" h="465" extrusionOk="0">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5"/>
            <p:cNvGrpSpPr/>
            <p:nvPr/>
          </p:nvGrpSpPr>
          <p:grpSpPr>
            <a:xfrm>
              <a:off x="3531711" y="4233146"/>
              <a:ext cx="9375082" cy="1210174"/>
              <a:chOff x="3379311" y="4309346"/>
              <a:chExt cx="9375082" cy="1210174"/>
            </a:xfrm>
          </p:grpSpPr>
          <p:grpSp>
            <p:nvGrpSpPr>
              <p:cNvPr id="537" name="Google Shape;537;p25"/>
              <p:cNvGrpSpPr/>
              <p:nvPr/>
            </p:nvGrpSpPr>
            <p:grpSpPr>
              <a:xfrm>
                <a:off x="3424790" y="4309346"/>
                <a:ext cx="9329602" cy="1210174"/>
                <a:chOff x="1859848" y="4008665"/>
                <a:chExt cx="3610527" cy="468334"/>
              </a:xfrm>
            </p:grpSpPr>
            <p:sp>
              <p:nvSpPr>
                <p:cNvPr id="538" name="Google Shape;538;p25"/>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5"/>
              <p:cNvSpPr/>
              <p:nvPr/>
            </p:nvSpPr>
            <p:spPr>
              <a:xfrm>
                <a:off x="3379311" y="5048809"/>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3379311" y="493868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3379311" y="4828558"/>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3379311" y="471843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3379311" y="4608307"/>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548"/>
        <p:cNvGrpSpPr/>
        <p:nvPr/>
      </p:nvGrpSpPr>
      <p:grpSpPr>
        <a:xfrm>
          <a:off x="0" y="0"/>
          <a:ext cx="0" cy="0"/>
          <a:chOff x="0" y="0"/>
          <a:chExt cx="0" cy="0"/>
        </a:xfrm>
      </p:grpSpPr>
      <p:grpSp>
        <p:nvGrpSpPr>
          <p:cNvPr id="549" name="Google Shape;549;p26"/>
          <p:cNvGrpSpPr/>
          <p:nvPr/>
        </p:nvGrpSpPr>
        <p:grpSpPr>
          <a:xfrm>
            <a:off x="-583918" y="97960"/>
            <a:ext cx="2188749" cy="4965310"/>
            <a:chOff x="-583918" y="97960"/>
            <a:chExt cx="2188749" cy="4965310"/>
          </a:xfrm>
        </p:grpSpPr>
        <p:grpSp>
          <p:nvGrpSpPr>
            <p:cNvPr id="550" name="Google Shape;550;p26"/>
            <p:cNvGrpSpPr/>
            <p:nvPr/>
          </p:nvGrpSpPr>
          <p:grpSpPr>
            <a:xfrm flipH="1">
              <a:off x="-583918" y="97960"/>
              <a:ext cx="1394075" cy="535357"/>
              <a:chOff x="7247818" y="1391030"/>
              <a:chExt cx="1023926" cy="392692"/>
            </a:xfrm>
          </p:grpSpPr>
          <p:sp>
            <p:nvSpPr>
              <p:cNvPr id="551" name="Google Shape;551;p26"/>
              <p:cNvSpPr/>
              <p:nvPr/>
            </p:nvSpPr>
            <p:spPr>
              <a:xfrm>
                <a:off x="7615631" y="1741474"/>
                <a:ext cx="656113" cy="42248"/>
              </a:xfrm>
              <a:custGeom>
                <a:avLst/>
                <a:gdLst/>
                <a:ahLst/>
                <a:cxnLst/>
                <a:rect l="l" t="t" r="r" b="b"/>
                <a:pathLst>
                  <a:path w="7066" h="455" extrusionOk="0">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6"/>
              <p:cNvSpPr/>
              <p:nvPr/>
            </p:nvSpPr>
            <p:spPr>
              <a:xfrm>
                <a:off x="7492965" y="1653631"/>
                <a:ext cx="778775" cy="42341"/>
              </a:xfrm>
              <a:custGeom>
                <a:avLst/>
                <a:gdLst/>
                <a:ahLst/>
                <a:cxnLst/>
                <a:rect l="l" t="t" r="r" b="b"/>
                <a:pathLst>
                  <a:path w="8387" h="456" extrusionOk="0">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6"/>
              <p:cNvSpPr/>
              <p:nvPr/>
            </p:nvSpPr>
            <p:spPr>
              <a:xfrm>
                <a:off x="7370391" y="1565788"/>
                <a:ext cx="901343" cy="43176"/>
              </a:xfrm>
              <a:custGeom>
                <a:avLst/>
                <a:gdLst/>
                <a:ahLst/>
                <a:cxnLst/>
                <a:rect l="l" t="t" r="r" b="b"/>
                <a:pathLst>
                  <a:path w="9707" h="465" extrusionOk="0">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6"/>
              <p:cNvSpPr/>
              <p:nvPr/>
            </p:nvSpPr>
            <p:spPr>
              <a:xfrm>
                <a:off x="7370391" y="1478873"/>
                <a:ext cx="778775" cy="42341"/>
              </a:xfrm>
              <a:custGeom>
                <a:avLst/>
                <a:gdLst/>
                <a:ahLst/>
                <a:cxnLst/>
                <a:rect l="l" t="t" r="r" b="b"/>
                <a:pathLst>
                  <a:path w="8387" h="456" extrusionOk="0">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6"/>
              <p:cNvSpPr/>
              <p:nvPr/>
            </p:nvSpPr>
            <p:spPr>
              <a:xfrm>
                <a:off x="7247818" y="1478873"/>
                <a:ext cx="44756" cy="42341"/>
              </a:xfrm>
              <a:custGeom>
                <a:avLst/>
                <a:gdLst/>
                <a:ahLst/>
                <a:cxnLst/>
                <a:rect l="l" t="t" r="r" b="b"/>
                <a:pathLst>
                  <a:path w="482" h="456" extrusionOk="0">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6"/>
              <p:cNvSpPr/>
              <p:nvPr/>
            </p:nvSpPr>
            <p:spPr>
              <a:xfrm>
                <a:off x="7370391" y="1391030"/>
                <a:ext cx="656113" cy="43176"/>
              </a:xfrm>
              <a:custGeom>
                <a:avLst/>
                <a:gdLst/>
                <a:ahLst/>
                <a:cxnLst/>
                <a:rect l="l" t="t" r="r" b="b"/>
                <a:pathLst>
                  <a:path w="7066" h="465" extrusionOk="0">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7247818" y="1391030"/>
                <a:ext cx="44756" cy="43176"/>
              </a:xfrm>
              <a:custGeom>
                <a:avLst/>
                <a:gdLst/>
                <a:ahLst/>
                <a:cxnLst/>
                <a:rect l="l" t="t" r="r" b="b"/>
                <a:pathLst>
                  <a:path w="482" h="465" extrusionOk="0">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26"/>
            <p:cNvGrpSpPr/>
            <p:nvPr/>
          </p:nvGrpSpPr>
          <p:grpSpPr>
            <a:xfrm>
              <a:off x="-341272" y="4527893"/>
              <a:ext cx="1946102" cy="535377"/>
              <a:chOff x="4494663" y="3046829"/>
              <a:chExt cx="789302" cy="217139"/>
            </a:xfrm>
          </p:grpSpPr>
          <p:sp>
            <p:nvSpPr>
              <p:cNvPr id="559" name="Google Shape;559;p26"/>
              <p:cNvSpPr/>
              <p:nvPr/>
            </p:nvSpPr>
            <p:spPr>
              <a:xfrm>
                <a:off x="4589792" y="3144507"/>
                <a:ext cx="676014" cy="103467"/>
              </a:xfrm>
              <a:custGeom>
                <a:avLst/>
                <a:gdLst/>
                <a:ahLst/>
                <a:cxnLst/>
                <a:rect l="l" t="t" r="r" b="b"/>
                <a:pathLst>
                  <a:path w="11669" h="1786" extrusionOk="0">
                    <a:moveTo>
                      <a:pt x="0" y="1"/>
                    </a:moveTo>
                    <a:lnTo>
                      <a:pt x="45" y="63"/>
                    </a:lnTo>
                    <a:lnTo>
                      <a:pt x="4175" y="63"/>
                    </a:lnTo>
                    <a:lnTo>
                      <a:pt x="5897" y="1785"/>
                    </a:lnTo>
                    <a:lnTo>
                      <a:pt x="11669" y="1785"/>
                    </a:lnTo>
                    <a:lnTo>
                      <a:pt x="11669" y="1732"/>
                    </a:lnTo>
                    <a:lnTo>
                      <a:pt x="5915" y="1732"/>
                    </a:lnTo>
                    <a:lnTo>
                      <a:pt x="4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4561867" y="3111948"/>
                <a:ext cx="609392" cy="103467"/>
              </a:xfrm>
              <a:custGeom>
                <a:avLst/>
                <a:gdLst/>
                <a:ahLst/>
                <a:cxnLst/>
                <a:rect l="l" t="t" r="r" b="b"/>
                <a:pathLst>
                  <a:path w="10519" h="1786" extrusionOk="0">
                    <a:moveTo>
                      <a:pt x="0" y="1"/>
                    </a:moveTo>
                    <a:lnTo>
                      <a:pt x="54" y="63"/>
                    </a:lnTo>
                    <a:lnTo>
                      <a:pt x="4657" y="63"/>
                    </a:lnTo>
                    <a:lnTo>
                      <a:pt x="6379" y="1785"/>
                    </a:lnTo>
                    <a:lnTo>
                      <a:pt x="10518" y="1785"/>
                    </a:lnTo>
                    <a:lnTo>
                      <a:pt x="10518" y="1732"/>
                    </a:lnTo>
                    <a:lnTo>
                      <a:pt x="6397" y="1732"/>
                    </a:lnTo>
                    <a:lnTo>
                      <a:pt x="4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4529829" y="3079388"/>
                <a:ext cx="565421" cy="103467"/>
              </a:xfrm>
              <a:custGeom>
                <a:avLst/>
                <a:gdLst/>
                <a:ahLst/>
                <a:cxnLst/>
                <a:rect l="l" t="t" r="r" b="b"/>
                <a:pathLst>
                  <a:path w="9760" h="1786" extrusionOk="0">
                    <a:moveTo>
                      <a:pt x="0" y="1"/>
                    </a:moveTo>
                    <a:lnTo>
                      <a:pt x="72" y="63"/>
                    </a:lnTo>
                    <a:lnTo>
                      <a:pt x="5210" y="63"/>
                    </a:lnTo>
                    <a:lnTo>
                      <a:pt x="6932" y="1785"/>
                    </a:lnTo>
                    <a:lnTo>
                      <a:pt x="9760" y="1785"/>
                    </a:lnTo>
                    <a:lnTo>
                      <a:pt x="9760" y="1732"/>
                    </a:lnTo>
                    <a:lnTo>
                      <a:pt x="6950" y="1732"/>
                    </a:lnTo>
                    <a:lnTo>
                      <a:pt x="5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4494663" y="3046829"/>
                <a:ext cx="537556" cy="103467"/>
              </a:xfrm>
              <a:custGeom>
                <a:avLst/>
                <a:gdLst/>
                <a:ahLst/>
                <a:cxnLst/>
                <a:rect l="l" t="t" r="r" b="b"/>
                <a:pathLst>
                  <a:path w="9279" h="1786" extrusionOk="0">
                    <a:moveTo>
                      <a:pt x="1" y="1"/>
                    </a:moveTo>
                    <a:lnTo>
                      <a:pt x="63" y="63"/>
                    </a:lnTo>
                    <a:lnTo>
                      <a:pt x="5817" y="63"/>
                    </a:lnTo>
                    <a:lnTo>
                      <a:pt x="7539" y="1785"/>
                    </a:lnTo>
                    <a:lnTo>
                      <a:pt x="9279" y="1785"/>
                    </a:lnTo>
                    <a:lnTo>
                      <a:pt x="9279" y="1723"/>
                    </a:lnTo>
                    <a:lnTo>
                      <a:pt x="7557" y="1723"/>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5014627" y="3130603"/>
                <a:ext cx="35686" cy="35686"/>
              </a:xfrm>
              <a:custGeom>
                <a:avLst/>
                <a:gdLst/>
                <a:ahLst/>
                <a:cxnLst/>
                <a:rect l="l" t="t" r="r" b="b"/>
                <a:pathLst>
                  <a:path w="616" h="616" extrusionOk="0">
                    <a:moveTo>
                      <a:pt x="0" y="312"/>
                    </a:moveTo>
                    <a:cubicBezTo>
                      <a:pt x="0" y="482"/>
                      <a:pt x="134" y="616"/>
                      <a:pt x="304" y="616"/>
                    </a:cubicBezTo>
                    <a:lnTo>
                      <a:pt x="304" y="616"/>
                    </a:lnTo>
                    <a:cubicBezTo>
                      <a:pt x="473" y="616"/>
                      <a:pt x="616" y="482"/>
                      <a:pt x="616" y="312"/>
                    </a:cubicBezTo>
                    <a:lnTo>
                      <a:pt x="616" y="312"/>
                    </a:lnTo>
                    <a:cubicBezTo>
                      <a:pt x="616" y="134"/>
                      <a:pt x="473" y="0"/>
                      <a:pt x="304" y="0"/>
                    </a:cubicBezTo>
                    <a:lnTo>
                      <a:pt x="304" y="0"/>
                    </a:lnTo>
                    <a:cubicBezTo>
                      <a:pt x="134" y="0"/>
                      <a:pt x="0" y="134"/>
                      <a:pt x="0" y="3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5077139" y="3163162"/>
                <a:ext cx="36266" cy="35686"/>
              </a:xfrm>
              <a:custGeom>
                <a:avLst/>
                <a:gdLst/>
                <a:ahLst/>
                <a:cxnLst/>
                <a:rect l="l" t="t" r="r" b="b"/>
                <a:pathLst>
                  <a:path w="626" h="616" extrusionOk="0">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5154655" y="3195722"/>
                <a:ext cx="35744" cy="35686"/>
              </a:xfrm>
              <a:custGeom>
                <a:avLst/>
                <a:gdLst/>
                <a:ahLst/>
                <a:cxnLst/>
                <a:rect l="l" t="t" r="r" b="b"/>
                <a:pathLst>
                  <a:path w="617" h="616" extrusionOk="0">
                    <a:moveTo>
                      <a:pt x="304" y="0"/>
                    </a:moveTo>
                    <a:cubicBezTo>
                      <a:pt x="135" y="0"/>
                      <a:pt x="1" y="143"/>
                      <a:pt x="1" y="312"/>
                    </a:cubicBezTo>
                    <a:cubicBezTo>
                      <a:pt x="1" y="482"/>
                      <a:pt x="135" y="616"/>
                      <a:pt x="304" y="616"/>
                    </a:cubicBezTo>
                    <a:cubicBezTo>
                      <a:pt x="483" y="616"/>
                      <a:pt x="616" y="482"/>
                      <a:pt x="616" y="312"/>
                    </a:cubicBezTo>
                    <a:cubicBezTo>
                      <a:pt x="616" y="143"/>
                      <a:pt x="483" y="0"/>
                      <a:pt x="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6"/>
              <p:cNvSpPr/>
              <p:nvPr/>
            </p:nvSpPr>
            <p:spPr>
              <a:xfrm>
                <a:off x="5247699" y="3228281"/>
                <a:ext cx="36266" cy="35686"/>
              </a:xfrm>
              <a:custGeom>
                <a:avLst/>
                <a:gdLst/>
                <a:ahLst/>
                <a:cxnLst/>
                <a:rect l="l" t="t" r="r" b="b"/>
                <a:pathLst>
                  <a:path w="626" h="616" extrusionOk="0">
                    <a:moveTo>
                      <a:pt x="313" y="0"/>
                    </a:moveTo>
                    <a:cubicBezTo>
                      <a:pt x="143" y="0"/>
                      <a:pt x="1" y="143"/>
                      <a:pt x="1" y="312"/>
                    </a:cubicBezTo>
                    <a:cubicBezTo>
                      <a:pt x="1" y="482"/>
                      <a:pt x="143" y="616"/>
                      <a:pt x="313" y="616"/>
                    </a:cubicBezTo>
                    <a:cubicBezTo>
                      <a:pt x="482" y="616"/>
                      <a:pt x="625" y="482"/>
                      <a:pt x="625" y="312"/>
                    </a:cubicBezTo>
                    <a:cubicBezTo>
                      <a:pt x="625" y="143"/>
                      <a:pt x="48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7" name="Google Shape;567;p26"/>
          <p:cNvGrpSpPr/>
          <p:nvPr/>
        </p:nvGrpSpPr>
        <p:grpSpPr>
          <a:xfrm>
            <a:off x="8536310" y="1606088"/>
            <a:ext cx="1266008" cy="1778904"/>
            <a:chOff x="8536310" y="1682288"/>
            <a:chExt cx="1266008" cy="1778904"/>
          </a:xfrm>
        </p:grpSpPr>
        <p:sp>
          <p:nvSpPr>
            <p:cNvPr id="568" name="Google Shape;568;p26"/>
            <p:cNvSpPr/>
            <p:nvPr/>
          </p:nvSpPr>
          <p:spPr>
            <a:xfrm rot="10800000">
              <a:off x="8714994" y="1682288"/>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rot="10800000">
              <a:off x="8536310" y="2729512"/>
              <a:ext cx="731489" cy="731679"/>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5"/>
          <p:cNvSpPr txBox="1">
            <a:spLocks noGrp="1"/>
          </p:cNvSpPr>
          <p:nvPr>
            <p:ph type="subTitle" idx="1"/>
          </p:nvPr>
        </p:nvSpPr>
        <p:spPr>
          <a:xfrm>
            <a:off x="1545475" y="2389646"/>
            <a:ext cx="2874300" cy="12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7" name="Google Shape;77;p5"/>
          <p:cNvSpPr txBox="1">
            <a:spLocks noGrp="1"/>
          </p:cNvSpPr>
          <p:nvPr>
            <p:ph type="subTitle" idx="2"/>
          </p:nvPr>
        </p:nvSpPr>
        <p:spPr>
          <a:xfrm>
            <a:off x="4724228" y="2389632"/>
            <a:ext cx="2874300" cy="12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b="0">
                <a:solidFill>
                  <a:schemeClr val="dk1"/>
                </a:solidFill>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78" name="Google Shape;78;p5"/>
          <p:cNvSpPr txBox="1">
            <a:spLocks noGrp="1"/>
          </p:cNvSpPr>
          <p:nvPr>
            <p:ph type="subTitle" idx="3"/>
          </p:nvPr>
        </p:nvSpPr>
        <p:spPr>
          <a:xfrm>
            <a:off x="1545463" y="2037607"/>
            <a:ext cx="2874300" cy="442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sp>
        <p:nvSpPr>
          <p:cNvPr id="79" name="Google Shape;79;p5"/>
          <p:cNvSpPr txBox="1">
            <a:spLocks noGrp="1"/>
          </p:cNvSpPr>
          <p:nvPr>
            <p:ph type="subTitle" idx="4"/>
          </p:nvPr>
        </p:nvSpPr>
        <p:spPr>
          <a:xfrm>
            <a:off x="4724233" y="2037599"/>
            <a:ext cx="2874300" cy="442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algn="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grpSp>
        <p:nvGrpSpPr>
          <p:cNvPr id="80" name="Google Shape;80;p5"/>
          <p:cNvGrpSpPr/>
          <p:nvPr/>
        </p:nvGrpSpPr>
        <p:grpSpPr>
          <a:xfrm rot="10800000" flipH="1">
            <a:off x="-530285" y="47624"/>
            <a:ext cx="1587003" cy="1087440"/>
            <a:chOff x="-416690" y="4028937"/>
            <a:chExt cx="1587003" cy="1087440"/>
          </a:xfrm>
        </p:grpSpPr>
        <p:sp>
          <p:nvSpPr>
            <p:cNvPr id="81" name="Google Shape;81;p5"/>
            <p:cNvSpPr/>
            <p:nvPr/>
          </p:nvSpPr>
          <p:spPr>
            <a:xfrm>
              <a:off x="-416690" y="4028937"/>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670617" y="4616574"/>
              <a:ext cx="499696" cy="499802"/>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5"/>
          <p:cNvGrpSpPr/>
          <p:nvPr/>
        </p:nvGrpSpPr>
        <p:grpSpPr>
          <a:xfrm>
            <a:off x="3531711" y="4185343"/>
            <a:ext cx="9375082" cy="1210174"/>
            <a:chOff x="3379311" y="4309346"/>
            <a:chExt cx="9375082" cy="1210174"/>
          </a:xfrm>
        </p:grpSpPr>
        <p:grpSp>
          <p:nvGrpSpPr>
            <p:cNvPr id="84" name="Google Shape;84;p5"/>
            <p:cNvGrpSpPr/>
            <p:nvPr/>
          </p:nvGrpSpPr>
          <p:grpSpPr>
            <a:xfrm>
              <a:off x="3424790" y="4309346"/>
              <a:ext cx="9329602" cy="1210174"/>
              <a:chOff x="1859848" y="4008665"/>
              <a:chExt cx="3610527" cy="468334"/>
            </a:xfrm>
          </p:grpSpPr>
          <p:sp>
            <p:nvSpPr>
              <p:cNvPr id="85" name="Google Shape;85;p5"/>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5"/>
            <p:cNvSpPr/>
            <p:nvPr/>
          </p:nvSpPr>
          <p:spPr>
            <a:xfrm>
              <a:off x="3379311" y="5048809"/>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3379311" y="493868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3379311" y="4828558"/>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3379311" y="471843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3379311" y="4608307"/>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xfrm>
            <a:off x="4263000" y="1975649"/>
            <a:ext cx="4167900" cy="2218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110" name="Google Shape;110;p7"/>
          <p:cNvSpPr txBox="1">
            <a:spLocks noGrp="1"/>
          </p:cNvSpPr>
          <p:nvPr>
            <p:ph type="title"/>
          </p:nvPr>
        </p:nvSpPr>
        <p:spPr>
          <a:xfrm>
            <a:off x="4263000" y="949050"/>
            <a:ext cx="4167900" cy="1026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 name="Google Shape;111;p7"/>
          <p:cNvSpPr>
            <a:spLocks noGrp="1"/>
          </p:cNvSpPr>
          <p:nvPr>
            <p:ph type="pic" idx="2"/>
          </p:nvPr>
        </p:nvSpPr>
        <p:spPr>
          <a:xfrm>
            <a:off x="713100" y="949050"/>
            <a:ext cx="3245400" cy="3245400"/>
          </a:xfrm>
          <a:prstGeom prst="ellipse">
            <a:avLst/>
          </a:prstGeom>
          <a:noFill/>
          <a:ln>
            <a:noFill/>
          </a:ln>
        </p:spPr>
      </p:sp>
      <p:grpSp>
        <p:nvGrpSpPr>
          <p:cNvPr id="112" name="Google Shape;112;p7"/>
          <p:cNvGrpSpPr/>
          <p:nvPr/>
        </p:nvGrpSpPr>
        <p:grpSpPr>
          <a:xfrm flipH="1">
            <a:off x="7938008" y="3984136"/>
            <a:ext cx="1587003" cy="1119765"/>
            <a:chOff x="-416690" y="4105137"/>
            <a:chExt cx="1587003" cy="1119765"/>
          </a:xfrm>
        </p:grpSpPr>
        <p:sp>
          <p:nvSpPr>
            <p:cNvPr id="113" name="Google Shape;113;p7"/>
            <p:cNvSpPr/>
            <p:nvPr/>
          </p:nvSpPr>
          <p:spPr>
            <a:xfrm>
              <a:off x="-416690" y="4105137"/>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70617" y="4725099"/>
              <a:ext cx="499696" cy="499802"/>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86620" y="-220596"/>
            <a:ext cx="11611548" cy="5283863"/>
            <a:chOff x="86620" y="-220596"/>
            <a:chExt cx="11611548" cy="5283863"/>
          </a:xfrm>
        </p:grpSpPr>
        <p:grpSp>
          <p:nvGrpSpPr>
            <p:cNvPr id="116" name="Google Shape;116;p7"/>
            <p:cNvGrpSpPr/>
            <p:nvPr/>
          </p:nvGrpSpPr>
          <p:grpSpPr>
            <a:xfrm>
              <a:off x="2323086" y="-220596"/>
              <a:ext cx="9375082" cy="1210174"/>
              <a:chOff x="3379311" y="4309346"/>
              <a:chExt cx="9375082" cy="1210174"/>
            </a:xfrm>
          </p:grpSpPr>
          <p:grpSp>
            <p:nvGrpSpPr>
              <p:cNvPr id="117" name="Google Shape;117;p7"/>
              <p:cNvGrpSpPr/>
              <p:nvPr/>
            </p:nvGrpSpPr>
            <p:grpSpPr>
              <a:xfrm>
                <a:off x="3424790" y="4309346"/>
                <a:ext cx="9329602" cy="1210174"/>
                <a:chOff x="1859848" y="4008665"/>
                <a:chExt cx="3610527" cy="468334"/>
              </a:xfrm>
            </p:grpSpPr>
            <p:sp>
              <p:nvSpPr>
                <p:cNvPr id="118" name="Google Shape;118;p7"/>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7"/>
              <p:cNvSpPr/>
              <p:nvPr/>
            </p:nvSpPr>
            <p:spPr>
              <a:xfrm>
                <a:off x="3379311" y="5048809"/>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379311" y="493868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3379311" y="4828558"/>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3379311" y="471843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3379311" y="4608307"/>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flipH="1">
              <a:off x="86620" y="4527910"/>
              <a:ext cx="1394075" cy="535357"/>
              <a:chOff x="7247818" y="1391030"/>
              <a:chExt cx="1023926" cy="392692"/>
            </a:xfrm>
          </p:grpSpPr>
          <p:sp>
            <p:nvSpPr>
              <p:cNvPr id="129" name="Google Shape;129;p7"/>
              <p:cNvSpPr/>
              <p:nvPr/>
            </p:nvSpPr>
            <p:spPr>
              <a:xfrm>
                <a:off x="7615631" y="1741474"/>
                <a:ext cx="656113" cy="42248"/>
              </a:xfrm>
              <a:custGeom>
                <a:avLst/>
                <a:gdLst/>
                <a:ahLst/>
                <a:cxnLst/>
                <a:rect l="l" t="t" r="r" b="b"/>
                <a:pathLst>
                  <a:path w="7066" h="455" extrusionOk="0">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7492965" y="1653631"/>
                <a:ext cx="778775" cy="42341"/>
              </a:xfrm>
              <a:custGeom>
                <a:avLst/>
                <a:gdLst/>
                <a:ahLst/>
                <a:cxnLst/>
                <a:rect l="l" t="t" r="r" b="b"/>
                <a:pathLst>
                  <a:path w="8387" h="456" extrusionOk="0">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7370391" y="1565788"/>
                <a:ext cx="901343" cy="43176"/>
              </a:xfrm>
              <a:custGeom>
                <a:avLst/>
                <a:gdLst/>
                <a:ahLst/>
                <a:cxnLst/>
                <a:rect l="l" t="t" r="r" b="b"/>
                <a:pathLst>
                  <a:path w="9707" h="465" extrusionOk="0">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7370391" y="1478873"/>
                <a:ext cx="778775" cy="42341"/>
              </a:xfrm>
              <a:custGeom>
                <a:avLst/>
                <a:gdLst/>
                <a:ahLst/>
                <a:cxnLst/>
                <a:rect l="l" t="t" r="r" b="b"/>
                <a:pathLst>
                  <a:path w="8387" h="456" extrusionOk="0">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7247818" y="1478873"/>
                <a:ext cx="44756" cy="42341"/>
              </a:xfrm>
              <a:custGeom>
                <a:avLst/>
                <a:gdLst/>
                <a:ahLst/>
                <a:cxnLst/>
                <a:rect l="l" t="t" r="r" b="b"/>
                <a:pathLst>
                  <a:path w="482" h="456" extrusionOk="0">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7370391" y="1391030"/>
                <a:ext cx="656113" cy="43176"/>
              </a:xfrm>
              <a:custGeom>
                <a:avLst/>
                <a:gdLst/>
                <a:ahLst/>
                <a:cxnLst/>
                <a:rect l="l" t="t" r="r" b="b"/>
                <a:pathLst>
                  <a:path w="7066" h="465" extrusionOk="0">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7247818" y="1391030"/>
                <a:ext cx="44756" cy="43176"/>
              </a:xfrm>
              <a:custGeom>
                <a:avLst/>
                <a:gdLst/>
                <a:ahLst/>
                <a:cxnLst/>
                <a:rect l="l" t="t" r="r" b="b"/>
                <a:pathLst>
                  <a:path w="482" h="465" extrusionOk="0">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317950" y="1450550"/>
            <a:ext cx="4508100" cy="2242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8" name="Google Shape;138;p8"/>
          <p:cNvGrpSpPr/>
          <p:nvPr/>
        </p:nvGrpSpPr>
        <p:grpSpPr>
          <a:xfrm>
            <a:off x="-158240" y="-384437"/>
            <a:ext cx="1266008" cy="1778904"/>
            <a:chOff x="8536310" y="1682288"/>
            <a:chExt cx="1266008" cy="1778904"/>
          </a:xfrm>
        </p:grpSpPr>
        <p:sp>
          <p:nvSpPr>
            <p:cNvPr id="139" name="Google Shape;139;p8"/>
            <p:cNvSpPr/>
            <p:nvPr/>
          </p:nvSpPr>
          <p:spPr>
            <a:xfrm rot="10800000">
              <a:off x="8714994" y="1682288"/>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a:off x="8536310" y="2729512"/>
              <a:ext cx="731489" cy="731679"/>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3379311" y="97486"/>
            <a:ext cx="9375082" cy="5422033"/>
            <a:chOff x="3379311" y="97486"/>
            <a:chExt cx="9375082" cy="5422033"/>
          </a:xfrm>
        </p:grpSpPr>
        <p:grpSp>
          <p:nvGrpSpPr>
            <p:cNvPr id="142" name="Google Shape;142;p8"/>
            <p:cNvGrpSpPr/>
            <p:nvPr/>
          </p:nvGrpSpPr>
          <p:grpSpPr>
            <a:xfrm flipH="1">
              <a:off x="7654812" y="97486"/>
              <a:ext cx="1394075" cy="535357"/>
              <a:chOff x="7247818" y="1391030"/>
              <a:chExt cx="1023926" cy="392692"/>
            </a:xfrm>
          </p:grpSpPr>
          <p:sp>
            <p:nvSpPr>
              <p:cNvPr id="143" name="Google Shape;143;p8"/>
              <p:cNvSpPr/>
              <p:nvPr/>
            </p:nvSpPr>
            <p:spPr>
              <a:xfrm>
                <a:off x="7615631" y="1741474"/>
                <a:ext cx="656113" cy="42248"/>
              </a:xfrm>
              <a:custGeom>
                <a:avLst/>
                <a:gdLst/>
                <a:ahLst/>
                <a:cxnLst/>
                <a:rect l="l" t="t" r="r" b="b"/>
                <a:pathLst>
                  <a:path w="7066" h="455" extrusionOk="0">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7492965" y="1653631"/>
                <a:ext cx="778775" cy="42341"/>
              </a:xfrm>
              <a:custGeom>
                <a:avLst/>
                <a:gdLst/>
                <a:ahLst/>
                <a:cxnLst/>
                <a:rect l="l" t="t" r="r" b="b"/>
                <a:pathLst>
                  <a:path w="8387" h="456" extrusionOk="0">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7370391" y="1565788"/>
                <a:ext cx="901343" cy="43176"/>
              </a:xfrm>
              <a:custGeom>
                <a:avLst/>
                <a:gdLst/>
                <a:ahLst/>
                <a:cxnLst/>
                <a:rect l="l" t="t" r="r" b="b"/>
                <a:pathLst>
                  <a:path w="9707" h="465" extrusionOk="0">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7370391" y="1478873"/>
                <a:ext cx="778775" cy="42341"/>
              </a:xfrm>
              <a:custGeom>
                <a:avLst/>
                <a:gdLst/>
                <a:ahLst/>
                <a:cxnLst/>
                <a:rect l="l" t="t" r="r" b="b"/>
                <a:pathLst>
                  <a:path w="8387" h="456" extrusionOk="0">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7247818" y="1478873"/>
                <a:ext cx="44756" cy="42341"/>
              </a:xfrm>
              <a:custGeom>
                <a:avLst/>
                <a:gdLst/>
                <a:ahLst/>
                <a:cxnLst/>
                <a:rect l="l" t="t" r="r" b="b"/>
                <a:pathLst>
                  <a:path w="482" h="456" extrusionOk="0">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370391" y="1391030"/>
                <a:ext cx="656113" cy="43176"/>
              </a:xfrm>
              <a:custGeom>
                <a:avLst/>
                <a:gdLst/>
                <a:ahLst/>
                <a:cxnLst/>
                <a:rect l="l" t="t" r="r" b="b"/>
                <a:pathLst>
                  <a:path w="7066" h="465" extrusionOk="0">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7247818" y="1391030"/>
                <a:ext cx="44756" cy="43176"/>
              </a:xfrm>
              <a:custGeom>
                <a:avLst/>
                <a:gdLst/>
                <a:ahLst/>
                <a:cxnLst/>
                <a:rect l="l" t="t" r="r" b="b"/>
                <a:pathLst>
                  <a:path w="482" h="465" extrusionOk="0">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8"/>
            <p:cNvGrpSpPr/>
            <p:nvPr/>
          </p:nvGrpSpPr>
          <p:grpSpPr>
            <a:xfrm>
              <a:off x="3379311" y="4309346"/>
              <a:ext cx="9375082" cy="1210174"/>
              <a:chOff x="3379311" y="4309346"/>
              <a:chExt cx="9375082" cy="1210174"/>
            </a:xfrm>
          </p:grpSpPr>
          <p:grpSp>
            <p:nvGrpSpPr>
              <p:cNvPr id="151" name="Google Shape;151;p8"/>
              <p:cNvGrpSpPr/>
              <p:nvPr/>
            </p:nvGrpSpPr>
            <p:grpSpPr>
              <a:xfrm>
                <a:off x="3424790" y="4309346"/>
                <a:ext cx="9329602" cy="1210174"/>
                <a:chOff x="1859848" y="4008665"/>
                <a:chExt cx="3610527" cy="468334"/>
              </a:xfrm>
            </p:grpSpPr>
            <p:sp>
              <p:nvSpPr>
                <p:cNvPr id="152" name="Google Shape;152;p8"/>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3379311" y="5048809"/>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3379311" y="493868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379311" y="4828558"/>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3379311" y="4718433"/>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3379311" y="4608307"/>
                <a:ext cx="88131" cy="88131"/>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4" name="Google Shape;164;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grpSp>
        <p:nvGrpSpPr>
          <p:cNvPr id="165" name="Google Shape;165;p9"/>
          <p:cNvGrpSpPr/>
          <p:nvPr/>
        </p:nvGrpSpPr>
        <p:grpSpPr>
          <a:xfrm>
            <a:off x="8132885" y="4098174"/>
            <a:ext cx="1087328" cy="1554067"/>
            <a:chOff x="8056685" y="4021974"/>
            <a:chExt cx="1087328" cy="1554067"/>
          </a:xfrm>
        </p:grpSpPr>
        <p:sp>
          <p:nvSpPr>
            <p:cNvPr id="166" name="Google Shape;166;p9"/>
            <p:cNvSpPr/>
            <p:nvPr/>
          </p:nvSpPr>
          <p:spPr>
            <a:xfrm>
              <a:off x="8056685" y="4488612"/>
              <a:ext cx="1087324" cy="1087430"/>
            </a:xfrm>
            <a:custGeom>
              <a:avLst/>
              <a:gdLst/>
              <a:ahLst/>
              <a:cxnLst/>
              <a:rect l="l" t="t" r="r" b="b"/>
              <a:pathLst>
                <a:path w="10251" h="10252" extrusionOk="0">
                  <a:moveTo>
                    <a:pt x="5130" y="2017"/>
                  </a:moveTo>
                  <a:cubicBezTo>
                    <a:pt x="6843" y="2017"/>
                    <a:pt x="8235" y="3409"/>
                    <a:pt x="8235" y="5122"/>
                  </a:cubicBezTo>
                  <a:cubicBezTo>
                    <a:pt x="8235" y="6843"/>
                    <a:pt x="6843" y="8235"/>
                    <a:pt x="5130" y="8235"/>
                  </a:cubicBezTo>
                  <a:cubicBezTo>
                    <a:pt x="3408" y="8235"/>
                    <a:pt x="2017" y="6843"/>
                    <a:pt x="2017" y="5122"/>
                  </a:cubicBezTo>
                  <a:cubicBezTo>
                    <a:pt x="2017" y="3409"/>
                    <a:pt x="3408" y="2017"/>
                    <a:pt x="5130" y="2017"/>
                  </a:cubicBezTo>
                  <a:close/>
                  <a:moveTo>
                    <a:pt x="4693" y="1"/>
                  </a:moveTo>
                  <a:lnTo>
                    <a:pt x="4506" y="1178"/>
                  </a:lnTo>
                  <a:cubicBezTo>
                    <a:pt x="4229" y="1223"/>
                    <a:pt x="3952" y="1294"/>
                    <a:pt x="3694" y="1393"/>
                  </a:cubicBezTo>
                  <a:lnTo>
                    <a:pt x="2944" y="465"/>
                  </a:lnTo>
                  <a:lnTo>
                    <a:pt x="2186" y="902"/>
                  </a:lnTo>
                  <a:lnTo>
                    <a:pt x="2623" y="2017"/>
                  </a:lnTo>
                  <a:cubicBezTo>
                    <a:pt x="2400" y="2195"/>
                    <a:pt x="2195" y="2392"/>
                    <a:pt x="2017" y="2615"/>
                  </a:cubicBezTo>
                  <a:lnTo>
                    <a:pt x="910" y="2186"/>
                  </a:lnTo>
                  <a:lnTo>
                    <a:pt x="473" y="2945"/>
                  </a:lnTo>
                  <a:lnTo>
                    <a:pt x="1401" y="3685"/>
                  </a:lnTo>
                  <a:cubicBezTo>
                    <a:pt x="1303" y="3944"/>
                    <a:pt x="1223" y="4220"/>
                    <a:pt x="1178" y="4506"/>
                  </a:cubicBezTo>
                  <a:lnTo>
                    <a:pt x="0" y="4684"/>
                  </a:lnTo>
                  <a:lnTo>
                    <a:pt x="0" y="5559"/>
                  </a:lnTo>
                  <a:lnTo>
                    <a:pt x="1178" y="5746"/>
                  </a:lnTo>
                  <a:cubicBezTo>
                    <a:pt x="1223" y="6031"/>
                    <a:pt x="1303" y="6299"/>
                    <a:pt x="1401" y="6567"/>
                  </a:cubicBezTo>
                  <a:lnTo>
                    <a:pt x="473" y="7307"/>
                  </a:lnTo>
                  <a:lnTo>
                    <a:pt x="910" y="8065"/>
                  </a:lnTo>
                  <a:lnTo>
                    <a:pt x="2017" y="7637"/>
                  </a:lnTo>
                  <a:cubicBezTo>
                    <a:pt x="2195" y="7851"/>
                    <a:pt x="2400" y="8057"/>
                    <a:pt x="2623" y="8235"/>
                  </a:cubicBezTo>
                  <a:lnTo>
                    <a:pt x="2186" y="9341"/>
                  </a:lnTo>
                  <a:lnTo>
                    <a:pt x="2944" y="9778"/>
                  </a:lnTo>
                  <a:lnTo>
                    <a:pt x="3694" y="8850"/>
                  </a:lnTo>
                  <a:cubicBezTo>
                    <a:pt x="3952" y="8958"/>
                    <a:pt x="4229" y="9029"/>
                    <a:pt x="4506" y="9074"/>
                  </a:cubicBezTo>
                  <a:lnTo>
                    <a:pt x="4693" y="10251"/>
                  </a:lnTo>
                  <a:lnTo>
                    <a:pt x="5567" y="10251"/>
                  </a:lnTo>
                  <a:lnTo>
                    <a:pt x="5746" y="9074"/>
                  </a:lnTo>
                  <a:cubicBezTo>
                    <a:pt x="6031" y="9029"/>
                    <a:pt x="6308" y="8958"/>
                    <a:pt x="6566" y="8850"/>
                  </a:cubicBezTo>
                  <a:lnTo>
                    <a:pt x="7316" y="9778"/>
                  </a:lnTo>
                  <a:lnTo>
                    <a:pt x="8065" y="9341"/>
                  </a:lnTo>
                  <a:lnTo>
                    <a:pt x="7637" y="8235"/>
                  </a:lnTo>
                  <a:cubicBezTo>
                    <a:pt x="7860" y="8057"/>
                    <a:pt x="8056" y="7851"/>
                    <a:pt x="8235" y="7637"/>
                  </a:cubicBezTo>
                  <a:lnTo>
                    <a:pt x="9350" y="8065"/>
                  </a:lnTo>
                  <a:lnTo>
                    <a:pt x="9787" y="7307"/>
                  </a:lnTo>
                  <a:lnTo>
                    <a:pt x="8859" y="6567"/>
                  </a:lnTo>
                  <a:cubicBezTo>
                    <a:pt x="8957" y="6299"/>
                    <a:pt x="9037" y="6031"/>
                    <a:pt x="9082" y="5746"/>
                  </a:cubicBezTo>
                  <a:lnTo>
                    <a:pt x="10251" y="5559"/>
                  </a:lnTo>
                  <a:lnTo>
                    <a:pt x="10251" y="4684"/>
                  </a:lnTo>
                  <a:lnTo>
                    <a:pt x="9082" y="4506"/>
                  </a:lnTo>
                  <a:cubicBezTo>
                    <a:pt x="9037" y="4220"/>
                    <a:pt x="8957" y="3944"/>
                    <a:pt x="8859" y="3685"/>
                  </a:cubicBezTo>
                  <a:lnTo>
                    <a:pt x="9787" y="2945"/>
                  </a:lnTo>
                  <a:lnTo>
                    <a:pt x="9350" y="2186"/>
                  </a:lnTo>
                  <a:lnTo>
                    <a:pt x="8235" y="2615"/>
                  </a:lnTo>
                  <a:cubicBezTo>
                    <a:pt x="8056" y="2392"/>
                    <a:pt x="7860" y="2195"/>
                    <a:pt x="7637" y="2017"/>
                  </a:cubicBezTo>
                  <a:lnTo>
                    <a:pt x="8065" y="902"/>
                  </a:lnTo>
                  <a:lnTo>
                    <a:pt x="7316" y="465"/>
                  </a:lnTo>
                  <a:lnTo>
                    <a:pt x="6566" y="1393"/>
                  </a:lnTo>
                  <a:cubicBezTo>
                    <a:pt x="6308" y="1294"/>
                    <a:pt x="6031" y="1223"/>
                    <a:pt x="5746" y="1178"/>
                  </a:cubicBezTo>
                  <a:lnTo>
                    <a:pt x="55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8644317" y="4021974"/>
              <a:ext cx="499696" cy="499802"/>
            </a:xfrm>
            <a:custGeom>
              <a:avLst/>
              <a:gdLst/>
              <a:ahLst/>
              <a:cxnLst/>
              <a:rect l="l" t="t" r="r" b="b"/>
              <a:pathLst>
                <a:path w="4711" h="4712" extrusionOk="0">
                  <a:moveTo>
                    <a:pt x="2355" y="929"/>
                  </a:moveTo>
                  <a:cubicBezTo>
                    <a:pt x="3149" y="929"/>
                    <a:pt x="3792" y="1562"/>
                    <a:pt x="3792" y="2356"/>
                  </a:cubicBezTo>
                  <a:cubicBezTo>
                    <a:pt x="3792" y="3141"/>
                    <a:pt x="3149" y="3783"/>
                    <a:pt x="2355" y="3783"/>
                  </a:cubicBezTo>
                  <a:cubicBezTo>
                    <a:pt x="1570" y="3783"/>
                    <a:pt x="928" y="3141"/>
                    <a:pt x="928" y="2356"/>
                  </a:cubicBezTo>
                  <a:cubicBezTo>
                    <a:pt x="928" y="1562"/>
                    <a:pt x="1570" y="929"/>
                    <a:pt x="2355" y="929"/>
                  </a:cubicBezTo>
                  <a:close/>
                  <a:moveTo>
                    <a:pt x="2159" y="1"/>
                  </a:moveTo>
                  <a:lnTo>
                    <a:pt x="2070" y="536"/>
                  </a:lnTo>
                  <a:cubicBezTo>
                    <a:pt x="1945" y="563"/>
                    <a:pt x="1820" y="598"/>
                    <a:pt x="1695" y="643"/>
                  </a:cubicBezTo>
                  <a:lnTo>
                    <a:pt x="1356" y="215"/>
                  </a:lnTo>
                  <a:lnTo>
                    <a:pt x="1008" y="411"/>
                  </a:lnTo>
                  <a:lnTo>
                    <a:pt x="1205" y="929"/>
                  </a:lnTo>
                  <a:cubicBezTo>
                    <a:pt x="1106" y="1009"/>
                    <a:pt x="1008" y="1098"/>
                    <a:pt x="928" y="1205"/>
                  </a:cubicBezTo>
                  <a:lnTo>
                    <a:pt x="420" y="1000"/>
                  </a:lnTo>
                  <a:lnTo>
                    <a:pt x="214" y="1348"/>
                  </a:lnTo>
                  <a:lnTo>
                    <a:pt x="643" y="1696"/>
                  </a:lnTo>
                  <a:cubicBezTo>
                    <a:pt x="598" y="1812"/>
                    <a:pt x="562" y="1937"/>
                    <a:pt x="544" y="2070"/>
                  </a:cubicBezTo>
                  <a:lnTo>
                    <a:pt x="0" y="2151"/>
                  </a:lnTo>
                  <a:lnTo>
                    <a:pt x="0" y="2552"/>
                  </a:lnTo>
                  <a:lnTo>
                    <a:pt x="544" y="2641"/>
                  </a:lnTo>
                  <a:cubicBezTo>
                    <a:pt x="562" y="2766"/>
                    <a:pt x="598" y="2900"/>
                    <a:pt x="643" y="3016"/>
                  </a:cubicBezTo>
                  <a:lnTo>
                    <a:pt x="214" y="3355"/>
                  </a:lnTo>
                  <a:lnTo>
                    <a:pt x="420" y="3703"/>
                  </a:lnTo>
                  <a:lnTo>
                    <a:pt x="928" y="3507"/>
                  </a:lnTo>
                  <a:cubicBezTo>
                    <a:pt x="1008" y="3614"/>
                    <a:pt x="1106" y="3703"/>
                    <a:pt x="1205" y="3783"/>
                  </a:cubicBezTo>
                  <a:lnTo>
                    <a:pt x="1008" y="4292"/>
                  </a:lnTo>
                  <a:lnTo>
                    <a:pt x="1356" y="4497"/>
                  </a:lnTo>
                  <a:lnTo>
                    <a:pt x="1695" y="4069"/>
                  </a:lnTo>
                  <a:cubicBezTo>
                    <a:pt x="1820" y="4113"/>
                    <a:pt x="1945" y="4149"/>
                    <a:pt x="2070" y="4167"/>
                  </a:cubicBezTo>
                  <a:lnTo>
                    <a:pt x="2159" y="4711"/>
                  </a:lnTo>
                  <a:lnTo>
                    <a:pt x="2561" y="4711"/>
                  </a:lnTo>
                  <a:lnTo>
                    <a:pt x="2641" y="4167"/>
                  </a:lnTo>
                  <a:cubicBezTo>
                    <a:pt x="2775" y="4149"/>
                    <a:pt x="2900" y="4113"/>
                    <a:pt x="3016" y="4069"/>
                  </a:cubicBezTo>
                  <a:lnTo>
                    <a:pt x="3364" y="4497"/>
                  </a:lnTo>
                  <a:lnTo>
                    <a:pt x="3711" y="4292"/>
                  </a:lnTo>
                  <a:lnTo>
                    <a:pt x="3515" y="3783"/>
                  </a:lnTo>
                  <a:cubicBezTo>
                    <a:pt x="3613" y="3703"/>
                    <a:pt x="3703" y="3614"/>
                    <a:pt x="3792" y="3507"/>
                  </a:cubicBezTo>
                  <a:lnTo>
                    <a:pt x="4300" y="3703"/>
                  </a:lnTo>
                  <a:lnTo>
                    <a:pt x="4496" y="3355"/>
                  </a:lnTo>
                  <a:lnTo>
                    <a:pt x="4077" y="3016"/>
                  </a:lnTo>
                  <a:cubicBezTo>
                    <a:pt x="4122" y="2900"/>
                    <a:pt x="4157" y="2766"/>
                    <a:pt x="4175" y="2641"/>
                  </a:cubicBezTo>
                  <a:lnTo>
                    <a:pt x="4711" y="2552"/>
                  </a:lnTo>
                  <a:lnTo>
                    <a:pt x="4711" y="2151"/>
                  </a:lnTo>
                  <a:lnTo>
                    <a:pt x="4175" y="2070"/>
                  </a:lnTo>
                  <a:cubicBezTo>
                    <a:pt x="4157" y="1937"/>
                    <a:pt x="4122" y="1812"/>
                    <a:pt x="4077" y="1696"/>
                  </a:cubicBezTo>
                  <a:lnTo>
                    <a:pt x="4496" y="1348"/>
                  </a:lnTo>
                  <a:lnTo>
                    <a:pt x="4300" y="1000"/>
                  </a:lnTo>
                  <a:lnTo>
                    <a:pt x="3792" y="1205"/>
                  </a:lnTo>
                  <a:cubicBezTo>
                    <a:pt x="3703" y="1098"/>
                    <a:pt x="3613" y="1009"/>
                    <a:pt x="3515" y="929"/>
                  </a:cubicBezTo>
                  <a:lnTo>
                    <a:pt x="3711" y="411"/>
                  </a:lnTo>
                  <a:lnTo>
                    <a:pt x="3364" y="215"/>
                  </a:lnTo>
                  <a:lnTo>
                    <a:pt x="3016" y="643"/>
                  </a:lnTo>
                  <a:cubicBezTo>
                    <a:pt x="2900" y="598"/>
                    <a:pt x="2775" y="563"/>
                    <a:pt x="2641" y="536"/>
                  </a:cubicBezTo>
                  <a:lnTo>
                    <a:pt x="2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9"/>
          <p:cNvGrpSpPr/>
          <p:nvPr/>
        </p:nvGrpSpPr>
        <p:grpSpPr>
          <a:xfrm>
            <a:off x="-552146" y="-4092920"/>
            <a:ext cx="9940427" cy="9329602"/>
            <a:chOff x="-552146" y="-4092920"/>
            <a:chExt cx="9940427" cy="9329602"/>
          </a:xfrm>
        </p:grpSpPr>
        <p:grpSp>
          <p:nvGrpSpPr>
            <p:cNvPr id="169" name="Google Shape;169;p9"/>
            <p:cNvGrpSpPr/>
            <p:nvPr/>
          </p:nvGrpSpPr>
          <p:grpSpPr>
            <a:xfrm>
              <a:off x="7100723" y="25936"/>
              <a:ext cx="2287558" cy="535377"/>
              <a:chOff x="2175592" y="2937274"/>
              <a:chExt cx="927790" cy="217139"/>
            </a:xfrm>
          </p:grpSpPr>
          <p:sp>
            <p:nvSpPr>
              <p:cNvPr id="170" name="Google Shape;170;p9"/>
              <p:cNvSpPr/>
              <p:nvPr/>
            </p:nvSpPr>
            <p:spPr>
              <a:xfrm>
                <a:off x="2193726" y="3034952"/>
                <a:ext cx="909656" cy="103410"/>
              </a:xfrm>
              <a:custGeom>
                <a:avLst/>
                <a:gdLst/>
                <a:ahLst/>
                <a:cxnLst/>
                <a:rect l="l" t="t" r="r" b="b"/>
                <a:pathLst>
                  <a:path w="15702" h="1785" extrusionOk="0">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288275" y="3002393"/>
                <a:ext cx="774268" cy="103410"/>
              </a:xfrm>
              <a:custGeom>
                <a:avLst/>
                <a:gdLst/>
                <a:ahLst/>
                <a:cxnLst/>
                <a:rect l="l" t="t" r="r" b="b"/>
                <a:pathLst>
                  <a:path w="13365" h="1785" extrusionOk="0">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2364286" y="2969833"/>
                <a:ext cx="662574" cy="103410"/>
              </a:xfrm>
              <a:custGeom>
                <a:avLst/>
                <a:gdLst/>
                <a:ahLst/>
                <a:cxnLst/>
                <a:rect l="l" t="t" r="r" b="b"/>
                <a:pathLst>
                  <a:path w="11437" h="1785" extrusionOk="0">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2427319" y="2937274"/>
                <a:ext cx="580426" cy="103410"/>
              </a:xfrm>
              <a:custGeom>
                <a:avLst/>
                <a:gdLst/>
                <a:ahLst/>
                <a:cxnLst/>
                <a:rect l="l" t="t" r="r" b="b"/>
                <a:pathLst>
                  <a:path w="10019" h="1785" extrusionOk="0">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2409243" y="3020990"/>
                <a:ext cx="35686" cy="35744"/>
              </a:xfrm>
              <a:custGeom>
                <a:avLst/>
                <a:gdLst/>
                <a:ahLst/>
                <a:cxnLst/>
                <a:rect l="l" t="t" r="r" b="b"/>
                <a:pathLst>
                  <a:path w="616" h="617" extrusionOk="0">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2346152" y="3053549"/>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2269157" y="3086109"/>
                <a:ext cx="35744" cy="35744"/>
              </a:xfrm>
              <a:custGeom>
                <a:avLst/>
                <a:gdLst/>
                <a:ahLst/>
                <a:cxnLst/>
                <a:rect l="l" t="t" r="r" b="b"/>
                <a:pathLst>
                  <a:path w="617" h="617" extrusionOk="0">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2175592" y="3118668"/>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9"/>
            <p:cNvGrpSpPr/>
            <p:nvPr/>
          </p:nvGrpSpPr>
          <p:grpSpPr>
            <a:xfrm rot="5400000">
              <a:off x="-4611860" y="-33206"/>
              <a:ext cx="9329602" cy="1210174"/>
              <a:chOff x="1859848" y="4008665"/>
              <a:chExt cx="3610527" cy="468334"/>
            </a:xfrm>
          </p:grpSpPr>
          <p:sp>
            <p:nvSpPr>
              <p:cNvPr id="179" name="Google Shape;179;p9"/>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10"/>
          <p:cNvSpPr>
            <a:spLocks noGrp="1"/>
          </p:cNvSpPr>
          <p:nvPr>
            <p:ph type="pic" idx="2"/>
          </p:nvPr>
        </p:nvSpPr>
        <p:spPr>
          <a:xfrm>
            <a:off x="0" y="0"/>
            <a:ext cx="9144000" cy="5143500"/>
          </a:xfrm>
          <a:prstGeom prst="rect">
            <a:avLst/>
          </a:prstGeom>
          <a:noFill/>
          <a:ln>
            <a:noFill/>
          </a:ln>
        </p:spPr>
      </p:sp>
      <p:sp>
        <p:nvSpPr>
          <p:cNvPr id="186" name="Google Shape;186;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335"/>
        <p:cNvGrpSpPr/>
        <p:nvPr/>
      </p:nvGrpSpPr>
      <p:grpSpPr>
        <a:xfrm>
          <a:off x="0" y="0"/>
          <a:ext cx="0" cy="0"/>
          <a:chOff x="0" y="0"/>
          <a:chExt cx="0" cy="0"/>
        </a:xfrm>
      </p:grpSpPr>
      <p:sp>
        <p:nvSpPr>
          <p:cNvPr id="336" name="Google Shape;336;p17"/>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7" name="Google Shape;337;p17"/>
          <p:cNvSpPr txBox="1">
            <a:spLocks noGrp="1"/>
          </p:cNvSpPr>
          <p:nvPr>
            <p:ph type="subTitle" idx="1"/>
          </p:nvPr>
        </p:nvSpPr>
        <p:spPr>
          <a:xfrm>
            <a:off x="854800" y="2393650"/>
            <a:ext cx="2224800" cy="17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338" name="Google Shape;338;p17"/>
          <p:cNvSpPr txBox="1">
            <a:spLocks noGrp="1"/>
          </p:cNvSpPr>
          <p:nvPr>
            <p:ph type="subTitle" idx="2"/>
          </p:nvPr>
        </p:nvSpPr>
        <p:spPr>
          <a:xfrm>
            <a:off x="3459613" y="2393650"/>
            <a:ext cx="2224800" cy="17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339" name="Google Shape;339;p17"/>
          <p:cNvSpPr txBox="1">
            <a:spLocks noGrp="1"/>
          </p:cNvSpPr>
          <p:nvPr>
            <p:ph type="subTitle" idx="3"/>
          </p:nvPr>
        </p:nvSpPr>
        <p:spPr>
          <a:xfrm>
            <a:off x="6064427" y="2393650"/>
            <a:ext cx="2224800" cy="179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340" name="Google Shape;340;p17"/>
          <p:cNvSpPr txBox="1">
            <a:spLocks noGrp="1"/>
          </p:cNvSpPr>
          <p:nvPr>
            <p:ph type="subTitle" idx="4"/>
          </p:nvPr>
        </p:nvSpPr>
        <p:spPr>
          <a:xfrm>
            <a:off x="854800" y="1732800"/>
            <a:ext cx="2224800" cy="74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sp>
        <p:nvSpPr>
          <p:cNvPr id="341" name="Google Shape;341;p17"/>
          <p:cNvSpPr txBox="1">
            <a:spLocks noGrp="1"/>
          </p:cNvSpPr>
          <p:nvPr>
            <p:ph type="subTitle" idx="5"/>
          </p:nvPr>
        </p:nvSpPr>
        <p:spPr>
          <a:xfrm>
            <a:off x="3459613" y="1732800"/>
            <a:ext cx="2224800" cy="748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sp>
        <p:nvSpPr>
          <p:cNvPr id="342" name="Google Shape;342;p17"/>
          <p:cNvSpPr txBox="1">
            <a:spLocks noGrp="1"/>
          </p:cNvSpPr>
          <p:nvPr>
            <p:ph type="subTitle" idx="6"/>
          </p:nvPr>
        </p:nvSpPr>
        <p:spPr>
          <a:xfrm>
            <a:off x="6064427" y="1732800"/>
            <a:ext cx="2224800" cy="7485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000"/>
              <a:buFont typeface="Space Mono"/>
              <a:buNone/>
              <a:defRPr sz="2000">
                <a:solidFill>
                  <a:schemeClr val="dk1"/>
                </a:solidFill>
                <a:latin typeface="Space Mono"/>
                <a:ea typeface="Space Mono"/>
                <a:cs typeface="Space Mono"/>
                <a:sym typeface="Space Mono"/>
              </a:defRPr>
            </a:lvl1pPr>
            <a:lvl2pPr lvl="1" algn="ctr" rtl="0">
              <a:lnSpc>
                <a:spcPct val="100000"/>
              </a:lnSpc>
              <a:spcBef>
                <a:spcPts val="0"/>
              </a:spcBef>
              <a:spcAft>
                <a:spcPts val="0"/>
              </a:spcAft>
              <a:buSzPts val="2000"/>
              <a:buFont typeface="Space Mono"/>
              <a:buNone/>
              <a:defRPr sz="2000">
                <a:latin typeface="Space Mono"/>
                <a:ea typeface="Space Mono"/>
                <a:cs typeface="Space Mono"/>
                <a:sym typeface="Space Mono"/>
              </a:defRPr>
            </a:lvl2pPr>
            <a:lvl3pPr lvl="2" algn="ctr" rtl="0">
              <a:lnSpc>
                <a:spcPct val="100000"/>
              </a:lnSpc>
              <a:spcBef>
                <a:spcPts val="0"/>
              </a:spcBef>
              <a:spcAft>
                <a:spcPts val="0"/>
              </a:spcAft>
              <a:buSzPts val="2000"/>
              <a:buFont typeface="Space Mono"/>
              <a:buNone/>
              <a:defRPr sz="2000">
                <a:latin typeface="Space Mono"/>
                <a:ea typeface="Space Mono"/>
                <a:cs typeface="Space Mono"/>
                <a:sym typeface="Space Mono"/>
              </a:defRPr>
            </a:lvl3pPr>
            <a:lvl4pPr lvl="3" algn="ctr" rtl="0">
              <a:lnSpc>
                <a:spcPct val="100000"/>
              </a:lnSpc>
              <a:spcBef>
                <a:spcPts val="0"/>
              </a:spcBef>
              <a:spcAft>
                <a:spcPts val="0"/>
              </a:spcAft>
              <a:buSzPts val="2000"/>
              <a:buFont typeface="Space Mono"/>
              <a:buNone/>
              <a:defRPr sz="2000">
                <a:latin typeface="Space Mono"/>
                <a:ea typeface="Space Mono"/>
                <a:cs typeface="Space Mono"/>
                <a:sym typeface="Space Mono"/>
              </a:defRPr>
            </a:lvl4pPr>
            <a:lvl5pPr lvl="4" algn="ctr" rtl="0">
              <a:lnSpc>
                <a:spcPct val="100000"/>
              </a:lnSpc>
              <a:spcBef>
                <a:spcPts val="0"/>
              </a:spcBef>
              <a:spcAft>
                <a:spcPts val="0"/>
              </a:spcAft>
              <a:buSzPts val="2000"/>
              <a:buFont typeface="Space Mono"/>
              <a:buNone/>
              <a:defRPr sz="2000">
                <a:latin typeface="Space Mono"/>
                <a:ea typeface="Space Mono"/>
                <a:cs typeface="Space Mono"/>
                <a:sym typeface="Space Mono"/>
              </a:defRPr>
            </a:lvl5pPr>
            <a:lvl6pPr lvl="5" algn="ctr" rtl="0">
              <a:lnSpc>
                <a:spcPct val="100000"/>
              </a:lnSpc>
              <a:spcBef>
                <a:spcPts val="0"/>
              </a:spcBef>
              <a:spcAft>
                <a:spcPts val="0"/>
              </a:spcAft>
              <a:buSzPts val="2000"/>
              <a:buFont typeface="Space Mono"/>
              <a:buNone/>
              <a:defRPr sz="2000">
                <a:latin typeface="Space Mono"/>
                <a:ea typeface="Space Mono"/>
                <a:cs typeface="Space Mono"/>
                <a:sym typeface="Space Mono"/>
              </a:defRPr>
            </a:lvl6pPr>
            <a:lvl7pPr lvl="6" algn="ctr" rtl="0">
              <a:lnSpc>
                <a:spcPct val="100000"/>
              </a:lnSpc>
              <a:spcBef>
                <a:spcPts val="0"/>
              </a:spcBef>
              <a:spcAft>
                <a:spcPts val="0"/>
              </a:spcAft>
              <a:buSzPts val="2000"/>
              <a:buFont typeface="Space Mono"/>
              <a:buNone/>
              <a:defRPr sz="2000">
                <a:latin typeface="Space Mono"/>
                <a:ea typeface="Space Mono"/>
                <a:cs typeface="Space Mono"/>
                <a:sym typeface="Space Mono"/>
              </a:defRPr>
            </a:lvl7pPr>
            <a:lvl8pPr lvl="7" algn="ctr" rtl="0">
              <a:lnSpc>
                <a:spcPct val="100000"/>
              </a:lnSpc>
              <a:spcBef>
                <a:spcPts val="0"/>
              </a:spcBef>
              <a:spcAft>
                <a:spcPts val="0"/>
              </a:spcAft>
              <a:buSzPts val="2000"/>
              <a:buFont typeface="Space Mono"/>
              <a:buNone/>
              <a:defRPr sz="2000">
                <a:latin typeface="Space Mono"/>
                <a:ea typeface="Space Mono"/>
                <a:cs typeface="Space Mono"/>
                <a:sym typeface="Space Mono"/>
              </a:defRPr>
            </a:lvl8pPr>
            <a:lvl9pPr lvl="8" algn="ctr" rtl="0">
              <a:lnSpc>
                <a:spcPct val="100000"/>
              </a:lnSpc>
              <a:spcBef>
                <a:spcPts val="0"/>
              </a:spcBef>
              <a:spcAft>
                <a:spcPts val="0"/>
              </a:spcAft>
              <a:buSzPts val="2000"/>
              <a:buFont typeface="Space Mono"/>
              <a:buNone/>
              <a:defRPr sz="2000">
                <a:latin typeface="Space Mono"/>
                <a:ea typeface="Space Mono"/>
                <a:cs typeface="Space Mono"/>
                <a:sym typeface="Space Mono"/>
              </a:defRPr>
            </a:lvl9pPr>
          </a:lstStyle>
          <a:p>
            <a:endParaRPr/>
          </a:p>
        </p:txBody>
      </p:sp>
      <p:grpSp>
        <p:nvGrpSpPr>
          <p:cNvPr id="343" name="Google Shape;343;p17"/>
          <p:cNvGrpSpPr/>
          <p:nvPr/>
        </p:nvGrpSpPr>
        <p:grpSpPr>
          <a:xfrm>
            <a:off x="-563505" y="-2216623"/>
            <a:ext cx="9951786" cy="9329602"/>
            <a:chOff x="-563505" y="-2216623"/>
            <a:chExt cx="9951786" cy="9329602"/>
          </a:xfrm>
        </p:grpSpPr>
        <p:grpSp>
          <p:nvGrpSpPr>
            <p:cNvPr id="344" name="Google Shape;344;p17"/>
            <p:cNvGrpSpPr/>
            <p:nvPr/>
          </p:nvGrpSpPr>
          <p:grpSpPr>
            <a:xfrm>
              <a:off x="7100723" y="54334"/>
              <a:ext cx="2287558" cy="535377"/>
              <a:chOff x="2175592" y="2937274"/>
              <a:chExt cx="927790" cy="217139"/>
            </a:xfrm>
          </p:grpSpPr>
          <p:sp>
            <p:nvSpPr>
              <p:cNvPr id="345" name="Google Shape;345;p17"/>
              <p:cNvSpPr/>
              <p:nvPr/>
            </p:nvSpPr>
            <p:spPr>
              <a:xfrm>
                <a:off x="2193726" y="3034952"/>
                <a:ext cx="909656" cy="103410"/>
              </a:xfrm>
              <a:custGeom>
                <a:avLst/>
                <a:gdLst/>
                <a:ahLst/>
                <a:cxnLst/>
                <a:rect l="l" t="t" r="r" b="b"/>
                <a:pathLst>
                  <a:path w="15702" h="1785" extrusionOk="0">
                    <a:moveTo>
                      <a:pt x="7476" y="1"/>
                    </a:moveTo>
                    <a:lnTo>
                      <a:pt x="5745" y="1722"/>
                    </a:lnTo>
                    <a:lnTo>
                      <a:pt x="0" y="1722"/>
                    </a:lnTo>
                    <a:lnTo>
                      <a:pt x="0" y="1785"/>
                    </a:lnTo>
                    <a:lnTo>
                      <a:pt x="5772" y="1785"/>
                    </a:lnTo>
                    <a:lnTo>
                      <a:pt x="7494" y="63"/>
                    </a:lnTo>
                    <a:lnTo>
                      <a:pt x="15701" y="63"/>
                    </a:lnTo>
                    <a:cubicBezTo>
                      <a:pt x="15692" y="45"/>
                      <a:pt x="15683" y="28"/>
                      <a:pt x="15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2288275" y="3002393"/>
                <a:ext cx="774268" cy="103410"/>
              </a:xfrm>
              <a:custGeom>
                <a:avLst/>
                <a:gdLst/>
                <a:ahLst/>
                <a:cxnLst/>
                <a:rect l="l" t="t" r="r" b="b"/>
                <a:pathLst>
                  <a:path w="13365" h="1785" extrusionOk="0">
                    <a:moveTo>
                      <a:pt x="5844" y="1"/>
                    </a:moveTo>
                    <a:lnTo>
                      <a:pt x="4113" y="1722"/>
                    </a:lnTo>
                    <a:lnTo>
                      <a:pt x="1" y="1722"/>
                    </a:lnTo>
                    <a:lnTo>
                      <a:pt x="1" y="1785"/>
                    </a:lnTo>
                    <a:lnTo>
                      <a:pt x="4140" y="1785"/>
                    </a:lnTo>
                    <a:lnTo>
                      <a:pt x="5862" y="63"/>
                    </a:lnTo>
                    <a:lnTo>
                      <a:pt x="13356" y="63"/>
                    </a:lnTo>
                    <a:cubicBezTo>
                      <a:pt x="13356" y="36"/>
                      <a:pt x="13356" y="19"/>
                      <a:pt x="13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2364286" y="2969833"/>
                <a:ext cx="662574" cy="103410"/>
              </a:xfrm>
              <a:custGeom>
                <a:avLst/>
                <a:gdLst/>
                <a:ahLst/>
                <a:cxnLst/>
                <a:rect l="l" t="t" r="r" b="b"/>
                <a:pathLst>
                  <a:path w="11437" h="1785" extrusionOk="0">
                    <a:moveTo>
                      <a:pt x="4532" y="1"/>
                    </a:moveTo>
                    <a:lnTo>
                      <a:pt x="2801" y="1722"/>
                    </a:lnTo>
                    <a:lnTo>
                      <a:pt x="0" y="1722"/>
                    </a:lnTo>
                    <a:lnTo>
                      <a:pt x="0" y="1785"/>
                    </a:lnTo>
                    <a:lnTo>
                      <a:pt x="2828" y="1785"/>
                    </a:lnTo>
                    <a:lnTo>
                      <a:pt x="4550" y="54"/>
                    </a:lnTo>
                    <a:lnTo>
                      <a:pt x="11437" y="54"/>
                    </a:lnTo>
                    <a:cubicBezTo>
                      <a:pt x="11428" y="36"/>
                      <a:pt x="11428" y="19"/>
                      <a:pt x="11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7319" y="2937274"/>
                <a:ext cx="580426" cy="103410"/>
              </a:xfrm>
              <a:custGeom>
                <a:avLst/>
                <a:gdLst/>
                <a:ahLst/>
                <a:cxnLst/>
                <a:rect l="l" t="t" r="r" b="b"/>
                <a:pathLst>
                  <a:path w="10019" h="1785" extrusionOk="0">
                    <a:moveTo>
                      <a:pt x="3444" y="1"/>
                    </a:moveTo>
                    <a:lnTo>
                      <a:pt x="1713" y="1722"/>
                    </a:lnTo>
                    <a:lnTo>
                      <a:pt x="0" y="1722"/>
                    </a:lnTo>
                    <a:lnTo>
                      <a:pt x="0" y="1785"/>
                    </a:lnTo>
                    <a:lnTo>
                      <a:pt x="1740" y="1785"/>
                    </a:lnTo>
                    <a:lnTo>
                      <a:pt x="3462" y="54"/>
                    </a:lnTo>
                    <a:lnTo>
                      <a:pt x="10019" y="54"/>
                    </a:lnTo>
                    <a:cubicBezTo>
                      <a:pt x="10010" y="36"/>
                      <a:pt x="10001" y="19"/>
                      <a:pt x="10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409243" y="3020990"/>
                <a:ext cx="35686" cy="35744"/>
              </a:xfrm>
              <a:custGeom>
                <a:avLst/>
                <a:gdLst/>
                <a:ahLst/>
                <a:cxnLst/>
                <a:rect l="l" t="t" r="r" b="b"/>
                <a:pathLst>
                  <a:path w="616" h="617" extrusionOk="0">
                    <a:moveTo>
                      <a:pt x="0" y="304"/>
                    </a:moveTo>
                    <a:cubicBezTo>
                      <a:pt x="0" y="483"/>
                      <a:pt x="134" y="616"/>
                      <a:pt x="312" y="616"/>
                    </a:cubicBezTo>
                    <a:lnTo>
                      <a:pt x="312" y="616"/>
                    </a:lnTo>
                    <a:cubicBezTo>
                      <a:pt x="482" y="616"/>
                      <a:pt x="616" y="483"/>
                      <a:pt x="616" y="304"/>
                    </a:cubicBezTo>
                    <a:lnTo>
                      <a:pt x="616" y="304"/>
                    </a:lnTo>
                    <a:cubicBezTo>
                      <a:pt x="616" y="135"/>
                      <a:pt x="482" y="1"/>
                      <a:pt x="312" y="1"/>
                    </a:cubicBezTo>
                    <a:lnTo>
                      <a:pt x="312" y="1"/>
                    </a:lnTo>
                    <a:cubicBezTo>
                      <a:pt x="134" y="1"/>
                      <a:pt x="0" y="135"/>
                      <a:pt x="0" y="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2346152" y="3053549"/>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269157" y="3086109"/>
                <a:ext cx="35744" cy="35744"/>
              </a:xfrm>
              <a:custGeom>
                <a:avLst/>
                <a:gdLst/>
                <a:ahLst/>
                <a:cxnLst/>
                <a:rect l="l" t="t" r="r" b="b"/>
                <a:pathLst>
                  <a:path w="617" h="617" extrusionOk="0">
                    <a:moveTo>
                      <a:pt x="304" y="1"/>
                    </a:moveTo>
                    <a:cubicBezTo>
                      <a:pt x="134" y="1"/>
                      <a:pt x="1" y="135"/>
                      <a:pt x="1" y="313"/>
                    </a:cubicBezTo>
                    <a:cubicBezTo>
                      <a:pt x="1" y="483"/>
                      <a:pt x="134" y="616"/>
                      <a:pt x="304" y="616"/>
                    </a:cubicBezTo>
                    <a:cubicBezTo>
                      <a:pt x="482" y="616"/>
                      <a:pt x="616" y="483"/>
                      <a:pt x="616" y="313"/>
                    </a:cubicBezTo>
                    <a:cubicBezTo>
                      <a:pt x="616" y="135"/>
                      <a:pt x="482"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2175592" y="3118668"/>
                <a:ext cx="35744" cy="35744"/>
              </a:xfrm>
              <a:custGeom>
                <a:avLst/>
                <a:gdLst/>
                <a:ahLst/>
                <a:cxnLst/>
                <a:rect l="l" t="t" r="r" b="b"/>
                <a:pathLst>
                  <a:path w="617" h="617" extrusionOk="0">
                    <a:moveTo>
                      <a:pt x="313" y="1"/>
                    </a:moveTo>
                    <a:cubicBezTo>
                      <a:pt x="144" y="1"/>
                      <a:pt x="1" y="135"/>
                      <a:pt x="1" y="313"/>
                    </a:cubicBezTo>
                    <a:cubicBezTo>
                      <a:pt x="1" y="483"/>
                      <a:pt x="144" y="616"/>
                      <a:pt x="313" y="616"/>
                    </a:cubicBezTo>
                    <a:cubicBezTo>
                      <a:pt x="483" y="616"/>
                      <a:pt x="616" y="483"/>
                      <a:pt x="616" y="313"/>
                    </a:cubicBezTo>
                    <a:cubicBezTo>
                      <a:pt x="616" y="135"/>
                      <a:pt x="48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7"/>
            <p:cNvGrpSpPr/>
            <p:nvPr/>
          </p:nvGrpSpPr>
          <p:grpSpPr>
            <a:xfrm rot="5400000">
              <a:off x="-4623219" y="1843092"/>
              <a:ext cx="9329602" cy="1210174"/>
              <a:chOff x="1859848" y="4008665"/>
              <a:chExt cx="3610527" cy="468334"/>
            </a:xfrm>
          </p:grpSpPr>
          <p:sp>
            <p:nvSpPr>
              <p:cNvPr id="354" name="Google Shape;354;p17"/>
              <p:cNvSpPr/>
              <p:nvPr/>
            </p:nvSpPr>
            <p:spPr>
              <a:xfrm>
                <a:off x="1859848" y="4179226"/>
                <a:ext cx="3610527" cy="297773"/>
              </a:xfrm>
              <a:custGeom>
                <a:avLst/>
                <a:gdLst/>
                <a:ahLst/>
                <a:cxnLst/>
                <a:rect l="l" t="t" r="r" b="b"/>
                <a:pathLst>
                  <a:path w="62323" h="5140" extrusionOk="0">
                    <a:moveTo>
                      <a:pt x="35015" y="1"/>
                    </a:moveTo>
                    <a:lnTo>
                      <a:pt x="32767" y="2249"/>
                    </a:lnTo>
                    <a:lnTo>
                      <a:pt x="0" y="2249"/>
                    </a:lnTo>
                    <a:lnTo>
                      <a:pt x="0" y="2311"/>
                    </a:lnTo>
                    <a:lnTo>
                      <a:pt x="32794" y="2311"/>
                    </a:lnTo>
                    <a:lnTo>
                      <a:pt x="35042" y="63"/>
                    </a:lnTo>
                    <a:lnTo>
                      <a:pt x="44864" y="63"/>
                    </a:lnTo>
                    <a:lnTo>
                      <a:pt x="49940" y="5139"/>
                    </a:lnTo>
                    <a:lnTo>
                      <a:pt x="62323" y="5139"/>
                    </a:lnTo>
                    <a:lnTo>
                      <a:pt x="62323" y="5068"/>
                    </a:lnTo>
                    <a:lnTo>
                      <a:pt x="49967" y="5068"/>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1859848" y="4136354"/>
                <a:ext cx="3610527" cy="297715"/>
              </a:xfrm>
              <a:custGeom>
                <a:avLst/>
                <a:gdLst/>
                <a:ahLst/>
                <a:cxnLst/>
                <a:rect l="l" t="t" r="r" b="b"/>
                <a:pathLst>
                  <a:path w="62323" h="5139" extrusionOk="0">
                    <a:moveTo>
                      <a:pt x="44891" y="0"/>
                    </a:moveTo>
                    <a:lnTo>
                      <a:pt x="35015" y="9"/>
                    </a:lnTo>
                    <a:lnTo>
                      <a:pt x="32767" y="2257"/>
                    </a:lnTo>
                    <a:lnTo>
                      <a:pt x="0" y="2257"/>
                    </a:lnTo>
                    <a:lnTo>
                      <a:pt x="0" y="2320"/>
                    </a:lnTo>
                    <a:lnTo>
                      <a:pt x="32794" y="2320"/>
                    </a:lnTo>
                    <a:lnTo>
                      <a:pt x="35042" y="72"/>
                    </a:lnTo>
                    <a:lnTo>
                      <a:pt x="44864" y="72"/>
                    </a:lnTo>
                    <a:lnTo>
                      <a:pt x="49940" y="5139"/>
                    </a:lnTo>
                    <a:lnTo>
                      <a:pt x="62323" y="5139"/>
                    </a:lnTo>
                    <a:lnTo>
                      <a:pt x="62323" y="5076"/>
                    </a:lnTo>
                    <a:lnTo>
                      <a:pt x="49967" y="5076"/>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1859848" y="4093946"/>
                <a:ext cx="3610527" cy="297773"/>
              </a:xfrm>
              <a:custGeom>
                <a:avLst/>
                <a:gdLst/>
                <a:ahLst/>
                <a:cxnLst/>
                <a:rect l="l" t="t" r="r" b="b"/>
                <a:pathLst>
                  <a:path w="62323" h="5140" extrusionOk="0">
                    <a:moveTo>
                      <a:pt x="35015" y="1"/>
                    </a:moveTo>
                    <a:lnTo>
                      <a:pt x="32767" y="2249"/>
                    </a:lnTo>
                    <a:lnTo>
                      <a:pt x="0" y="2249"/>
                    </a:lnTo>
                    <a:lnTo>
                      <a:pt x="0" y="2320"/>
                    </a:lnTo>
                    <a:lnTo>
                      <a:pt x="32794" y="2320"/>
                    </a:lnTo>
                    <a:lnTo>
                      <a:pt x="35042" y="63"/>
                    </a:lnTo>
                    <a:lnTo>
                      <a:pt x="44864" y="63"/>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1859848" y="4051595"/>
                <a:ext cx="3610527" cy="297194"/>
              </a:xfrm>
              <a:custGeom>
                <a:avLst/>
                <a:gdLst/>
                <a:ahLst/>
                <a:cxnLst/>
                <a:rect l="l" t="t" r="r" b="b"/>
                <a:pathLst>
                  <a:path w="62323" h="5130" extrusionOk="0">
                    <a:moveTo>
                      <a:pt x="35015" y="0"/>
                    </a:moveTo>
                    <a:lnTo>
                      <a:pt x="32767" y="2248"/>
                    </a:lnTo>
                    <a:lnTo>
                      <a:pt x="0" y="2248"/>
                    </a:lnTo>
                    <a:lnTo>
                      <a:pt x="0" y="2311"/>
                    </a:lnTo>
                    <a:lnTo>
                      <a:pt x="32794" y="2311"/>
                    </a:lnTo>
                    <a:lnTo>
                      <a:pt x="35042" y="63"/>
                    </a:lnTo>
                    <a:lnTo>
                      <a:pt x="44864" y="63"/>
                    </a:lnTo>
                    <a:lnTo>
                      <a:pt x="49940" y="5130"/>
                    </a:lnTo>
                    <a:lnTo>
                      <a:pt x="62323" y="5130"/>
                    </a:lnTo>
                    <a:lnTo>
                      <a:pt x="62323" y="5067"/>
                    </a:lnTo>
                    <a:lnTo>
                      <a:pt x="49967" y="5067"/>
                    </a:lnTo>
                    <a:lnTo>
                      <a:pt x="44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859848" y="4008665"/>
                <a:ext cx="3610527" cy="297773"/>
              </a:xfrm>
              <a:custGeom>
                <a:avLst/>
                <a:gdLst/>
                <a:ahLst/>
                <a:cxnLst/>
                <a:rect l="l" t="t" r="r" b="b"/>
                <a:pathLst>
                  <a:path w="62323" h="5140" extrusionOk="0">
                    <a:moveTo>
                      <a:pt x="35015" y="1"/>
                    </a:moveTo>
                    <a:lnTo>
                      <a:pt x="32767" y="2258"/>
                    </a:lnTo>
                    <a:lnTo>
                      <a:pt x="0" y="2258"/>
                    </a:lnTo>
                    <a:lnTo>
                      <a:pt x="0" y="2320"/>
                    </a:lnTo>
                    <a:lnTo>
                      <a:pt x="32794" y="2320"/>
                    </a:lnTo>
                    <a:lnTo>
                      <a:pt x="35042" y="72"/>
                    </a:lnTo>
                    <a:lnTo>
                      <a:pt x="44864" y="72"/>
                    </a:lnTo>
                    <a:lnTo>
                      <a:pt x="49940" y="5139"/>
                    </a:lnTo>
                    <a:lnTo>
                      <a:pt x="62323" y="5139"/>
                    </a:lnTo>
                    <a:lnTo>
                      <a:pt x="62323" y="5077"/>
                    </a:lnTo>
                    <a:lnTo>
                      <a:pt x="49967" y="5077"/>
                    </a:lnTo>
                    <a:lnTo>
                      <a:pt x="44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25"/>
        <p:cNvGrpSpPr/>
        <p:nvPr/>
      </p:nvGrpSpPr>
      <p:grpSpPr>
        <a:xfrm>
          <a:off x="0" y="0"/>
          <a:ext cx="0" cy="0"/>
          <a:chOff x="0" y="0"/>
          <a:chExt cx="0" cy="0"/>
        </a:xfrm>
      </p:grpSpPr>
      <p:sp>
        <p:nvSpPr>
          <p:cNvPr id="426" name="Google Shape;426;p20"/>
          <p:cNvSpPr txBox="1">
            <a:spLocks noGrp="1"/>
          </p:cNvSpPr>
          <p:nvPr>
            <p:ph type="title" hasCustomPrompt="1"/>
          </p:nvPr>
        </p:nvSpPr>
        <p:spPr>
          <a:xfrm>
            <a:off x="713100" y="1449589"/>
            <a:ext cx="3555600" cy="73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7" name="Google Shape;427;p20"/>
          <p:cNvSpPr txBox="1">
            <a:spLocks noGrp="1"/>
          </p:cNvSpPr>
          <p:nvPr>
            <p:ph type="subTitle" idx="1"/>
          </p:nvPr>
        </p:nvSpPr>
        <p:spPr>
          <a:xfrm>
            <a:off x="713100" y="2109851"/>
            <a:ext cx="35556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T Sans"/>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Font typeface="PT Sans"/>
              <a:buNone/>
              <a:defRPr sz="1400">
                <a:latin typeface="PT Sans"/>
                <a:ea typeface="PT Sans"/>
                <a:cs typeface="PT Sans"/>
                <a:sym typeface="PT Sans"/>
              </a:defRPr>
            </a:lvl4pPr>
            <a:lvl5pPr lvl="4" algn="ctr" rtl="0">
              <a:lnSpc>
                <a:spcPct val="100000"/>
              </a:lnSpc>
              <a:spcBef>
                <a:spcPts val="0"/>
              </a:spcBef>
              <a:spcAft>
                <a:spcPts val="0"/>
              </a:spcAft>
              <a:buSzPts val="1400"/>
              <a:buFont typeface="PT Sans"/>
              <a:buNone/>
              <a:defRPr sz="1400">
                <a:latin typeface="PT Sans"/>
                <a:ea typeface="PT Sans"/>
                <a:cs typeface="PT Sans"/>
                <a:sym typeface="PT Sans"/>
              </a:defRPr>
            </a:lvl5pPr>
            <a:lvl6pPr lvl="5" algn="ctr" rtl="0">
              <a:lnSpc>
                <a:spcPct val="100000"/>
              </a:lnSpc>
              <a:spcBef>
                <a:spcPts val="0"/>
              </a:spcBef>
              <a:spcAft>
                <a:spcPts val="0"/>
              </a:spcAft>
              <a:buSzPts val="1400"/>
              <a:buFont typeface="PT Sans"/>
              <a:buNone/>
              <a:defRPr sz="1400">
                <a:latin typeface="PT Sans"/>
                <a:ea typeface="PT Sans"/>
                <a:cs typeface="PT Sans"/>
                <a:sym typeface="PT Sans"/>
              </a:defRPr>
            </a:lvl6pPr>
            <a:lvl7pPr lvl="6" algn="ctr" rtl="0">
              <a:lnSpc>
                <a:spcPct val="100000"/>
              </a:lnSpc>
              <a:spcBef>
                <a:spcPts val="0"/>
              </a:spcBef>
              <a:spcAft>
                <a:spcPts val="0"/>
              </a:spcAft>
              <a:buSzPts val="1400"/>
              <a:buFont typeface="PT Sans"/>
              <a:buNone/>
              <a:defRPr sz="1400">
                <a:latin typeface="PT Sans"/>
                <a:ea typeface="PT Sans"/>
                <a:cs typeface="PT Sans"/>
                <a:sym typeface="PT Sans"/>
              </a:defRPr>
            </a:lvl7pPr>
            <a:lvl8pPr lvl="7" algn="ctr" rtl="0">
              <a:lnSpc>
                <a:spcPct val="100000"/>
              </a:lnSpc>
              <a:spcBef>
                <a:spcPts val="0"/>
              </a:spcBef>
              <a:spcAft>
                <a:spcPts val="0"/>
              </a:spcAft>
              <a:buSzPts val="1400"/>
              <a:buFont typeface="PT Sans"/>
              <a:buNone/>
              <a:defRPr sz="1400">
                <a:latin typeface="PT Sans"/>
                <a:ea typeface="PT Sans"/>
                <a:cs typeface="PT Sans"/>
                <a:sym typeface="PT Sans"/>
              </a:defRPr>
            </a:lvl8pPr>
            <a:lvl9pPr lvl="8" algn="ctr" rtl="0">
              <a:lnSpc>
                <a:spcPct val="100000"/>
              </a:lnSpc>
              <a:spcBef>
                <a:spcPts val="0"/>
              </a:spcBef>
              <a:spcAft>
                <a:spcPts val="0"/>
              </a:spcAft>
              <a:buSzPts val="1400"/>
              <a:buFont typeface="PT Sans"/>
              <a:buNone/>
              <a:defRPr sz="1400">
                <a:latin typeface="PT Sans"/>
                <a:ea typeface="PT Sans"/>
                <a:cs typeface="PT Sans"/>
                <a:sym typeface="PT Sans"/>
              </a:defRPr>
            </a:lvl9pPr>
          </a:lstStyle>
          <a:p>
            <a:endParaRPr/>
          </a:p>
        </p:txBody>
      </p:sp>
      <p:sp>
        <p:nvSpPr>
          <p:cNvPr id="428" name="Google Shape;428;p20"/>
          <p:cNvSpPr txBox="1">
            <a:spLocks noGrp="1"/>
          </p:cNvSpPr>
          <p:nvPr>
            <p:ph type="title" idx="2" hasCustomPrompt="1"/>
          </p:nvPr>
        </p:nvSpPr>
        <p:spPr>
          <a:xfrm>
            <a:off x="4875300" y="1449575"/>
            <a:ext cx="3555600" cy="73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9" name="Google Shape;429;p20"/>
          <p:cNvSpPr txBox="1">
            <a:spLocks noGrp="1"/>
          </p:cNvSpPr>
          <p:nvPr>
            <p:ph type="subTitle" idx="3"/>
          </p:nvPr>
        </p:nvSpPr>
        <p:spPr>
          <a:xfrm>
            <a:off x="4875300" y="2109850"/>
            <a:ext cx="35556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T Sans"/>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Font typeface="PT Sans"/>
              <a:buNone/>
              <a:defRPr sz="1400">
                <a:latin typeface="PT Sans"/>
                <a:ea typeface="PT Sans"/>
                <a:cs typeface="PT Sans"/>
                <a:sym typeface="PT Sans"/>
              </a:defRPr>
            </a:lvl4pPr>
            <a:lvl5pPr lvl="4" algn="ctr" rtl="0">
              <a:lnSpc>
                <a:spcPct val="100000"/>
              </a:lnSpc>
              <a:spcBef>
                <a:spcPts val="0"/>
              </a:spcBef>
              <a:spcAft>
                <a:spcPts val="0"/>
              </a:spcAft>
              <a:buSzPts val="1400"/>
              <a:buFont typeface="PT Sans"/>
              <a:buNone/>
              <a:defRPr sz="1400">
                <a:latin typeface="PT Sans"/>
                <a:ea typeface="PT Sans"/>
                <a:cs typeface="PT Sans"/>
                <a:sym typeface="PT Sans"/>
              </a:defRPr>
            </a:lvl5pPr>
            <a:lvl6pPr lvl="5" algn="ctr" rtl="0">
              <a:lnSpc>
                <a:spcPct val="100000"/>
              </a:lnSpc>
              <a:spcBef>
                <a:spcPts val="0"/>
              </a:spcBef>
              <a:spcAft>
                <a:spcPts val="0"/>
              </a:spcAft>
              <a:buSzPts val="1400"/>
              <a:buFont typeface="PT Sans"/>
              <a:buNone/>
              <a:defRPr sz="1400">
                <a:latin typeface="PT Sans"/>
                <a:ea typeface="PT Sans"/>
                <a:cs typeface="PT Sans"/>
                <a:sym typeface="PT Sans"/>
              </a:defRPr>
            </a:lvl6pPr>
            <a:lvl7pPr lvl="6" algn="ctr" rtl="0">
              <a:lnSpc>
                <a:spcPct val="100000"/>
              </a:lnSpc>
              <a:spcBef>
                <a:spcPts val="0"/>
              </a:spcBef>
              <a:spcAft>
                <a:spcPts val="0"/>
              </a:spcAft>
              <a:buSzPts val="1400"/>
              <a:buFont typeface="PT Sans"/>
              <a:buNone/>
              <a:defRPr sz="1400">
                <a:latin typeface="PT Sans"/>
                <a:ea typeface="PT Sans"/>
                <a:cs typeface="PT Sans"/>
                <a:sym typeface="PT Sans"/>
              </a:defRPr>
            </a:lvl7pPr>
            <a:lvl8pPr lvl="7" algn="ctr" rtl="0">
              <a:lnSpc>
                <a:spcPct val="100000"/>
              </a:lnSpc>
              <a:spcBef>
                <a:spcPts val="0"/>
              </a:spcBef>
              <a:spcAft>
                <a:spcPts val="0"/>
              </a:spcAft>
              <a:buSzPts val="1400"/>
              <a:buFont typeface="PT Sans"/>
              <a:buNone/>
              <a:defRPr sz="1400">
                <a:latin typeface="PT Sans"/>
                <a:ea typeface="PT Sans"/>
                <a:cs typeface="PT Sans"/>
                <a:sym typeface="PT Sans"/>
              </a:defRPr>
            </a:lvl8pPr>
            <a:lvl9pPr lvl="8" algn="ctr" rtl="0">
              <a:lnSpc>
                <a:spcPct val="100000"/>
              </a:lnSpc>
              <a:spcBef>
                <a:spcPts val="0"/>
              </a:spcBef>
              <a:spcAft>
                <a:spcPts val="0"/>
              </a:spcAft>
              <a:buSzPts val="1400"/>
              <a:buFont typeface="PT Sans"/>
              <a:buNone/>
              <a:defRPr sz="1400">
                <a:latin typeface="PT Sans"/>
                <a:ea typeface="PT Sans"/>
                <a:cs typeface="PT Sans"/>
                <a:sym typeface="PT Sans"/>
              </a:defRPr>
            </a:lvl9pPr>
          </a:lstStyle>
          <a:p>
            <a:endParaRPr/>
          </a:p>
        </p:txBody>
      </p:sp>
      <p:sp>
        <p:nvSpPr>
          <p:cNvPr id="430" name="Google Shape;430;p20"/>
          <p:cNvSpPr txBox="1">
            <a:spLocks noGrp="1"/>
          </p:cNvSpPr>
          <p:nvPr>
            <p:ph type="title" idx="4" hasCustomPrompt="1"/>
          </p:nvPr>
        </p:nvSpPr>
        <p:spPr>
          <a:xfrm>
            <a:off x="4875300" y="3073504"/>
            <a:ext cx="3555600" cy="73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1" name="Google Shape;431;p20"/>
          <p:cNvSpPr txBox="1">
            <a:spLocks noGrp="1"/>
          </p:cNvSpPr>
          <p:nvPr>
            <p:ph type="subTitle" idx="5"/>
          </p:nvPr>
        </p:nvSpPr>
        <p:spPr>
          <a:xfrm>
            <a:off x="4875300" y="3738500"/>
            <a:ext cx="35556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PT Sans"/>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Font typeface="PT Sans"/>
              <a:buNone/>
              <a:defRPr sz="1400">
                <a:latin typeface="PT Sans"/>
                <a:ea typeface="PT Sans"/>
                <a:cs typeface="PT Sans"/>
                <a:sym typeface="PT Sans"/>
              </a:defRPr>
            </a:lvl4pPr>
            <a:lvl5pPr lvl="4" algn="ctr" rtl="0">
              <a:lnSpc>
                <a:spcPct val="100000"/>
              </a:lnSpc>
              <a:spcBef>
                <a:spcPts val="0"/>
              </a:spcBef>
              <a:spcAft>
                <a:spcPts val="0"/>
              </a:spcAft>
              <a:buSzPts val="1400"/>
              <a:buFont typeface="PT Sans"/>
              <a:buNone/>
              <a:defRPr sz="1400">
                <a:latin typeface="PT Sans"/>
                <a:ea typeface="PT Sans"/>
                <a:cs typeface="PT Sans"/>
                <a:sym typeface="PT Sans"/>
              </a:defRPr>
            </a:lvl5pPr>
            <a:lvl6pPr lvl="5" algn="ctr" rtl="0">
              <a:lnSpc>
                <a:spcPct val="100000"/>
              </a:lnSpc>
              <a:spcBef>
                <a:spcPts val="0"/>
              </a:spcBef>
              <a:spcAft>
                <a:spcPts val="0"/>
              </a:spcAft>
              <a:buSzPts val="1400"/>
              <a:buFont typeface="PT Sans"/>
              <a:buNone/>
              <a:defRPr sz="1400">
                <a:latin typeface="PT Sans"/>
                <a:ea typeface="PT Sans"/>
                <a:cs typeface="PT Sans"/>
                <a:sym typeface="PT Sans"/>
              </a:defRPr>
            </a:lvl6pPr>
            <a:lvl7pPr lvl="6" algn="ctr" rtl="0">
              <a:lnSpc>
                <a:spcPct val="100000"/>
              </a:lnSpc>
              <a:spcBef>
                <a:spcPts val="0"/>
              </a:spcBef>
              <a:spcAft>
                <a:spcPts val="0"/>
              </a:spcAft>
              <a:buSzPts val="1400"/>
              <a:buFont typeface="PT Sans"/>
              <a:buNone/>
              <a:defRPr sz="1400">
                <a:latin typeface="PT Sans"/>
                <a:ea typeface="PT Sans"/>
                <a:cs typeface="PT Sans"/>
                <a:sym typeface="PT Sans"/>
              </a:defRPr>
            </a:lvl7pPr>
            <a:lvl8pPr lvl="7" algn="ctr" rtl="0">
              <a:lnSpc>
                <a:spcPct val="100000"/>
              </a:lnSpc>
              <a:spcBef>
                <a:spcPts val="0"/>
              </a:spcBef>
              <a:spcAft>
                <a:spcPts val="0"/>
              </a:spcAft>
              <a:buSzPts val="1400"/>
              <a:buFont typeface="PT Sans"/>
              <a:buNone/>
              <a:defRPr sz="1400">
                <a:latin typeface="PT Sans"/>
                <a:ea typeface="PT Sans"/>
                <a:cs typeface="PT Sans"/>
                <a:sym typeface="PT Sans"/>
              </a:defRPr>
            </a:lvl8pPr>
            <a:lvl9pPr lvl="8" algn="ctr" rtl="0">
              <a:lnSpc>
                <a:spcPct val="100000"/>
              </a:lnSpc>
              <a:spcBef>
                <a:spcPts val="0"/>
              </a:spcBef>
              <a:spcAft>
                <a:spcPts val="0"/>
              </a:spcAft>
              <a:buSzPts val="1400"/>
              <a:buFont typeface="PT Sans"/>
              <a:buNone/>
              <a:defRPr sz="1400">
                <a:latin typeface="PT Sans"/>
                <a:ea typeface="PT Sans"/>
                <a:cs typeface="PT Sans"/>
                <a:sym typeface="PT Sans"/>
              </a:defRPr>
            </a:lvl9pPr>
          </a:lstStyle>
          <a:p>
            <a:endParaRPr/>
          </a:p>
        </p:txBody>
      </p:sp>
      <p:grpSp>
        <p:nvGrpSpPr>
          <p:cNvPr id="432" name="Google Shape;432;p20"/>
          <p:cNvGrpSpPr/>
          <p:nvPr/>
        </p:nvGrpSpPr>
        <p:grpSpPr>
          <a:xfrm flipH="1">
            <a:off x="2367449" y="4527910"/>
            <a:ext cx="1394075" cy="535357"/>
            <a:chOff x="7247818" y="1391030"/>
            <a:chExt cx="1023926" cy="392692"/>
          </a:xfrm>
        </p:grpSpPr>
        <p:sp>
          <p:nvSpPr>
            <p:cNvPr id="433" name="Google Shape;433;p20"/>
            <p:cNvSpPr/>
            <p:nvPr/>
          </p:nvSpPr>
          <p:spPr>
            <a:xfrm>
              <a:off x="7615631" y="1741474"/>
              <a:ext cx="656113" cy="42248"/>
            </a:xfrm>
            <a:custGeom>
              <a:avLst/>
              <a:gdLst/>
              <a:ahLst/>
              <a:cxnLst/>
              <a:rect l="l" t="t" r="r" b="b"/>
              <a:pathLst>
                <a:path w="7066" h="455" extrusionOk="0">
                  <a:moveTo>
                    <a:pt x="232" y="0"/>
                  </a:moveTo>
                  <a:cubicBezTo>
                    <a:pt x="107" y="0"/>
                    <a:pt x="0" y="98"/>
                    <a:pt x="0" y="223"/>
                  </a:cubicBezTo>
                  <a:cubicBezTo>
                    <a:pt x="0" y="357"/>
                    <a:pt x="107" y="455"/>
                    <a:pt x="232" y="455"/>
                  </a:cubicBezTo>
                  <a:cubicBezTo>
                    <a:pt x="357" y="455"/>
                    <a:pt x="464" y="357"/>
                    <a:pt x="464" y="223"/>
                  </a:cubicBezTo>
                  <a:cubicBezTo>
                    <a:pt x="464" y="98"/>
                    <a:pt x="357" y="0"/>
                    <a:pt x="232" y="0"/>
                  </a:cubicBezTo>
                  <a:close/>
                  <a:moveTo>
                    <a:pt x="1552" y="0"/>
                  </a:moveTo>
                  <a:cubicBezTo>
                    <a:pt x="1428" y="0"/>
                    <a:pt x="1329" y="98"/>
                    <a:pt x="1329" y="223"/>
                  </a:cubicBezTo>
                  <a:cubicBezTo>
                    <a:pt x="1329" y="357"/>
                    <a:pt x="1428" y="455"/>
                    <a:pt x="1552" y="455"/>
                  </a:cubicBezTo>
                  <a:cubicBezTo>
                    <a:pt x="1686" y="455"/>
                    <a:pt x="1784" y="357"/>
                    <a:pt x="1784" y="223"/>
                  </a:cubicBezTo>
                  <a:cubicBezTo>
                    <a:pt x="1784" y="98"/>
                    <a:pt x="1686" y="0"/>
                    <a:pt x="1552" y="0"/>
                  </a:cubicBezTo>
                  <a:close/>
                  <a:moveTo>
                    <a:pt x="2873" y="0"/>
                  </a:moveTo>
                  <a:cubicBezTo>
                    <a:pt x="2748" y="0"/>
                    <a:pt x="2650" y="98"/>
                    <a:pt x="2650" y="223"/>
                  </a:cubicBezTo>
                  <a:cubicBezTo>
                    <a:pt x="2650" y="357"/>
                    <a:pt x="2748" y="455"/>
                    <a:pt x="2873" y="455"/>
                  </a:cubicBezTo>
                  <a:cubicBezTo>
                    <a:pt x="3007" y="455"/>
                    <a:pt x="3105" y="357"/>
                    <a:pt x="3105" y="223"/>
                  </a:cubicBezTo>
                  <a:cubicBezTo>
                    <a:pt x="3105" y="98"/>
                    <a:pt x="3007" y="0"/>
                    <a:pt x="2873" y="0"/>
                  </a:cubicBezTo>
                  <a:close/>
                  <a:moveTo>
                    <a:pt x="4202" y="0"/>
                  </a:moveTo>
                  <a:cubicBezTo>
                    <a:pt x="4068" y="0"/>
                    <a:pt x="3970" y="98"/>
                    <a:pt x="3970" y="223"/>
                  </a:cubicBezTo>
                  <a:cubicBezTo>
                    <a:pt x="3970" y="357"/>
                    <a:pt x="4068" y="455"/>
                    <a:pt x="4202" y="455"/>
                  </a:cubicBezTo>
                  <a:cubicBezTo>
                    <a:pt x="4327" y="455"/>
                    <a:pt x="4425" y="357"/>
                    <a:pt x="4425" y="223"/>
                  </a:cubicBezTo>
                  <a:cubicBezTo>
                    <a:pt x="4425" y="98"/>
                    <a:pt x="4327" y="0"/>
                    <a:pt x="4202" y="0"/>
                  </a:cubicBezTo>
                  <a:close/>
                  <a:moveTo>
                    <a:pt x="5522" y="0"/>
                  </a:moveTo>
                  <a:cubicBezTo>
                    <a:pt x="5388" y="0"/>
                    <a:pt x="5290" y="98"/>
                    <a:pt x="5290" y="223"/>
                  </a:cubicBezTo>
                  <a:cubicBezTo>
                    <a:pt x="5290" y="357"/>
                    <a:pt x="5388" y="455"/>
                    <a:pt x="5522" y="455"/>
                  </a:cubicBezTo>
                  <a:cubicBezTo>
                    <a:pt x="5647" y="455"/>
                    <a:pt x="5745" y="357"/>
                    <a:pt x="5745" y="223"/>
                  </a:cubicBezTo>
                  <a:cubicBezTo>
                    <a:pt x="5745" y="98"/>
                    <a:pt x="5647" y="0"/>
                    <a:pt x="5522" y="0"/>
                  </a:cubicBezTo>
                  <a:close/>
                  <a:moveTo>
                    <a:pt x="6843" y="0"/>
                  </a:moveTo>
                  <a:cubicBezTo>
                    <a:pt x="6718" y="0"/>
                    <a:pt x="6611" y="98"/>
                    <a:pt x="6611" y="223"/>
                  </a:cubicBezTo>
                  <a:cubicBezTo>
                    <a:pt x="6611" y="357"/>
                    <a:pt x="6718" y="455"/>
                    <a:pt x="6843" y="455"/>
                  </a:cubicBezTo>
                  <a:cubicBezTo>
                    <a:pt x="6968" y="455"/>
                    <a:pt x="7066" y="357"/>
                    <a:pt x="7066" y="223"/>
                  </a:cubicBezTo>
                  <a:cubicBezTo>
                    <a:pt x="7066" y="9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7492965" y="1653631"/>
              <a:ext cx="778775" cy="42341"/>
            </a:xfrm>
            <a:custGeom>
              <a:avLst/>
              <a:gdLst/>
              <a:ahLst/>
              <a:cxnLst/>
              <a:rect l="l" t="t" r="r" b="b"/>
              <a:pathLst>
                <a:path w="8387" h="456" extrusionOk="0">
                  <a:moveTo>
                    <a:pt x="233" y="0"/>
                  </a:moveTo>
                  <a:cubicBezTo>
                    <a:pt x="108" y="0"/>
                    <a:pt x="1" y="99"/>
                    <a:pt x="1" y="232"/>
                  </a:cubicBezTo>
                  <a:cubicBezTo>
                    <a:pt x="1" y="357"/>
                    <a:pt x="108" y="455"/>
                    <a:pt x="233" y="455"/>
                  </a:cubicBezTo>
                  <a:cubicBezTo>
                    <a:pt x="358" y="455"/>
                    <a:pt x="465" y="357"/>
                    <a:pt x="465" y="232"/>
                  </a:cubicBezTo>
                  <a:cubicBezTo>
                    <a:pt x="465" y="99"/>
                    <a:pt x="358" y="0"/>
                    <a:pt x="233" y="0"/>
                  </a:cubicBezTo>
                  <a:close/>
                  <a:moveTo>
                    <a:pt x="1553" y="0"/>
                  </a:moveTo>
                  <a:cubicBezTo>
                    <a:pt x="1428" y="0"/>
                    <a:pt x="1321" y="99"/>
                    <a:pt x="1321" y="232"/>
                  </a:cubicBezTo>
                  <a:cubicBezTo>
                    <a:pt x="1321" y="357"/>
                    <a:pt x="1428" y="455"/>
                    <a:pt x="1553" y="455"/>
                  </a:cubicBezTo>
                  <a:cubicBezTo>
                    <a:pt x="1678" y="455"/>
                    <a:pt x="1785" y="357"/>
                    <a:pt x="1785" y="232"/>
                  </a:cubicBezTo>
                  <a:cubicBezTo>
                    <a:pt x="1785" y="99"/>
                    <a:pt x="1678" y="0"/>
                    <a:pt x="1553" y="0"/>
                  </a:cubicBezTo>
                  <a:close/>
                  <a:moveTo>
                    <a:pt x="2873" y="0"/>
                  </a:moveTo>
                  <a:cubicBezTo>
                    <a:pt x="2749" y="0"/>
                    <a:pt x="2650" y="99"/>
                    <a:pt x="2650" y="232"/>
                  </a:cubicBezTo>
                  <a:cubicBezTo>
                    <a:pt x="2650" y="357"/>
                    <a:pt x="2749" y="455"/>
                    <a:pt x="2873" y="455"/>
                  </a:cubicBezTo>
                  <a:cubicBezTo>
                    <a:pt x="3007" y="455"/>
                    <a:pt x="3105" y="357"/>
                    <a:pt x="3105" y="232"/>
                  </a:cubicBezTo>
                  <a:cubicBezTo>
                    <a:pt x="3105" y="99"/>
                    <a:pt x="3007" y="0"/>
                    <a:pt x="2873" y="0"/>
                  </a:cubicBezTo>
                  <a:close/>
                  <a:moveTo>
                    <a:pt x="4194" y="0"/>
                  </a:moveTo>
                  <a:cubicBezTo>
                    <a:pt x="4069" y="0"/>
                    <a:pt x="3971" y="99"/>
                    <a:pt x="3971" y="232"/>
                  </a:cubicBezTo>
                  <a:cubicBezTo>
                    <a:pt x="3971" y="357"/>
                    <a:pt x="4069" y="455"/>
                    <a:pt x="4194" y="455"/>
                  </a:cubicBezTo>
                  <a:cubicBezTo>
                    <a:pt x="4328" y="455"/>
                    <a:pt x="4426" y="357"/>
                    <a:pt x="4426" y="232"/>
                  </a:cubicBezTo>
                  <a:cubicBezTo>
                    <a:pt x="4426" y="99"/>
                    <a:pt x="4328" y="0"/>
                    <a:pt x="4194" y="0"/>
                  </a:cubicBezTo>
                  <a:close/>
                  <a:moveTo>
                    <a:pt x="5523" y="0"/>
                  </a:moveTo>
                  <a:cubicBezTo>
                    <a:pt x="5389" y="0"/>
                    <a:pt x="5291" y="99"/>
                    <a:pt x="5291" y="232"/>
                  </a:cubicBezTo>
                  <a:cubicBezTo>
                    <a:pt x="5291" y="357"/>
                    <a:pt x="5389" y="455"/>
                    <a:pt x="5523" y="455"/>
                  </a:cubicBezTo>
                  <a:cubicBezTo>
                    <a:pt x="5648" y="455"/>
                    <a:pt x="5746" y="357"/>
                    <a:pt x="5746" y="232"/>
                  </a:cubicBezTo>
                  <a:cubicBezTo>
                    <a:pt x="5746" y="99"/>
                    <a:pt x="5648" y="0"/>
                    <a:pt x="5523" y="0"/>
                  </a:cubicBezTo>
                  <a:close/>
                  <a:moveTo>
                    <a:pt x="6843" y="0"/>
                  </a:moveTo>
                  <a:cubicBezTo>
                    <a:pt x="6709" y="0"/>
                    <a:pt x="6611" y="99"/>
                    <a:pt x="6611" y="232"/>
                  </a:cubicBezTo>
                  <a:cubicBezTo>
                    <a:pt x="6611" y="357"/>
                    <a:pt x="6709" y="455"/>
                    <a:pt x="6843" y="455"/>
                  </a:cubicBezTo>
                  <a:cubicBezTo>
                    <a:pt x="6968" y="455"/>
                    <a:pt x="7066" y="357"/>
                    <a:pt x="7066" y="232"/>
                  </a:cubicBezTo>
                  <a:cubicBezTo>
                    <a:pt x="7066" y="99"/>
                    <a:pt x="6968" y="0"/>
                    <a:pt x="6843" y="0"/>
                  </a:cubicBezTo>
                  <a:close/>
                  <a:moveTo>
                    <a:pt x="8164" y="0"/>
                  </a:moveTo>
                  <a:cubicBezTo>
                    <a:pt x="8039" y="0"/>
                    <a:pt x="7932" y="99"/>
                    <a:pt x="7932" y="232"/>
                  </a:cubicBezTo>
                  <a:cubicBezTo>
                    <a:pt x="7932" y="357"/>
                    <a:pt x="8039" y="455"/>
                    <a:pt x="8164" y="455"/>
                  </a:cubicBezTo>
                  <a:cubicBezTo>
                    <a:pt x="8289" y="455"/>
                    <a:pt x="8387" y="357"/>
                    <a:pt x="8387" y="232"/>
                  </a:cubicBezTo>
                  <a:cubicBezTo>
                    <a:pt x="8387" y="99"/>
                    <a:pt x="8289" y="0"/>
                    <a:pt x="8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7370391" y="1565788"/>
              <a:ext cx="901343" cy="43176"/>
            </a:xfrm>
            <a:custGeom>
              <a:avLst/>
              <a:gdLst/>
              <a:ahLst/>
              <a:cxnLst/>
              <a:rect l="l" t="t" r="r" b="b"/>
              <a:pathLst>
                <a:path w="9707" h="465" extrusionOk="0">
                  <a:moveTo>
                    <a:pt x="232" y="1"/>
                  </a:moveTo>
                  <a:cubicBezTo>
                    <a:pt x="108" y="1"/>
                    <a:pt x="1" y="108"/>
                    <a:pt x="1" y="233"/>
                  </a:cubicBezTo>
                  <a:cubicBezTo>
                    <a:pt x="1" y="358"/>
                    <a:pt x="108" y="465"/>
                    <a:pt x="232" y="465"/>
                  </a:cubicBezTo>
                  <a:cubicBezTo>
                    <a:pt x="357" y="465"/>
                    <a:pt x="464" y="358"/>
                    <a:pt x="464" y="233"/>
                  </a:cubicBezTo>
                  <a:cubicBezTo>
                    <a:pt x="464" y="108"/>
                    <a:pt x="357" y="1"/>
                    <a:pt x="232" y="1"/>
                  </a:cubicBezTo>
                  <a:close/>
                  <a:moveTo>
                    <a:pt x="1553" y="1"/>
                  </a:moveTo>
                  <a:cubicBezTo>
                    <a:pt x="1428" y="1"/>
                    <a:pt x="1321" y="108"/>
                    <a:pt x="1321" y="233"/>
                  </a:cubicBezTo>
                  <a:cubicBezTo>
                    <a:pt x="1321" y="358"/>
                    <a:pt x="1428" y="465"/>
                    <a:pt x="1553" y="465"/>
                  </a:cubicBezTo>
                  <a:cubicBezTo>
                    <a:pt x="1678" y="465"/>
                    <a:pt x="1785" y="358"/>
                    <a:pt x="1785" y="233"/>
                  </a:cubicBezTo>
                  <a:cubicBezTo>
                    <a:pt x="1785" y="108"/>
                    <a:pt x="1678" y="1"/>
                    <a:pt x="1553" y="1"/>
                  </a:cubicBezTo>
                  <a:close/>
                  <a:moveTo>
                    <a:pt x="2873" y="1"/>
                  </a:moveTo>
                  <a:cubicBezTo>
                    <a:pt x="2748" y="1"/>
                    <a:pt x="2641" y="108"/>
                    <a:pt x="2641" y="233"/>
                  </a:cubicBezTo>
                  <a:cubicBezTo>
                    <a:pt x="2641" y="358"/>
                    <a:pt x="2748" y="465"/>
                    <a:pt x="2873" y="465"/>
                  </a:cubicBezTo>
                  <a:cubicBezTo>
                    <a:pt x="2998" y="465"/>
                    <a:pt x="3105" y="358"/>
                    <a:pt x="3105" y="233"/>
                  </a:cubicBezTo>
                  <a:cubicBezTo>
                    <a:pt x="3105" y="108"/>
                    <a:pt x="2998" y="1"/>
                    <a:pt x="2873" y="1"/>
                  </a:cubicBezTo>
                  <a:close/>
                  <a:moveTo>
                    <a:pt x="4193" y="1"/>
                  </a:moveTo>
                  <a:cubicBezTo>
                    <a:pt x="4069" y="1"/>
                    <a:pt x="3970" y="108"/>
                    <a:pt x="3970" y="233"/>
                  </a:cubicBezTo>
                  <a:cubicBezTo>
                    <a:pt x="3970" y="358"/>
                    <a:pt x="4069" y="465"/>
                    <a:pt x="4193" y="465"/>
                  </a:cubicBezTo>
                  <a:cubicBezTo>
                    <a:pt x="4327" y="465"/>
                    <a:pt x="4425" y="358"/>
                    <a:pt x="4425" y="233"/>
                  </a:cubicBezTo>
                  <a:cubicBezTo>
                    <a:pt x="4425" y="108"/>
                    <a:pt x="4327" y="1"/>
                    <a:pt x="4193" y="1"/>
                  </a:cubicBezTo>
                  <a:close/>
                  <a:moveTo>
                    <a:pt x="5514" y="1"/>
                  </a:moveTo>
                  <a:cubicBezTo>
                    <a:pt x="5389" y="1"/>
                    <a:pt x="5291" y="108"/>
                    <a:pt x="5291" y="233"/>
                  </a:cubicBezTo>
                  <a:cubicBezTo>
                    <a:pt x="5291" y="358"/>
                    <a:pt x="5389" y="465"/>
                    <a:pt x="5514" y="465"/>
                  </a:cubicBezTo>
                  <a:cubicBezTo>
                    <a:pt x="5648" y="465"/>
                    <a:pt x="5746" y="358"/>
                    <a:pt x="5746" y="233"/>
                  </a:cubicBezTo>
                  <a:cubicBezTo>
                    <a:pt x="5746" y="108"/>
                    <a:pt x="5648" y="1"/>
                    <a:pt x="5514" y="1"/>
                  </a:cubicBezTo>
                  <a:close/>
                  <a:moveTo>
                    <a:pt x="6843" y="1"/>
                  </a:moveTo>
                  <a:cubicBezTo>
                    <a:pt x="6709" y="1"/>
                    <a:pt x="6611" y="108"/>
                    <a:pt x="6611" y="233"/>
                  </a:cubicBezTo>
                  <a:cubicBezTo>
                    <a:pt x="6611" y="358"/>
                    <a:pt x="6709" y="465"/>
                    <a:pt x="6843" y="465"/>
                  </a:cubicBezTo>
                  <a:cubicBezTo>
                    <a:pt x="6968" y="465"/>
                    <a:pt x="7066" y="358"/>
                    <a:pt x="7066" y="233"/>
                  </a:cubicBezTo>
                  <a:cubicBezTo>
                    <a:pt x="7066" y="108"/>
                    <a:pt x="6968" y="1"/>
                    <a:pt x="6843" y="1"/>
                  </a:cubicBezTo>
                  <a:close/>
                  <a:moveTo>
                    <a:pt x="8163" y="1"/>
                  </a:moveTo>
                  <a:cubicBezTo>
                    <a:pt x="8029" y="1"/>
                    <a:pt x="7931" y="108"/>
                    <a:pt x="7931" y="233"/>
                  </a:cubicBezTo>
                  <a:cubicBezTo>
                    <a:pt x="7931" y="358"/>
                    <a:pt x="8029" y="465"/>
                    <a:pt x="8163" y="465"/>
                  </a:cubicBezTo>
                  <a:cubicBezTo>
                    <a:pt x="8288" y="465"/>
                    <a:pt x="8386" y="358"/>
                    <a:pt x="8386" y="233"/>
                  </a:cubicBezTo>
                  <a:cubicBezTo>
                    <a:pt x="8386" y="108"/>
                    <a:pt x="8288" y="1"/>
                    <a:pt x="8163" y="1"/>
                  </a:cubicBezTo>
                  <a:close/>
                  <a:moveTo>
                    <a:pt x="9484" y="1"/>
                  </a:moveTo>
                  <a:cubicBezTo>
                    <a:pt x="9359" y="1"/>
                    <a:pt x="9252" y="108"/>
                    <a:pt x="9252" y="233"/>
                  </a:cubicBezTo>
                  <a:cubicBezTo>
                    <a:pt x="9252" y="358"/>
                    <a:pt x="9359" y="465"/>
                    <a:pt x="9484" y="465"/>
                  </a:cubicBezTo>
                  <a:cubicBezTo>
                    <a:pt x="9609" y="465"/>
                    <a:pt x="9707" y="358"/>
                    <a:pt x="9707" y="233"/>
                  </a:cubicBezTo>
                  <a:cubicBezTo>
                    <a:pt x="9707" y="108"/>
                    <a:pt x="9609"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7370391" y="1478873"/>
              <a:ext cx="778775" cy="42341"/>
            </a:xfrm>
            <a:custGeom>
              <a:avLst/>
              <a:gdLst/>
              <a:ahLst/>
              <a:cxnLst/>
              <a:rect l="l" t="t" r="r" b="b"/>
              <a:pathLst>
                <a:path w="8387" h="456" extrusionOk="0">
                  <a:moveTo>
                    <a:pt x="232" y="0"/>
                  </a:moveTo>
                  <a:cubicBezTo>
                    <a:pt x="108" y="0"/>
                    <a:pt x="1" y="98"/>
                    <a:pt x="1" y="223"/>
                  </a:cubicBezTo>
                  <a:cubicBezTo>
                    <a:pt x="1" y="357"/>
                    <a:pt x="108" y="455"/>
                    <a:pt x="232" y="455"/>
                  </a:cubicBezTo>
                  <a:cubicBezTo>
                    <a:pt x="357" y="455"/>
                    <a:pt x="464" y="357"/>
                    <a:pt x="464" y="223"/>
                  </a:cubicBezTo>
                  <a:cubicBezTo>
                    <a:pt x="464" y="98"/>
                    <a:pt x="357" y="0"/>
                    <a:pt x="232" y="0"/>
                  </a:cubicBezTo>
                  <a:close/>
                  <a:moveTo>
                    <a:pt x="1553" y="0"/>
                  </a:moveTo>
                  <a:cubicBezTo>
                    <a:pt x="1428" y="0"/>
                    <a:pt x="1321" y="98"/>
                    <a:pt x="1321" y="223"/>
                  </a:cubicBezTo>
                  <a:cubicBezTo>
                    <a:pt x="1321" y="357"/>
                    <a:pt x="1428" y="455"/>
                    <a:pt x="1553" y="455"/>
                  </a:cubicBezTo>
                  <a:cubicBezTo>
                    <a:pt x="1678" y="455"/>
                    <a:pt x="1785" y="357"/>
                    <a:pt x="1785" y="223"/>
                  </a:cubicBezTo>
                  <a:cubicBezTo>
                    <a:pt x="1785" y="98"/>
                    <a:pt x="1678" y="0"/>
                    <a:pt x="1553" y="0"/>
                  </a:cubicBezTo>
                  <a:close/>
                  <a:moveTo>
                    <a:pt x="2873" y="0"/>
                  </a:moveTo>
                  <a:cubicBezTo>
                    <a:pt x="2748" y="0"/>
                    <a:pt x="2641" y="98"/>
                    <a:pt x="2641" y="223"/>
                  </a:cubicBezTo>
                  <a:cubicBezTo>
                    <a:pt x="2641" y="357"/>
                    <a:pt x="2748" y="455"/>
                    <a:pt x="2873" y="455"/>
                  </a:cubicBezTo>
                  <a:cubicBezTo>
                    <a:pt x="2998" y="455"/>
                    <a:pt x="3105" y="357"/>
                    <a:pt x="3105" y="223"/>
                  </a:cubicBezTo>
                  <a:cubicBezTo>
                    <a:pt x="3105" y="98"/>
                    <a:pt x="2998" y="0"/>
                    <a:pt x="2873" y="0"/>
                  </a:cubicBezTo>
                  <a:close/>
                  <a:moveTo>
                    <a:pt x="4193" y="0"/>
                  </a:moveTo>
                  <a:cubicBezTo>
                    <a:pt x="4069" y="0"/>
                    <a:pt x="3970" y="98"/>
                    <a:pt x="3970" y="223"/>
                  </a:cubicBezTo>
                  <a:cubicBezTo>
                    <a:pt x="3970" y="357"/>
                    <a:pt x="4069" y="455"/>
                    <a:pt x="4193" y="455"/>
                  </a:cubicBezTo>
                  <a:cubicBezTo>
                    <a:pt x="4327" y="455"/>
                    <a:pt x="4425" y="357"/>
                    <a:pt x="4425" y="223"/>
                  </a:cubicBezTo>
                  <a:cubicBezTo>
                    <a:pt x="4425" y="98"/>
                    <a:pt x="4327" y="0"/>
                    <a:pt x="4193" y="0"/>
                  </a:cubicBezTo>
                  <a:close/>
                  <a:moveTo>
                    <a:pt x="5514" y="0"/>
                  </a:moveTo>
                  <a:cubicBezTo>
                    <a:pt x="5389" y="0"/>
                    <a:pt x="5291" y="98"/>
                    <a:pt x="5291" y="223"/>
                  </a:cubicBezTo>
                  <a:cubicBezTo>
                    <a:pt x="5291" y="357"/>
                    <a:pt x="5389" y="455"/>
                    <a:pt x="5514" y="455"/>
                  </a:cubicBezTo>
                  <a:cubicBezTo>
                    <a:pt x="5648" y="455"/>
                    <a:pt x="5746" y="357"/>
                    <a:pt x="5746" y="223"/>
                  </a:cubicBezTo>
                  <a:cubicBezTo>
                    <a:pt x="5746" y="98"/>
                    <a:pt x="5648" y="0"/>
                    <a:pt x="5514" y="0"/>
                  </a:cubicBezTo>
                  <a:close/>
                  <a:moveTo>
                    <a:pt x="6843" y="0"/>
                  </a:moveTo>
                  <a:cubicBezTo>
                    <a:pt x="6709" y="0"/>
                    <a:pt x="6611" y="98"/>
                    <a:pt x="6611" y="223"/>
                  </a:cubicBezTo>
                  <a:cubicBezTo>
                    <a:pt x="6611" y="357"/>
                    <a:pt x="6709" y="455"/>
                    <a:pt x="6843" y="455"/>
                  </a:cubicBezTo>
                  <a:cubicBezTo>
                    <a:pt x="6968" y="455"/>
                    <a:pt x="7066" y="357"/>
                    <a:pt x="7066" y="223"/>
                  </a:cubicBezTo>
                  <a:cubicBezTo>
                    <a:pt x="7066" y="98"/>
                    <a:pt x="6968" y="0"/>
                    <a:pt x="6843" y="0"/>
                  </a:cubicBezTo>
                  <a:close/>
                  <a:moveTo>
                    <a:pt x="8163" y="0"/>
                  </a:moveTo>
                  <a:cubicBezTo>
                    <a:pt x="8029" y="0"/>
                    <a:pt x="7931" y="98"/>
                    <a:pt x="7931" y="223"/>
                  </a:cubicBezTo>
                  <a:cubicBezTo>
                    <a:pt x="7931" y="357"/>
                    <a:pt x="8029" y="455"/>
                    <a:pt x="8163" y="455"/>
                  </a:cubicBezTo>
                  <a:cubicBezTo>
                    <a:pt x="8288" y="455"/>
                    <a:pt x="8386" y="357"/>
                    <a:pt x="8386" y="223"/>
                  </a:cubicBezTo>
                  <a:cubicBezTo>
                    <a:pt x="8386" y="98"/>
                    <a:pt x="8288"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7247818" y="1478873"/>
              <a:ext cx="44756" cy="42341"/>
            </a:xfrm>
            <a:custGeom>
              <a:avLst/>
              <a:gdLst/>
              <a:ahLst/>
              <a:cxnLst/>
              <a:rect l="l" t="t" r="r" b="b"/>
              <a:pathLst>
                <a:path w="482" h="456" extrusionOk="0">
                  <a:moveTo>
                    <a:pt x="232" y="0"/>
                  </a:moveTo>
                  <a:cubicBezTo>
                    <a:pt x="170" y="0"/>
                    <a:pt x="107" y="18"/>
                    <a:pt x="72" y="63"/>
                  </a:cubicBezTo>
                  <a:cubicBezTo>
                    <a:pt x="27" y="107"/>
                    <a:pt x="0" y="170"/>
                    <a:pt x="0" y="223"/>
                  </a:cubicBezTo>
                  <a:cubicBezTo>
                    <a:pt x="0" y="286"/>
                    <a:pt x="27" y="348"/>
                    <a:pt x="72" y="393"/>
                  </a:cubicBezTo>
                  <a:cubicBezTo>
                    <a:pt x="107" y="428"/>
                    <a:pt x="170" y="455"/>
                    <a:pt x="232" y="455"/>
                  </a:cubicBezTo>
                  <a:cubicBezTo>
                    <a:pt x="295" y="455"/>
                    <a:pt x="348" y="428"/>
                    <a:pt x="393" y="393"/>
                  </a:cubicBezTo>
                  <a:cubicBezTo>
                    <a:pt x="482" y="303"/>
                    <a:pt x="482" y="152"/>
                    <a:pt x="393" y="63"/>
                  </a:cubicBezTo>
                  <a:cubicBezTo>
                    <a:pt x="348" y="18"/>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7370391" y="1391030"/>
              <a:ext cx="656113" cy="43176"/>
            </a:xfrm>
            <a:custGeom>
              <a:avLst/>
              <a:gdLst/>
              <a:ahLst/>
              <a:cxnLst/>
              <a:rect l="l" t="t" r="r" b="b"/>
              <a:pathLst>
                <a:path w="7066" h="465" extrusionOk="0">
                  <a:moveTo>
                    <a:pt x="232" y="0"/>
                  </a:moveTo>
                  <a:cubicBezTo>
                    <a:pt x="108" y="0"/>
                    <a:pt x="1" y="108"/>
                    <a:pt x="1" y="232"/>
                  </a:cubicBezTo>
                  <a:cubicBezTo>
                    <a:pt x="1" y="357"/>
                    <a:pt x="108" y="464"/>
                    <a:pt x="232" y="464"/>
                  </a:cubicBezTo>
                  <a:cubicBezTo>
                    <a:pt x="357" y="464"/>
                    <a:pt x="464" y="357"/>
                    <a:pt x="464" y="232"/>
                  </a:cubicBezTo>
                  <a:cubicBezTo>
                    <a:pt x="464" y="108"/>
                    <a:pt x="357" y="0"/>
                    <a:pt x="232" y="0"/>
                  </a:cubicBezTo>
                  <a:close/>
                  <a:moveTo>
                    <a:pt x="1553" y="0"/>
                  </a:moveTo>
                  <a:cubicBezTo>
                    <a:pt x="1428" y="0"/>
                    <a:pt x="1321" y="108"/>
                    <a:pt x="1321" y="232"/>
                  </a:cubicBezTo>
                  <a:cubicBezTo>
                    <a:pt x="1321" y="357"/>
                    <a:pt x="1428" y="464"/>
                    <a:pt x="1553" y="464"/>
                  </a:cubicBezTo>
                  <a:cubicBezTo>
                    <a:pt x="1678" y="464"/>
                    <a:pt x="1785" y="357"/>
                    <a:pt x="1785" y="232"/>
                  </a:cubicBezTo>
                  <a:cubicBezTo>
                    <a:pt x="1785" y="108"/>
                    <a:pt x="1678" y="0"/>
                    <a:pt x="1553" y="0"/>
                  </a:cubicBezTo>
                  <a:close/>
                  <a:moveTo>
                    <a:pt x="2873" y="0"/>
                  </a:moveTo>
                  <a:cubicBezTo>
                    <a:pt x="2748" y="0"/>
                    <a:pt x="2641" y="108"/>
                    <a:pt x="2641" y="232"/>
                  </a:cubicBezTo>
                  <a:cubicBezTo>
                    <a:pt x="2641" y="357"/>
                    <a:pt x="2748" y="464"/>
                    <a:pt x="2873" y="464"/>
                  </a:cubicBezTo>
                  <a:cubicBezTo>
                    <a:pt x="2998" y="464"/>
                    <a:pt x="3105" y="357"/>
                    <a:pt x="3105" y="232"/>
                  </a:cubicBezTo>
                  <a:cubicBezTo>
                    <a:pt x="3105" y="108"/>
                    <a:pt x="2998" y="0"/>
                    <a:pt x="2873" y="0"/>
                  </a:cubicBezTo>
                  <a:close/>
                  <a:moveTo>
                    <a:pt x="4193" y="0"/>
                  </a:moveTo>
                  <a:cubicBezTo>
                    <a:pt x="4069" y="0"/>
                    <a:pt x="3970" y="108"/>
                    <a:pt x="3970" y="232"/>
                  </a:cubicBezTo>
                  <a:cubicBezTo>
                    <a:pt x="3970" y="357"/>
                    <a:pt x="4069" y="464"/>
                    <a:pt x="4193" y="464"/>
                  </a:cubicBezTo>
                  <a:cubicBezTo>
                    <a:pt x="4327" y="464"/>
                    <a:pt x="4425" y="357"/>
                    <a:pt x="4425" y="232"/>
                  </a:cubicBezTo>
                  <a:cubicBezTo>
                    <a:pt x="4425" y="108"/>
                    <a:pt x="4327" y="0"/>
                    <a:pt x="4193" y="0"/>
                  </a:cubicBezTo>
                  <a:close/>
                  <a:moveTo>
                    <a:pt x="5514" y="0"/>
                  </a:moveTo>
                  <a:cubicBezTo>
                    <a:pt x="5389" y="0"/>
                    <a:pt x="5291" y="108"/>
                    <a:pt x="5291" y="232"/>
                  </a:cubicBezTo>
                  <a:cubicBezTo>
                    <a:pt x="5291" y="357"/>
                    <a:pt x="5389" y="464"/>
                    <a:pt x="5514" y="464"/>
                  </a:cubicBezTo>
                  <a:cubicBezTo>
                    <a:pt x="5648" y="464"/>
                    <a:pt x="5746" y="357"/>
                    <a:pt x="5746" y="232"/>
                  </a:cubicBezTo>
                  <a:cubicBezTo>
                    <a:pt x="5746" y="108"/>
                    <a:pt x="5648" y="0"/>
                    <a:pt x="5514" y="0"/>
                  </a:cubicBezTo>
                  <a:close/>
                  <a:moveTo>
                    <a:pt x="6843" y="0"/>
                  </a:moveTo>
                  <a:cubicBezTo>
                    <a:pt x="6709" y="0"/>
                    <a:pt x="6611" y="108"/>
                    <a:pt x="6611" y="232"/>
                  </a:cubicBezTo>
                  <a:cubicBezTo>
                    <a:pt x="6611" y="357"/>
                    <a:pt x="6709" y="464"/>
                    <a:pt x="6843" y="464"/>
                  </a:cubicBezTo>
                  <a:cubicBezTo>
                    <a:pt x="6968" y="464"/>
                    <a:pt x="7066" y="357"/>
                    <a:pt x="7066" y="232"/>
                  </a:cubicBezTo>
                  <a:cubicBezTo>
                    <a:pt x="7066" y="108"/>
                    <a:pt x="6968" y="0"/>
                    <a:pt x="6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7247818" y="1391030"/>
              <a:ext cx="44756" cy="43176"/>
            </a:xfrm>
            <a:custGeom>
              <a:avLst/>
              <a:gdLst/>
              <a:ahLst/>
              <a:cxnLst/>
              <a:rect l="l" t="t" r="r" b="b"/>
              <a:pathLst>
                <a:path w="482" h="465" extrusionOk="0">
                  <a:moveTo>
                    <a:pt x="232" y="0"/>
                  </a:moveTo>
                  <a:cubicBezTo>
                    <a:pt x="170" y="0"/>
                    <a:pt x="107" y="27"/>
                    <a:pt x="72" y="72"/>
                  </a:cubicBezTo>
                  <a:cubicBezTo>
                    <a:pt x="27" y="108"/>
                    <a:pt x="0" y="170"/>
                    <a:pt x="0" y="232"/>
                  </a:cubicBezTo>
                  <a:cubicBezTo>
                    <a:pt x="0" y="295"/>
                    <a:pt x="27" y="348"/>
                    <a:pt x="72" y="393"/>
                  </a:cubicBezTo>
                  <a:cubicBezTo>
                    <a:pt x="107" y="438"/>
                    <a:pt x="170" y="464"/>
                    <a:pt x="232" y="464"/>
                  </a:cubicBezTo>
                  <a:cubicBezTo>
                    <a:pt x="295" y="464"/>
                    <a:pt x="348" y="438"/>
                    <a:pt x="393" y="393"/>
                  </a:cubicBezTo>
                  <a:cubicBezTo>
                    <a:pt x="482" y="304"/>
                    <a:pt x="482" y="152"/>
                    <a:pt x="393" y="72"/>
                  </a:cubicBezTo>
                  <a:cubicBezTo>
                    <a:pt x="348" y="27"/>
                    <a:pt x="295" y="0"/>
                    <a:pt x="2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20"/>
          <p:cNvGrpSpPr/>
          <p:nvPr/>
        </p:nvGrpSpPr>
        <p:grpSpPr>
          <a:xfrm>
            <a:off x="8082864" y="4096312"/>
            <a:ext cx="966961" cy="967454"/>
            <a:chOff x="5690549" y="1784557"/>
            <a:chExt cx="570782" cy="571072"/>
          </a:xfrm>
        </p:grpSpPr>
        <p:sp>
          <p:nvSpPr>
            <p:cNvPr id="441" name="Google Shape;441;p20"/>
            <p:cNvSpPr/>
            <p:nvPr/>
          </p:nvSpPr>
          <p:spPr>
            <a:xfrm>
              <a:off x="5846732" y="1940998"/>
              <a:ext cx="258166" cy="258166"/>
            </a:xfrm>
            <a:custGeom>
              <a:avLst/>
              <a:gdLst/>
              <a:ahLst/>
              <a:cxnLst/>
              <a:rect l="l" t="t" r="r" b="b"/>
              <a:pathLst>
                <a:path w="7994" h="7994" extrusionOk="0">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5711897" y="1806163"/>
              <a:ext cx="528120" cy="527829"/>
            </a:xfrm>
            <a:custGeom>
              <a:avLst/>
              <a:gdLst/>
              <a:ahLst/>
              <a:cxnLst/>
              <a:rect l="l" t="t" r="r" b="b"/>
              <a:pathLst>
                <a:path w="16353" h="16344" extrusionOk="0">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5690549" y="1784557"/>
              <a:ext cx="570782" cy="571072"/>
            </a:xfrm>
            <a:custGeom>
              <a:avLst/>
              <a:gdLst/>
              <a:ahLst/>
              <a:cxnLst/>
              <a:rect l="l" t="t" r="r" b="b"/>
              <a:pathLst>
                <a:path w="17674" h="17683" extrusionOk="0">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15000"/>
              </a:lnSpc>
              <a:spcBef>
                <a:spcPts val="160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15000"/>
              </a:lnSpc>
              <a:spcBef>
                <a:spcPts val="1600"/>
              </a:spcBef>
              <a:spcAft>
                <a:spcPts val="160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3" r:id="rId8"/>
    <p:sldLayoutId id="2147483666"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abs/pii/S026322411630104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sciencedirect.com/science/article/abs/pii/S0022460X21004533" TargetMode="External"/><Relationship Id="rId4" Type="http://schemas.openxmlformats.org/officeDocument/2006/relationships/hyperlink" Target="https://www.sciencedirect.com/science/article/abs/pii/S0263224122015469"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0"/>
          <p:cNvSpPr txBox="1">
            <a:spLocks noGrp="1"/>
          </p:cNvSpPr>
          <p:nvPr>
            <p:ph type="ctrTitle"/>
          </p:nvPr>
        </p:nvSpPr>
        <p:spPr>
          <a:xfrm>
            <a:off x="2385900" y="1198675"/>
            <a:ext cx="6045000" cy="224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1F1F1F"/>
                </a:solidFill>
              </a:rPr>
              <a:t>Feature extraction of rotor fault based on EEMD and curve code</a:t>
            </a:r>
            <a:endParaRPr lang="en-US" dirty="0"/>
          </a:p>
        </p:txBody>
      </p:sp>
      <p:grpSp>
        <p:nvGrpSpPr>
          <p:cNvPr id="582" name="Google Shape;582;p30"/>
          <p:cNvGrpSpPr/>
          <p:nvPr/>
        </p:nvGrpSpPr>
        <p:grpSpPr>
          <a:xfrm>
            <a:off x="-1413549" y="-1420325"/>
            <a:ext cx="4055769" cy="4054532"/>
            <a:chOff x="-2065431" y="-1404875"/>
            <a:chExt cx="4055769" cy="4054532"/>
          </a:xfrm>
        </p:grpSpPr>
        <p:grpSp>
          <p:nvGrpSpPr>
            <p:cNvPr id="583" name="Google Shape;583;p30"/>
            <p:cNvGrpSpPr/>
            <p:nvPr/>
          </p:nvGrpSpPr>
          <p:grpSpPr>
            <a:xfrm>
              <a:off x="-965646" y="-306294"/>
              <a:ext cx="1855954" cy="1856899"/>
              <a:chOff x="5690549" y="1784557"/>
              <a:chExt cx="570782" cy="571072"/>
            </a:xfrm>
          </p:grpSpPr>
          <p:sp>
            <p:nvSpPr>
              <p:cNvPr id="584" name="Google Shape;584;p30"/>
              <p:cNvSpPr/>
              <p:nvPr/>
            </p:nvSpPr>
            <p:spPr>
              <a:xfrm>
                <a:off x="5846732" y="1940998"/>
                <a:ext cx="258166" cy="258166"/>
              </a:xfrm>
              <a:custGeom>
                <a:avLst/>
                <a:gdLst/>
                <a:ahLst/>
                <a:cxnLst/>
                <a:rect l="l" t="t" r="r" b="b"/>
                <a:pathLst>
                  <a:path w="7994" h="7994" extrusionOk="0">
                    <a:moveTo>
                      <a:pt x="3997" y="2061"/>
                    </a:moveTo>
                    <a:cubicBezTo>
                      <a:pt x="5067" y="2061"/>
                      <a:pt x="5933" y="2927"/>
                      <a:pt x="5933" y="3997"/>
                    </a:cubicBezTo>
                    <a:cubicBezTo>
                      <a:pt x="5933" y="5068"/>
                      <a:pt x="5067" y="5933"/>
                      <a:pt x="3997" y="5933"/>
                    </a:cubicBezTo>
                    <a:cubicBezTo>
                      <a:pt x="2926" y="5933"/>
                      <a:pt x="2061" y="5068"/>
                      <a:pt x="2061" y="3997"/>
                    </a:cubicBezTo>
                    <a:cubicBezTo>
                      <a:pt x="2061" y="2927"/>
                      <a:pt x="2926" y="2061"/>
                      <a:pt x="3997" y="2061"/>
                    </a:cubicBezTo>
                    <a:close/>
                    <a:moveTo>
                      <a:pt x="3658" y="1"/>
                    </a:moveTo>
                    <a:lnTo>
                      <a:pt x="3515" y="920"/>
                    </a:lnTo>
                    <a:cubicBezTo>
                      <a:pt x="3292" y="955"/>
                      <a:pt x="3078" y="1009"/>
                      <a:pt x="2882" y="1089"/>
                    </a:cubicBezTo>
                    <a:lnTo>
                      <a:pt x="2293" y="366"/>
                    </a:lnTo>
                    <a:lnTo>
                      <a:pt x="1704" y="705"/>
                    </a:lnTo>
                    <a:lnTo>
                      <a:pt x="2043" y="1571"/>
                    </a:lnTo>
                    <a:cubicBezTo>
                      <a:pt x="1874" y="1714"/>
                      <a:pt x="1713" y="1865"/>
                      <a:pt x="1570" y="2044"/>
                    </a:cubicBezTo>
                    <a:lnTo>
                      <a:pt x="714" y="1705"/>
                    </a:lnTo>
                    <a:lnTo>
                      <a:pt x="366" y="2293"/>
                    </a:lnTo>
                    <a:lnTo>
                      <a:pt x="1089" y="2873"/>
                    </a:lnTo>
                    <a:cubicBezTo>
                      <a:pt x="1017" y="3078"/>
                      <a:pt x="955" y="3293"/>
                      <a:pt x="919" y="3516"/>
                    </a:cubicBezTo>
                    <a:lnTo>
                      <a:pt x="0" y="3658"/>
                    </a:lnTo>
                    <a:lnTo>
                      <a:pt x="0" y="4336"/>
                    </a:lnTo>
                    <a:lnTo>
                      <a:pt x="919" y="4479"/>
                    </a:lnTo>
                    <a:cubicBezTo>
                      <a:pt x="955" y="4702"/>
                      <a:pt x="1017" y="4916"/>
                      <a:pt x="1089" y="5121"/>
                    </a:cubicBezTo>
                    <a:lnTo>
                      <a:pt x="366" y="5701"/>
                    </a:lnTo>
                    <a:lnTo>
                      <a:pt x="714" y="6290"/>
                    </a:lnTo>
                    <a:lnTo>
                      <a:pt x="1570" y="5951"/>
                    </a:lnTo>
                    <a:cubicBezTo>
                      <a:pt x="1713" y="6121"/>
                      <a:pt x="1874" y="6281"/>
                      <a:pt x="2043" y="6424"/>
                    </a:cubicBezTo>
                    <a:lnTo>
                      <a:pt x="1704" y="7289"/>
                    </a:lnTo>
                    <a:lnTo>
                      <a:pt x="2293" y="7628"/>
                    </a:lnTo>
                    <a:lnTo>
                      <a:pt x="2882" y="6906"/>
                    </a:lnTo>
                    <a:cubicBezTo>
                      <a:pt x="3078" y="6986"/>
                      <a:pt x="3292" y="7039"/>
                      <a:pt x="3515" y="7075"/>
                    </a:cubicBezTo>
                    <a:lnTo>
                      <a:pt x="3658" y="7994"/>
                    </a:lnTo>
                    <a:lnTo>
                      <a:pt x="4336" y="7994"/>
                    </a:lnTo>
                    <a:lnTo>
                      <a:pt x="4479" y="7075"/>
                    </a:lnTo>
                    <a:cubicBezTo>
                      <a:pt x="4702" y="7039"/>
                      <a:pt x="4916" y="6986"/>
                      <a:pt x="5121" y="6906"/>
                    </a:cubicBezTo>
                    <a:lnTo>
                      <a:pt x="5701" y="7628"/>
                    </a:lnTo>
                    <a:lnTo>
                      <a:pt x="6290" y="7289"/>
                    </a:lnTo>
                    <a:lnTo>
                      <a:pt x="5959" y="6424"/>
                    </a:lnTo>
                    <a:cubicBezTo>
                      <a:pt x="6129" y="6281"/>
                      <a:pt x="6281" y="6121"/>
                      <a:pt x="6423" y="5951"/>
                    </a:cubicBezTo>
                    <a:lnTo>
                      <a:pt x="7289" y="6290"/>
                    </a:lnTo>
                    <a:lnTo>
                      <a:pt x="7628" y="5701"/>
                    </a:lnTo>
                    <a:lnTo>
                      <a:pt x="6905" y="5121"/>
                    </a:lnTo>
                    <a:cubicBezTo>
                      <a:pt x="6985" y="4916"/>
                      <a:pt x="7039" y="4702"/>
                      <a:pt x="7075" y="4479"/>
                    </a:cubicBezTo>
                    <a:lnTo>
                      <a:pt x="7993" y="4336"/>
                    </a:lnTo>
                    <a:lnTo>
                      <a:pt x="7993" y="3658"/>
                    </a:lnTo>
                    <a:lnTo>
                      <a:pt x="7075" y="3516"/>
                    </a:lnTo>
                    <a:cubicBezTo>
                      <a:pt x="7039" y="3293"/>
                      <a:pt x="6985" y="3078"/>
                      <a:pt x="6905" y="2873"/>
                    </a:cubicBezTo>
                    <a:lnTo>
                      <a:pt x="7628" y="2293"/>
                    </a:lnTo>
                    <a:lnTo>
                      <a:pt x="7289" y="1705"/>
                    </a:lnTo>
                    <a:lnTo>
                      <a:pt x="6423" y="2044"/>
                    </a:lnTo>
                    <a:cubicBezTo>
                      <a:pt x="6281" y="1865"/>
                      <a:pt x="6129" y="1714"/>
                      <a:pt x="5959" y="1571"/>
                    </a:cubicBezTo>
                    <a:lnTo>
                      <a:pt x="6290" y="705"/>
                    </a:lnTo>
                    <a:lnTo>
                      <a:pt x="5701" y="366"/>
                    </a:lnTo>
                    <a:lnTo>
                      <a:pt x="5121" y="1089"/>
                    </a:lnTo>
                    <a:cubicBezTo>
                      <a:pt x="4916" y="1009"/>
                      <a:pt x="4702" y="955"/>
                      <a:pt x="4479" y="920"/>
                    </a:cubicBezTo>
                    <a:lnTo>
                      <a:pt x="43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711897" y="1806163"/>
                <a:ext cx="528120" cy="527829"/>
              </a:xfrm>
              <a:custGeom>
                <a:avLst/>
                <a:gdLst/>
                <a:ahLst/>
                <a:cxnLst/>
                <a:rect l="l" t="t" r="r" b="b"/>
                <a:pathLst>
                  <a:path w="16353" h="16344" extrusionOk="0">
                    <a:moveTo>
                      <a:pt x="8172" y="3212"/>
                    </a:moveTo>
                    <a:cubicBezTo>
                      <a:pt x="10911" y="3212"/>
                      <a:pt x="13132" y="5434"/>
                      <a:pt x="13132" y="8172"/>
                    </a:cubicBezTo>
                    <a:cubicBezTo>
                      <a:pt x="13132" y="10911"/>
                      <a:pt x="10911" y="13132"/>
                      <a:pt x="8172" y="13132"/>
                    </a:cubicBezTo>
                    <a:cubicBezTo>
                      <a:pt x="5433" y="13132"/>
                      <a:pt x="3212" y="10911"/>
                      <a:pt x="3212" y="8172"/>
                    </a:cubicBezTo>
                    <a:cubicBezTo>
                      <a:pt x="3212" y="5434"/>
                      <a:pt x="5433" y="3212"/>
                      <a:pt x="8172" y="3212"/>
                    </a:cubicBezTo>
                    <a:close/>
                    <a:moveTo>
                      <a:pt x="7476" y="1"/>
                    </a:moveTo>
                    <a:lnTo>
                      <a:pt x="7191" y="1874"/>
                    </a:lnTo>
                    <a:cubicBezTo>
                      <a:pt x="6736" y="1945"/>
                      <a:pt x="6298" y="2061"/>
                      <a:pt x="5879" y="2222"/>
                    </a:cubicBezTo>
                    <a:lnTo>
                      <a:pt x="4693" y="741"/>
                    </a:lnTo>
                    <a:lnTo>
                      <a:pt x="3479" y="1437"/>
                    </a:lnTo>
                    <a:lnTo>
                      <a:pt x="4166" y="3212"/>
                    </a:lnTo>
                    <a:cubicBezTo>
                      <a:pt x="3818" y="3498"/>
                      <a:pt x="3497" y="3819"/>
                      <a:pt x="3212" y="4167"/>
                    </a:cubicBezTo>
                    <a:lnTo>
                      <a:pt x="1445" y="3480"/>
                    </a:lnTo>
                    <a:lnTo>
                      <a:pt x="750" y="4684"/>
                    </a:lnTo>
                    <a:lnTo>
                      <a:pt x="2221" y="5880"/>
                    </a:lnTo>
                    <a:cubicBezTo>
                      <a:pt x="2061" y="6290"/>
                      <a:pt x="1945" y="6727"/>
                      <a:pt x="1874" y="7182"/>
                    </a:cubicBezTo>
                    <a:lnTo>
                      <a:pt x="0" y="7476"/>
                    </a:lnTo>
                    <a:lnTo>
                      <a:pt x="0" y="8868"/>
                    </a:lnTo>
                    <a:lnTo>
                      <a:pt x="1874" y="9163"/>
                    </a:lnTo>
                    <a:cubicBezTo>
                      <a:pt x="1945" y="9609"/>
                      <a:pt x="2061" y="10046"/>
                      <a:pt x="2221" y="10465"/>
                    </a:cubicBezTo>
                    <a:lnTo>
                      <a:pt x="750" y="11660"/>
                    </a:lnTo>
                    <a:lnTo>
                      <a:pt x="1445" y="12865"/>
                    </a:lnTo>
                    <a:lnTo>
                      <a:pt x="3212" y="12178"/>
                    </a:lnTo>
                    <a:cubicBezTo>
                      <a:pt x="3497" y="12526"/>
                      <a:pt x="3818" y="12847"/>
                      <a:pt x="4166" y="13132"/>
                    </a:cubicBezTo>
                    <a:lnTo>
                      <a:pt x="3479" y="14908"/>
                    </a:lnTo>
                    <a:lnTo>
                      <a:pt x="4693" y="15604"/>
                    </a:lnTo>
                    <a:lnTo>
                      <a:pt x="5879" y="14123"/>
                    </a:lnTo>
                    <a:cubicBezTo>
                      <a:pt x="6298" y="14283"/>
                      <a:pt x="6736" y="14399"/>
                      <a:pt x="7191" y="14471"/>
                    </a:cubicBezTo>
                    <a:lnTo>
                      <a:pt x="7476" y="16344"/>
                    </a:lnTo>
                    <a:lnTo>
                      <a:pt x="8868" y="16344"/>
                    </a:lnTo>
                    <a:lnTo>
                      <a:pt x="9162" y="14471"/>
                    </a:lnTo>
                    <a:cubicBezTo>
                      <a:pt x="9617" y="14399"/>
                      <a:pt x="10054" y="14283"/>
                      <a:pt x="10465" y="14123"/>
                    </a:cubicBezTo>
                    <a:lnTo>
                      <a:pt x="11660" y="15604"/>
                    </a:lnTo>
                    <a:lnTo>
                      <a:pt x="12864" y="14908"/>
                    </a:lnTo>
                    <a:lnTo>
                      <a:pt x="12177" y="13132"/>
                    </a:lnTo>
                    <a:cubicBezTo>
                      <a:pt x="12525" y="12847"/>
                      <a:pt x="12846" y="12526"/>
                      <a:pt x="13132" y="12178"/>
                    </a:cubicBezTo>
                    <a:lnTo>
                      <a:pt x="14907" y="12865"/>
                    </a:lnTo>
                    <a:lnTo>
                      <a:pt x="15603" y="11660"/>
                    </a:lnTo>
                    <a:lnTo>
                      <a:pt x="14122" y="10465"/>
                    </a:lnTo>
                    <a:cubicBezTo>
                      <a:pt x="14283" y="10046"/>
                      <a:pt x="14399" y="9609"/>
                      <a:pt x="14470" y="9163"/>
                    </a:cubicBezTo>
                    <a:lnTo>
                      <a:pt x="16352" y="8868"/>
                    </a:lnTo>
                    <a:lnTo>
                      <a:pt x="16352" y="7476"/>
                    </a:lnTo>
                    <a:lnTo>
                      <a:pt x="14470" y="7182"/>
                    </a:lnTo>
                    <a:cubicBezTo>
                      <a:pt x="14399" y="6727"/>
                      <a:pt x="14283" y="6290"/>
                      <a:pt x="14122" y="5880"/>
                    </a:cubicBezTo>
                    <a:lnTo>
                      <a:pt x="15603" y="4684"/>
                    </a:lnTo>
                    <a:lnTo>
                      <a:pt x="14907" y="3480"/>
                    </a:lnTo>
                    <a:lnTo>
                      <a:pt x="13132" y="4167"/>
                    </a:lnTo>
                    <a:cubicBezTo>
                      <a:pt x="12846" y="3819"/>
                      <a:pt x="12525" y="3498"/>
                      <a:pt x="12177" y="3212"/>
                    </a:cubicBezTo>
                    <a:lnTo>
                      <a:pt x="12864" y="1437"/>
                    </a:lnTo>
                    <a:lnTo>
                      <a:pt x="11660" y="741"/>
                    </a:lnTo>
                    <a:lnTo>
                      <a:pt x="10465" y="2222"/>
                    </a:lnTo>
                    <a:cubicBezTo>
                      <a:pt x="10054" y="2061"/>
                      <a:pt x="9617" y="1945"/>
                      <a:pt x="9162" y="1874"/>
                    </a:cubicBezTo>
                    <a:lnTo>
                      <a:pt x="88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5690549" y="1784557"/>
                <a:ext cx="570782" cy="571072"/>
              </a:xfrm>
              <a:custGeom>
                <a:avLst/>
                <a:gdLst/>
                <a:ahLst/>
                <a:cxnLst/>
                <a:rect l="l" t="t" r="r" b="b"/>
                <a:pathLst>
                  <a:path w="17674" h="17683" extrusionOk="0">
                    <a:moveTo>
                      <a:pt x="8833" y="63"/>
                    </a:moveTo>
                    <a:cubicBezTo>
                      <a:pt x="13677" y="63"/>
                      <a:pt x="17620" y="3997"/>
                      <a:pt x="17620" y="8841"/>
                    </a:cubicBezTo>
                    <a:cubicBezTo>
                      <a:pt x="17620" y="13685"/>
                      <a:pt x="13677" y="17620"/>
                      <a:pt x="8833" y="17620"/>
                    </a:cubicBezTo>
                    <a:cubicBezTo>
                      <a:pt x="3989" y="17620"/>
                      <a:pt x="55" y="13685"/>
                      <a:pt x="55" y="8841"/>
                    </a:cubicBezTo>
                    <a:cubicBezTo>
                      <a:pt x="55" y="3997"/>
                      <a:pt x="3989" y="63"/>
                      <a:pt x="8833" y="63"/>
                    </a:cubicBezTo>
                    <a:close/>
                    <a:moveTo>
                      <a:pt x="8833" y="1"/>
                    </a:moveTo>
                    <a:cubicBezTo>
                      <a:pt x="3962" y="1"/>
                      <a:pt x="1" y="3970"/>
                      <a:pt x="1" y="8841"/>
                    </a:cubicBezTo>
                    <a:cubicBezTo>
                      <a:pt x="1" y="13712"/>
                      <a:pt x="3962" y="17682"/>
                      <a:pt x="8833" y="17682"/>
                    </a:cubicBezTo>
                    <a:cubicBezTo>
                      <a:pt x="13704" y="17682"/>
                      <a:pt x="17674" y="13712"/>
                      <a:pt x="17674" y="8841"/>
                    </a:cubicBezTo>
                    <a:cubicBezTo>
                      <a:pt x="17674" y="3970"/>
                      <a:pt x="13704" y="1"/>
                      <a:pt x="8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30"/>
            <p:cNvGrpSpPr/>
            <p:nvPr/>
          </p:nvGrpSpPr>
          <p:grpSpPr>
            <a:xfrm>
              <a:off x="-1247046" y="-636686"/>
              <a:ext cx="2419634" cy="2518026"/>
              <a:chOff x="4876082" y="1708500"/>
              <a:chExt cx="694938" cy="723197"/>
            </a:xfrm>
          </p:grpSpPr>
          <p:sp>
            <p:nvSpPr>
              <p:cNvPr id="588" name="Google Shape;588;p30"/>
              <p:cNvSpPr/>
              <p:nvPr/>
            </p:nvSpPr>
            <p:spPr>
              <a:xfrm>
                <a:off x="5042889" y="1734725"/>
                <a:ext cx="507968" cy="262784"/>
              </a:xfrm>
              <a:custGeom>
                <a:avLst/>
                <a:gdLst/>
                <a:ahLst/>
                <a:cxnLst/>
                <a:rect l="l" t="t" r="r" b="b"/>
                <a:pathLst>
                  <a:path w="15729" h="8137" extrusionOk="0">
                    <a:moveTo>
                      <a:pt x="5603" y="0"/>
                    </a:moveTo>
                    <a:cubicBezTo>
                      <a:pt x="3542" y="0"/>
                      <a:pt x="1615" y="607"/>
                      <a:pt x="0" y="1651"/>
                    </a:cubicBezTo>
                    <a:lnTo>
                      <a:pt x="0" y="1784"/>
                    </a:lnTo>
                    <a:cubicBezTo>
                      <a:pt x="1615" y="732"/>
                      <a:pt x="3533" y="116"/>
                      <a:pt x="5603" y="116"/>
                    </a:cubicBezTo>
                    <a:cubicBezTo>
                      <a:pt x="10492" y="116"/>
                      <a:pt x="14595" y="3551"/>
                      <a:pt x="15621" y="8136"/>
                    </a:cubicBezTo>
                    <a:lnTo>
                      <a:pt x="15728" y="8109"/>
                    </a:lnTo>
                    <a:cubicBezTo>
                      <a:pt x="14693" y="3479"/>
                      <a:pt x="10545" y="0"/>
                      <a:pt x="5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4888742" y="1886547"/>
                <a:ext cx="669314" cy="518625"/>
              </a:xfrm>
              <a:custGeom>
                <a:avLst/>
                <a:gdLst/>
                <a:ahLst/>
                <a:cxnLst/>
                <a:rect l="l" t="t" r="r" b="b"/>
                <a:pathLst>
                  <a:path w="20725" h="16059" extrusionOk="0">
                    <a:moveTo>
                      <a:pt x="1696" y="1"/>
                    </a:moveTo>
                    <a:cubicBezTo>
                      <a:pt x="625" y="1633"/>
                      <a:pt x="1" y="3587"/>
                      <a:pt x="1" y="5683"/>
                    </a:cubicBezTo>
                    <a:cubicBezTo>
                      <a:pt x="1" y="11411"/>
                      <a:pt x="4658" y="16058"/>
                      <a:pt x="10376" y="16058"/>
                    </a:cubicBezTo>
                    <a:cubicBezTo>
                      <a:pt x="15836" y="16058"/>
                      <a:pt x="20314" y="11830"/>
                      <a:pt x="20724" y="6486"/>
                    </a:cubicBezTo>
                    <a:lnTo>
                      <a:pt x="20724" y="6486"/>
                    </a:lnTo>
                    <a:lnTo>
                      <a:pt x="20608" y="6531"/>
                    </a:lnTo>
                    <a:cubicBezTo>
                      <a:pt x="20171" y="11794"/>
                      <a:pt x="15755" y="15951"/>
                      <a:pt x="10376" y="15951"/>
                    </a:cubicBezTo>
                    <a:cubicBezTo>
                      <a:pt x="4711" y="15951"/>
                      <a:pt x="108" y="11348"/>
                      <a:pt x="108" y="5683"/>
                    </a:cubicBezTo>
                    <a:cubicBezTo>
                      <a:pt x="108" y="3587"/>
                      <a:pt x="741" y="1633"/>
                      <a:pt x="1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463252" y="1820276"/>
                <a:ext cx="99985" cy="174361"/>
              </a:xfrm>
              <a:custGeom>
                <a:avLst/>
                <a:gdLst/>
                <a:ahLst/>
                <a:cxnLst/>
                <a:rect l="l" t="t" r="r" b="b"/>
                <a:pathLst>
                  <a:path w="3096" h="5399" extrusionOk="0">
                    <a:moveTo>
                      <a:pt x="72" y="1"/>
                    </a:moveTo>
                    <a:lnTo>
                      <a:pt x="0" y="81"/>
                    </a:lnTo>
                    <a:cubicBezTo>
                      <a:pt x="1463" y="1500"/>
                      <a:pt x="2525" y="3337"/>
                      <a:pt x="2980" y="5398"/>
                    </a:cubicBezTo>
                    <a:lnTo>
                      <a:pt x="3096" y="5371"/>
                    </a:lnTo>
                    <a:cubicBezTo>
                      <a:pt x="2623" y="3293"/>
                      <a:pt x="1553" y="1437"/>
                      <a:pt x="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439030" y="2090238"/>
                <a:ext cx="131990" cy="250706"/>
              </a:xfrm>
              <a:custGeom>
                <a:avLst/>
                <a:gdLst/>
                <a:ahLst/>
                <a:cxnLst/>
                <a:rect l="l" t="t" r="r" b="b"/>
                <a:pathLst>
                  <a:path w="4087" h="7763" extrusionOk="0">
                    <a:moveTo>
                      <a:pt x="4087" y="1"/>
                    </a:moveTo>
                    <a:lnTo>
                      <a:pt x="3971" y="54"/>
                    </a:lnTo>
                    <a:cubicBezTo>
                      <a:pt x="3775" y="3132"/>
                      <a:pt x="2267" y="5862"/>
                      <a:pt x="1" y="7682"/>
                    </a:cubicBezTo>
                    <a:lnTo>
                      <a:pt x="81" y="7762"/>
                    </a:lnTo>
                    <a:cubicBezTo>
                      <a:pt x="2383" y="5915"/>
                      <a:pt x="3908" y="3132"/>
                      <a:pt x="40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4876082" y="1886547"/>
                <a:ext cx="100567" cy="425293"/>
              </a:xfrm>
              <a:custGeom>
                <a:avLst/>
                <a:gdLst/>
                <a:ahLst/>
                <a:cxnLst/>
                <a:rect l="l" t="t" r="r" b="b"/>
                <a:pathLst>
                  <a:path w="3114" h="13169" extrusionOk="0">
                    <a:moveTo>
                      <a:pt x="1624" y="1"/>
                    </a:moveTo>
                    <a:cubicBezTo>
                      <a:pt x="598" y="1651"/>
                      <a:pt x="0" y="3596"/>
                      <a:pt x="0" y="5683"/>
                    </a:cubicBezTo>
                    <a:cubicBezTo>
                      <a:pt x="0" y="8592"/>
                      <a:pt x="1160" y="11232"/>
                      <a:pt x="3042" y="13168"/>
                    </a:cubicBezTo>
                    <a:lnTo>
                      <a:pt x="3114" y="13088"/>
                    </a:lnTo>
                    <a:cubicBezTo>
                      <a:pt x="1258" y="11170"/>
                      <a:pt x="116" y="8556"/>
                      <a:pt x="116" y="5683"/>
                    </a:cubicBezTo>
                    <a:cubicBezTo>
                      <a:pt x="116" y="3596"/>
                      <a:pt x="714" y="1651"/>
                      <a:pt x="1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5042889" y="1708500"/>
                <a:ext cx="497892" cy="189313"/>
              </a:xfrm>
              <a:custGeom>
                <a:avLst/>
                <a:gdLst/>
                <a:ahLst/>
                <a:cxnLst/>
                <a:rect l="l" t="t" r="r" b="b"/>
                <a:pathLst>
                  <a:path w="15417" h="5862" extrusionOk="0">
                    <a:moveTo>
                      <a:pt x="5603" y="0"/>
                    </a:moveTo>
                    <a:cubicBezTo>
                      <a:pt x="3560" y="0"/>
                      <a:pt x="1651" y="545"/>
                      <a:pt x="0" y="1508"/>
                    </a:cubicBezTo>
                    <a:lnTo>
                      <a:pt x="0" y="1633"/>
                    </a:lnTo>
                    <a:cubicBezTo>
                      <a:pt x="1642" y="670"/>
                      <a:pt x="3560" y="108"/>
                      <a:pt x="5603" y="108"/>
                    </a:cubicBezTo>
                    <a:cubicBezTo>
                      <a:pt x="9787" y="108"/>
                      <a:pt x="13427" y="2436"/>
                      <a:pt x="15318" y="5862"/>
                    </a:cubicBezTo>
                    <a:lnTo>
                      <a:pt x="15416" y="5808"/>
                    </a:lnTo>
                    <a:cubicBezTo>
                      <a:pt x="13507" y="2347"/>
                      <a:pt x="9823" y="0"/>
                      <a:pt x="5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4909508" y="2247260"/>
                <a:ext cx="589771" cy="184437"/>
              </a:xfrm>
              <a:custGeom>
                <a:avLst/>
                <a:gdLst/>
                <a:ahLst/>
                <a:cxnLst/>
                <a:rect l="l" t="t" r="r" b="b"/>
                <a:pathLst>
                  <a:path w="18262" h="5711" extrusionOk="0">
                    <a:moveTo>
                      <a:pt x="98" y="1"/>
                    </a:moveTo>
                    <a:lnTo>
                      <a:pt x="0" y="54"/>
                    </a:lnTo>
                    <a:cubicBezTo>
                      <a:pt x="1936" y="3435"/>
                      <a:pt x="5576" y="5710"/>
                      <a:pt x="9733" y="5710"/>
                    </a:cubicBezTo>
                    <a:cubicBezTo>
                      <a:pt x="13150" y="5710"/>
                      <a:pt x="16201" y="4176"/>
                      <a:pt x="18261" y="1767"/>
                    </a:cubicBezTo>
                    <a:lnTo>
                      <a:pt x="18172" y="1696"/>
                    </a:lnTo>
                    <a:cubicBezTo>
                      <a:pt x="16138" y="4087"/>
                      <a:pt x="13114" y="5603"/>
                      <a:pt x="9733" y="5603"/>
                    </a:cubicBezTo>
                    <a:cubicBezTo>
                      <a:pt x="5611" y="5603"/>
                      <a:pt x="2016" y="3346"/>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5027323" y="1769281"/>
                <a:ext cx="194513" cy="75829"/>
              </a:xfrm>
              <a:custGeom>
                <a:avLst/>
                <a:gdLst/>
                <a:ahLst/>
                <a:cxnLst/>
                <a:rect l="l" t="t" r="r" b="b"/>
                <a:pathLst>
                  <a:path w="6023" h="2348" extrusionOk="0">
                    <a:moveTo>
                      <a:pt x="6022" y="1"/>
                    </a:moveTo>
                    <a:cubicBezTo>
                      <a:pt x="3721" y="19"/>
                      <a:pt x="1615" y="875"/>
                      <a:pt x="1" y="2276"/>
                    </a:cubicBezTo>
                    <a:lnTo>
                      <a:pt x="1" y="2347"/>
                    </a:lnTo>
                    <a:cubicBezTo>
                      <a:pt x="1615" y="938"/>
                      <a:pt x="3721" y="81"/>
                      <a:pt x="6022" y="63"/>
                    </a:cubicBezTo>
                    <a:lnTo>
                      <a:pt x="6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4933116" y="1875018"/>
                <a:ext cx="64558" cy="118749"/>
              </a:xfrm>
              <a:custGeom>
                <a:avLst/>
                <a:gdLst/>
                <a:ahLst/>
                <a:cxnLst/>
                <a:rect l="l" t="t" r="r" b="b"/>
                <a:pathLst>
                  <a:path w="1999" h="3677" extrusionOk="0">
                    <a:moveTo>
                      <a:pt x="1928" y="1"/>
                    </a:moveTo>
                    <a:cubicBezTo>
                      <a:pt x="1026" y="1053"/>
                      <a:pt x="357" y="2302"/>
                      <a:pt x="1" y="3676"/>
                    </a:cubicBezTo>
                    <a:lnTo>
                      <a:pt x="54" y="3676"/>
                    </a:lnTo>
                    <a:cubicBezTo>
                      <a:pt x="420" y="2302"/>
                      <a:pt x="1098" y="1053"/>
                      <a:pt x="1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5031360" y="2299418"/>
                <a:ext cx="342585" cy="71469"/>
              </a:xfrm>
              <a:custGeom>
                <a:avLst/>
                <a:gdLst/>
                <a:ahLst/>
                <a:cxnLst/>
                <a:rect l="l" t="t" r="r" b="b"/>
                <a:pathLst>
                  <a:path w="10608" h="2213" extrusionOk="0">
                    <a:moveTo>
                      <a:pt x="36" y="0"/>
                    </a:moveTo>
                    <a:lnTo>
                      <a:pt x="1" y="45"/>
                    </a:lnTo>
                    <a:cubicBezTo>
                      <a:pt x="1615" y="1392"/>
                      <a:pt x="3694" y="2213"/>
                      <a:pt x="5960" y="2213"/>
                    </a:cubicBezTo>
                    <a:cubicBezTo>
                      <a:pt x="7655" y="2213"/>
                      <a:pt x="9243" y="1758"/>
                      <a:pt x="10608" y="964"/>
                    </a:cubicBezTo>
                    <a:lnTo>
                      <a:pt x="10581" y="919"/>
                    </a:lnTo>
                    <a:cubicBezTo>
                      <a:pt x="9216" y="1704"/>
                      <a:pt x="7637" y="2150"/>
                      <a:pt x="5960" y="2150"/>
                    </a:cubicBezTo>
                    <a:cubicBezTo>
                      <a:pt x="3712" y="2150"/>
                      <a:pt x="1642" y="1347"/>
                      <a:pt x="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1143153" y="-436641"/>
              <a:ext cx="2212063" cy="2117725"/>
              <a:chOff x="5655411" y="869227"/>
              <a:chExt cx="635322" cy="608227"/>
            </a:xfrm>
          </p:grpSpPr>
          <p:sp>
            <p:nvSpPr>
              <p:cNvPr id="599" name="Google Shape;599;p30"/>
              <p:cNvSpPr/>
              <p:nvPr/>
            </p:nvSpPr>
            <p:spPr>
              <a:xfrm>
                <a:off x="5969456" y="869227"/>
                <a:ext cx="12724" cy="39787"/>
              </a:xfrm>
              <a:custGeom>
                <a:avLst/>
                <a:gdLst/>
                <a:ahLst/>
                <a:cxnLst/>
                <a:rect l="l" t="t" r="r" b="b"/>
                <a:pathLst>
                  <a:path w="394" h="1232" extrusionOk="0">
                    <a:moveTo>
                      <a:pt x="1" y="1"/>
                    </a:moveTo>
                    <a:lnTo>
                      <a:pt x="1" y="1232"/>
                    </a:lnTo>
                    <a:lnTo>
                      <a:pt x="393" y="1232"/>
                    </a:lnTo>
                    <a:lnTo>
                      <a:pt x="3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994227" y="869809"/>
                <a:ext cx="16180" cy="40659"/>
              </a:xfrm>
              <a:custGeom>
                <a:avLst/>
                <a:gdLst/>
                <a:ahLst/>
                <a:cxnLst/>
                <a:rect l="l" t="t" r="r" b="b"/>
                <a:pathLst>
                  <a:path w="501" h="1259" extrusionOk="0">
                    <a:moveTo>
                      <a:pt x="108" y="0"/>
                    </a:moveTo>
                    <a:lnTo>
                      <a:pt x="1" y="1232"/>
                    </a:lnTo>
                    <a:lnTo>
                      <a:pt x="393" y="1258"/>
                    </a:lnTo>
                    <a:lnTo>
                      <a:pt x="500" y="36"/>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6018997" y="872974"/>
                <a:ext cx="19345" cy="41531"/>
              </a:xfrm>
              <a:custGeom>
                <a:avLst/>
                <a:gdLst/>
                <a:ahLst/>
                <a:cxnLst/>
                <a:rect l="l" t="t" r="r" b="b"/>
                <a:pathLst>
                  <a:path w="599" h="1286" extrusionOk="0">
                    <a:moveTo>
                      <a:pt x="215" y="1"/>
                    </a:moveTo>
                    <a:lnTo>
                      <a:pt x="1" y="1214"/>
                    </a:lnTo>
                    <a:lnTo>
                      <a:pt x="385" y="1285"/>
                    </a:lnTo>
                    <a:lnTo>
                      <a:pt x="599" y="72"/>
                    </a:lnTo>
                    <a:lnTo>
                      <a:pt x="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6043219" y="878464"/>
                <a:ext cx="22800" cy="41790"/>
              </a:xfrm>
              <a:custGeom>
                <a:avLst/>
                <a:gdLst/>
                <a:ahLst/>
                <a:cxnLst/>
                <a:rect l="l" t="t" r="r" b="b"/>
                <a:pathLst>
                  <a:path w="706" h="1294" extrusionOk="0">
                    <a:moveTo>
                      <a:pt x="322" y="0"/>
                    </a:moveTo>
                    <a:lnTo>
                      <a:pt x="0" y="1195"/>
                    </a:lnTo>
                    <a:lnTo>
                      <a:pt x="384" y="1294"/>
                    </a:lnTo>
                    <a:lnTo>
                      <a:pt x="705" y="107"/>
                    </a:lnTo>
                    <a:lnTo>
                      <a:pt x="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6067118" y="886506"/>
                <a:ext cx="25675" cy="41822"/>
              </a:xfrm>
              <a:custGeom>
                <a:avLst/>
                <a:gdLst/>
                <a:ahLst/>
                <a:cxnLst/>
                <a:rect l="l" t="t" r="r" b="b"/>
                <a:pathLst>
                  <a:path w="795" h="1295" extrusionOk="0">
                    <a:moveTo>
                      <a:pt x="420" y="1"/>
                    </a:moveTo>
                    <a:lnTo>
                      <a:pt x="1" y="1161"/>
                    </a:lnTo>
                    <a:lnTo>
                      <a:pt x="375" y="1294"/>
                    </a:lnTo>
                    <a:lnTo>
                      <a:pt x="795" y="135"/>
                    </a:lnTo>
                    <a:lnTo>
                      <a:pt x="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6090468" y="896905"/>
                <a:ext cx="28258" cy="41499"/>
              </a:xfrm>
              <a:custGeom>
                <a:avLst/>
                <a:gdLst/>
                <a:ahLst/>
                <a:cxnLst/>
                <a:rect l="l" t="t" r="r" b="b"/>
                <a:pathLst>
                  <a:path w="875" h="1285" extrusionOk="0">
                    <a:moveTo>
                      <a:pt x="518" y="0"/>
                    </a:moveTo>
                    <a:lnTo>
                      <a:pt x="0" y="1115"/>
                    </a:lnTo>
                    <a:lnTo>
                      <a:pt x="357" y="1285"/>
                    </a:lnTo>
                    <a:lnTo>
                      <a:pt x="875" y="161"/>
                    </a:lnTo>
                    <a:lnTo>
                      <a:pt x="5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6112655" y="909274"/>
                <a:ext cx="30842" cy="40950"/>
              </a:xfrm>
              <a:custGeom>
                <a:avLst/>
                <a:gdLst/>
                <a:ahLst/>
                <a:cxnLst/>
                <a:rect l="l" t="t" r="r" b="b"/>
                <a:pathLst>
                  <a:path w="955" h="1268" extrusionOk="0">
                    <a:moveTo>
                      <a:pt x="616" y="1"/>
                    </a:moveTo>
                    <a:lnTo>
                      <a:pt x="0" y="1071"/>
                    </a:lnTo>
                    <a:lnTo>
                      <a:pt x="339" y="1267"/>
                    </a:lnTo>
                    <a:lnTo>
                      <a:pt x="955" y="206"/>
                    </a:lnTo>
                    <a:lnTo>
                      <a:pt x="6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133970" y="924259"/>
                <a:ext cx="33167" cy="39787"/>
              </a:xfrm>
              <a:custGeom>
                <a:avLst/>
                <a:gdLst/>
                <a:ahLst/>
                <a:cxnLst/>
                <a:rect l="l" t="t" r="r" b="b"/>
                <a:pathLst>
                  <a:path w="1027" h="1232" extrusionOk="0">
                    <a:moveTo>
                      <a:pt x="705" y="1"/>
                    </a:moveTo>
                    <a:lnTo>
                      <a:pt x="0" y="1009"/>
                    </a:lnTo>
                    <a:lnTo>
                      <a:pt x="322" y="1232"/>
                    </a:lnTo>
                    <a:lnTo>
                      <a:pt x="1026" y="224"/>
                    </a:lnTo>
                    <a:lnTo>
                      <a:pt x="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153865" y="940956"/>
                <a:ext cx="35460" cy="38657"/>
              </a:xfrm>
              <a:custGeom>
                <a:avLst/>
                <a:gdLst/>
                <a:ahLst/>
                <a:cxnLst/>
                <a:rect l="l" t="t" r="r" b="b"/>
                <a:pathLst>
                  <a:path w="1098" h="1197" extrusionOk="0">
                    <a:moveTo>
                      <a:pt x="794" y="1"/>
                    </a:moveTo>
                    <a:lnTo>
                      <a:pt x="0" y="947"/>
                    </a:lnTo>
                    <a:lnTo>
                      <a:pt x="303" y="1196"/>
                    </a:lnTo>
                    <a:lnTo>
                      <a:pt x="1097" y="251"/>
                    </a:lnTo>
                    <a:lnTo>
                      <a:pt x="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5762601" y="1407438"/>
                <a:ext cx="35169" cy="38625"/>
              </a:xfrm>
              <a:custGeom>
                <a:avLst/>
                <a:gdLst/>
                <a:ahLst/>
                <a:cxnLst/>
                <a:rect l="l" t="t" r="r" b="b"/>
                <a:pathLst>
                  <a:path w="1089" h="1196" extrusionOk="0">
                    <a:moveTo>
                      <a:pt x="794" y="0"/>
                    </a:moveTo>
                    <a:lnTo>
                      <a:pt x="0" y="937"/>
                    </a:lnTo>
                    <a:lnTo>
                      <a:pt x="304" y="1195"/>
                    </a:lnTo>
                    <a:lnTo>
                      <a:pt x="1089" y="250"/>
                    </a:lnTo>
                    <a:lnTo>
                      <a:pt x="7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6172564" y="959688"/>
                <a:ext cx="37204" cy="37204"/>
              </a:xfrm>
              <a:custGeom>
                <a:avLst/>
                <a:gdLst/>
                <a:ahLst/>
                <a:cxnLst/>
                <a:rect l="l" t="t" r="r" b="b"/>
                <a:pathLst>
                  <a:path w="1152" h="1152" extrusionOk="0">
                    <a:moveTo>
                      <a:pt x="866" y="1"/>
                    </a:moveTo>
                    <a:lnTo>
                      <a:pt x="1" y="866"/>
                    </a:lnTo>
                    <a:lnTo>
                      <a:pt x="277" y="1152"/>
                    </a:lnTo>
                    <a:lnTo>
                      <a:pt x="1152" y="277"/>
                    </a:lnTo>
                    <a:lnTo>
                      <a:pt x="8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742126" y="1390127"/>
                <a:ext cx="37204" cy="37204"/>
              </a:xfrm>
              <a:custGeom>
                <a:avLst/>
                <a:gdLst/>
                <a:ahLst/>
                <a:cxnLst/>
                <a:rect l="l" t="t" r="r" b="b"/>
                <a:pathLst>
                  <a:path w="1152" h="1152" extrusionOk="0">
                    <a:moveTo>
                      <a:pt x="866" y="1"/>
                    </a:moveTo>
                    <a:lnTo>
                      <a:pt x="1" y="875"/>
                    </a:lnTo>
                    <a:lnTo>
                      <a:pt x="277" y="1152"/>
                    </a:lnTo>
                    <a:lnTo>
                      <a:pt x="1152" y="277"/>
                    </a:lnTo>
                    <a:lnTo>
                      <a:pt x="8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6189584" y="980164"/>
                <a:ext cx="38915" cy="35169"/>
              </a:xfrm>
              <a:custGeom>
                <a:avLst/>
                <a:gdLst/>
                <a:ahLst/>
                <a:cxnLst/>
                <a:rect l="l" t="t" r="r" b="b"/>
                <a:pathLst>
                  <a:path w="1205" h="1089" extrusionOk="0">
                    <a:moveTo>
                      <a:pt x="946" y="0"/>
                    </a:moveTo>
                    <a:lnTo>
                      <a:pt x="0" y="794"/>
                    </a:lnTo>
                    <a:lnTo>
                      <a:pt x="259" y="1089"/>
                    </a:lnTo>
                    <a:lnTo>
                      <a:pt x="1205" y="304"/>
                    </a:lnTo>
                    <a:lnTo>
                      <a:pt x="9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723394" y="1371396"/>
                <a:ext cx="38657" cy="35492"/>
              </a:xfrm>
              <a:custGeom>
                <a:avLst/>
                <a:gdLst/>
                <a:ahLst/>
                <a:cxnLst/>
                <a:rect l="l" t="t" r="r" b="b"/>
                <a:pathLst>
                  <a:path w="1197" h="1099" extrusionOk="0">
                    <a:moveTo>
                      <a:pt x="947" y="1"/>
                    </a:moveTo>
                    <a:lnTo>
                      <a:pt x="1" y="795"/>
                    </a:lnTo>
                    <a:lnTo>
                      <a:pt x="251" y="1098"/>
                    </a:lnTo>
                    <a:lnTo>
                      <a:pt x="1196" y="304"/>
                    </a:lnTo>
                    <a:lnTo>
                      <a:pt x="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205118" y="1002351"/>
                <a:ext cx="40078" cy="33167"/>
              </a:xfrm>
              <a:custGeom>
                <a:avLst/>
                <a:gdLst/>
                <a:ahLst/>
                <a:cxnLst/>
                <a:rect l="l" t="t" r="r" b="b"/>
                <a:pathLst>
                  <a:path w="1241" h="1027" extrusionOk="0">
                    <a:moveTo>
                      <a:pt x="1018" y="0"/>
                    </a:moveTo>
                    <a:lnTo>
                      <a:pt x="1" y="705"/>
                    </a:lnTo>
                    <a:lnTo>
                      <a:pt x="233" y="1026"/>
                    </a:lnTo>
                    <a:lnTo>
                      <a:pt x="1241" y="321"/>
                    </a:lnTo>
                    <a:lnTo>
                      <a:pt x="10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5706697" y="1351534"/>
                <a:ext cx="39787" cy="33167"/>
              </a:xfrm>
              <a:custGeom>
                <a:avLst/>
                <a:gdLst/>
                <a:ahLst/>
                <a:cxnLst/>
                <a:rect l="l" t="t" r="r" b="b"/>
                <a:pathLst>
                  <a:path w="1232" h="1027" extrusionOk="0">
                    <a:moveTo>
                      <a:pt x="1009" y="0"/>
                    </a:moveTo>
                    <a:lnTo>
                      <a:pt x="1" y="705"/>
                    </a:lnTo>
                    <a:lnTo>
                      <a:pt x="224" y="1026"/>
                    </a:lnTo>
                    <a:lnTo>
                      <a:pt x="1232" y="322"/>
                    </a:ln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218973" y="1025668"/>
                <a:ext cx="40918" cy="31165"/>
              </a:xfrm>
              <a:custGeom>
                <a:avLst/>
                <a:gdLst/>
                <a:ahLst/>
                <a:cxnLst/>
                <a:rect l="l" t="t" r="r" b="b"/>
                <a:pathLst>
                  <a:path w="1267" h="965" extrusionOk="0">
                    <a:moveTo>
                      <a:pt x="1071" y="1"/>
                    </a:moveTo>
                    <a:lnTo>
                      <a:pt x="0" y="616"/>
                    </a:lnTo>
                    <a:lnTo>
                      <a:pt x="196" y="964"/>
                    </a:lnTo>
                    <a:lnTo>
                      <a:pt x="1267" y="349"/>
                    </a:lnTo>
                    <a:lnTo>
                      <a:pt x="1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5691712" y="1330219"/>
                <a:ext cx="40950" cy="30842"/>
              </a:xfrm>
              <a:custGeom>
                <a:avLst/>
                <a:gdLst/>
                <a:ahLst/>
                <a:cxnLst/>
                <a:rect l="l" t="t" r="r" b="b"/>
                <a:pathLst>
                  <a:path w="1268" h="955" extrusionOk="0">
                    <a:moveTo>
                      <a:pt x="1071" y="0"/>
                    </a:moveTo>
                    <a:lnTo>
                      <a:pt x="1" y="616"/>
                    </a:lnTo>
                    <a:lnTo>
                      <a:pt x="197" y="955"/>
                    </a:lnTo>
                    <a:lnTo>
                      <a:pt x="1267" y="339"/>
                    </a:lnTo>
                    <a:lnTo>
                      <a:pt x="10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231052" y="1050730"/>
                <a:ext cx="41531" cy="28290"/>
              </a:xfrm>
              <a:custGeom>
                <a:avLst/>
                <a:gdLst/>
                <a:ahLst/>
                <a:cxnLst/>
                <a:rect l="l" t="t" r="r" b="b"/>
                <a:pathLst>
                  <a:path w="1286" h="876" extrusionOk="0">
                    <a:moveTo>
                      <a:pt x="1116" y="1"/>
                    </a:moveTo>
                    <a:lnTo>
                      <a:pt x="1" y="518"/>
                    </a:lnTo>
                    <a:lnTo>
                      <a:pt x="161" y="875"/>
                    </a:lnTo>
                    <a:lnTo>
                      <a:pt x="1286" y="358"/>
                    </a:lnTo>
                    <a:lnTo>
                      <a:pt x="11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679343" y="1308031"/>
                <a:ext cx="41499" cy="28258"/>
              </a:xfrm>
              <a:custGeom>
                <a:avLst/>
                <a:gdLst/>
                <a:ahLst/>
                <a:cxnLst/>
                <a:rect l="l" t="t" r="r" b="b"/>
                <a:pathLst>
                  <a:path w="1285" h="875" extrusionOk="0">
                    <a:moveTo>
                      <a:pt x="1115" y="0"/>
                    </a:moveTo>
                    <a:lnTo>
                      <a:pt x="0" y="518"/>
                    </a:lnTo>
                    <a:lnTo>
                      <a:pt x="161" y="875"/>
                    </a:lnTo>
                    <a:lnTo>
                      <a:pt x="1285" y="357"/>
                    </a:lnTo>
                    <a:lnTo>
                      <a:pt x="1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6241160" y="1076664"/>
                <a:ext cx="41499" cy="25384"/>
              </a:xfrm>
              <a:custGeom>
                <a:avLst/>
                <a:gdLst/>
                <a:ahLst/>
                <a:cxnLst/>
                <a:rect l="l" t="t" r="r" b="b"/>
                <a:pathLst>
                  <a:path w="1285" h="786" extrusionOk="0">
                    <a:moveTo>
                      <a:pt x="1151" y="1"/>
                    </a:moveTo>
                    <a:lnTo>
                      <a:pt x="0" y="420"/>
                    </a:lnTo>
                    <a:lnTo>
                      <a:pt x="134" y="786"/>
                    </a:lnTo>
                    <a:lnTo>
                      <a:pt x="1285" y="366"/>
                    </a:lnTo>
                    <a:lnTo>
                      <a:pt x="1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668943" y="1284681"/>
                <a:ext cx="41822" cy="25675"/>
              </a:xfrm>
              <a:custGeom>
                <a:avLst/>
                <a:gdLst/>
                <a:ahLst/>
                <a:cxnLst/>
                <a:rect l="l" t="t" r="r" b="b"/>
                <a:pathLst>
                  <a:path w="1295" h="795" extrusionOk="0">
                    <a:moveTo>
                      <a:pt x="1161" y="1"/>
                    </a:moveTo>
                    <a:lnTo>
                      <a:pt x="1" y="420"/>
                    </a:lnTo>
                    <a:lnTo>
                      <a:pt x="135" y="795"/>
                    </a:lnTo>
                    <a:lnTo>
                      <a:pt x="1294" y="375"/>
                    </a:lnTo>
                    <a:lnTo>
                      <a:pt x="11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660902" y="1261073"/>
                <a:ext cx="41790" cy="22477"/>
              </a:xfrm>
              <a:custGeom>
                <a:avLst/>
                <a:gdLst/>
                <a:ahLst/>
                <a:cxnLst/>
                <a:rect l="l" t="t" r="r" b="b"/>
                <a:pathLst>
                  <a:path w="1294" h="696" extrusionOk="0">
                    <a:moveTo>
                      <a:pt x="1196" y="0"/>
                    </a:moveTo>
                    <a:lnTo>
                      <a:pt x="0" y="312"/>
                    </a:lnTo>
                    <a:lnTo>
                      <a:pt x="107" y="696"/>
                    </a:lnTo>
                    <a:lnTo>
                      <a:pt x="1294" y="375"/>
                    </a:lnTo>
                    <a:lnTo>
                      <a:pt x="1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655411" y="1236561"/>
                <a:ext cx="41531" cy="19345"/>
              </a:xfrm>
              <a:custGeom>
                <a:avLst/>
                <a:gdLst/>
                <a:ahLst/>
                <a:cxnLst/>
                <a:rect l="l" t="t" r="r" b="b"/>
                <a:pathLst>
                  <a:path w="1286" h="599" extrusionOk="0">
                    <a:moveTo>
                      <a:pt x="1214" y="1"/>
                    </a:moveTo>
                    <a:lnTo>
                      <a:pt x="1" y="215"/>
                    </a:lnTo>
                    <a:lnTo>
                      <a:pt x="72" y="599"/>
                    </a:lnTo>
                    <a:lnTo>
                      <a:pt x="1285" y="384"/>
                    </a:lnTo>
                    <a:lnTo>
                      <a:pt x="12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5655411" y="1130824"/>
                <a:ext cx="41531" cy="19345"/>
              </a:xfrm>
              <a:custGeom>
                <a:avLst/>
                <a:gdLst/>
                <a:ahLst/>
                <a:cxnLst/>
                <a:rect l="l" t="t" r="r" b="b"/>
                <a:pathLst>
                  <a:path w="1286" h="599" extrusionOk="0">
                    <a:moveTo>
                      <a:pt x="72" y="1"/>
                    </a:moveTo>
                    <a:lnTo>
                      <a:pt x="1" y="393"/>
                    </a:lnTo>
                    <a:lnTo>
                      <a:pt x="1214" y="599"/>
                    </a:lnTo>
                    <a:lnTo>
                      <a:pt x="1285" y="215"/>
                    </a:ln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6248911" y="1261073"/>
                <a:ext cx="41822" cy="22477"/>
              </a:xfrm>
              <a:custGeom>
                <a:avLst/>
                <a:gdLst/>
                <a:ahLst/>
                <a:cxnLst/>
                <a:rect l="l" t="t" r="r" b="b"/>
                <a:pathLst>
                  <a:path w="1295" h="696" extrusionOk="0">
                    <a:moveTo>
                      <a:pt x="108" y="0"/>
                    </a:moveTo>
                    <a:lnTo>
                      <a:pt x="1" y="375"/>
                    </a:lnTo>
                    <a:lnTo>
                      <a:pt x="1196" y="696"/>
                    </a:lnTo>
                    <a:lnTo>
                      <a:pt x="1295" y="312"/>
                    </a:lnTo>
                    <a:lnTo>
                      <a:pt x="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60902" y="1103469"/>
                <a:ext cx="41790" cy="22510"/>
              </a:xfrm>
              <a:custGeom>
                <a:avLst/>
                <a:gdLst/>
                <a:ahLst/>
                <a:cxnLst/>
                <a:rect l="l" t="t" r="r" b="b"/>
                <a:pathLst>
                  <a:path w="1294" h="697" extrusionOk="0">
                    <a:moveTo>
                      <a:pt x="107" y="0"/>
                    </a:moveTo>
                    <a:lnTo>
                      <a:pt x="0" y="375"/>
                    </a:lnTo>
                    <a:lnTo>
                      <a:pt x="1196" y="696"/>
                    </a:lnTo>
                    <a:lnTo>
                      <a:pt x="1294" y="313"/>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6241160" y="1284681"/>
                <a:ext cx="41499" cy="25675"/>
              </a:xfrm>
              <a:custGeom>
                <a:avLst/>
                <a:gdLst/>
                <a:ahLst/>
                <a:cxnLst/>
                <a:rect l="l" t="t" r="r" b="b"/>
                <a:pathLst>
                  <a:path w="1285" h="795" extrusionOk="0">
                    <a:moveTo>
                      <a:pt x="134" y="1"/>
                    </a:moveTo>
                    <a:lnTo>
                      <a:pt x="0" y="375"/>
                    </a:lnTo>
                    <a:lnTo>
                      <a:pt x="1151" y="795"/>
                    </a:lnTo>
                    <a:lnTo>
                      <a:pt x="1285" y="420"/>
                    </a:lnTo>
                    <a:lnTo>
                      <a:pt x="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231052" y="1308031"/>
                <a:ext cx="41531" cy="28258"/>
              </a:xfrm>
              <a:custGeom>
                <a:avLst/>
                <a:gdLst/>
                <a:ahLst/>
                <a:cxnLst/>
                <a:rect l="l" t="t" r="r" b="b"/>
                <a:pathLst>
                  <a:path w="1286" h="875" extrusionOk="0">
                    <a:moveTo>
                      <a:pt x="161" y="0"/>
                    </a:moveTo>
                    <a:lnTo>
                      <a:pt x="1" y="357"/>
                    </a:lnTo>
                    <a:lnTo>
                      <a:pt x="1116" y="875"/>
                    </a:lnTo>
                    <a:lnTo>
                      <a:pt x="1286" y="518"/>
                    </a:lnTo>
                    <a:lnTo>
                      <a:pt x="1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218973" y="1330219"/>
                <a:ext cx="40918" cy="30842"/>
              </a:xfrm>
              <a:custGeom>
                <a:avLst/>
                <a:gdLst/>
                <a:ahLst/>
                <a:cxnLst/>
                <a:rect l="l" t="t" r="r" b="b"/>
                <a:pathLst>
                  <a:path w="1267" h="955" extrusionOk="0">
                    <a:moveTo>
                      <a:pt x="196" y="0"/>
                    </a:moveTo>
                    <a:lnTo>
                      <a:pt x="0" y="339"/>
                    </a:lnTo>
                    <a:lnTo>
                      <a:pt x="1071" y="955"/>
                    </a:lnTo>
                    <a:lnTo>
                      <a:pt x="1267" y="616"/>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205118" y="1351534"/>
                <a:ext cx="40078" cy="33167"/>
              </a:xfrm>
              <a:custGeom>
                <a:avLst/>
                <a:gdLst/>
                <a:ahLst/>
                <a:cxnLst/>
                <a:rect l="l" t="t" r="r" b="b"/>
                <a:pathLst>
                  <a:path w="1241" h="1027" extrusionOk="0">
                    <a:moveTo>
                      <a:pt x="233" y="0"/>
                    </a:moveTo>
                    <a:lnTo>
                      <a:pt x="1" y="322"/>
                    </a:lnTo>
                    <a:lnTo>
                      <a:pt x="1018" y="1026"/>
                    </a:lnTo>
                    <a:lnTo>
                      <a:pt x="1241" y="705"/>
                    </a:lnTo>
                    <a:lnTo>
                      <a:pt x="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189584" y="1371396"/>
                <a:ext cx="38915" cy="35492"/>
              </a:xfrm>
              <a:custGeom>
                <a:avLst/>
                <a:gdLst/>
                <a:ahLst/>
                <a:cxnLst/>
                <a:rect l="l" t="t" r="r" b="b"/>
                <a:pathLst>
                  <a:path w="1205" h="1099" extrusionOk="0">
                    <a:moveTo>
                      <a:pt x="259" y="1"/>
                    </a:moveTo>
                    <a:lnTo>
                      <a:pt x="0" y="304"/>
                    </a:lnTo>
                    <a:lnTo>
                      <a:pt x="946" y="1098"/>
                    </a:lnTo>
                    <a:lnTo>
                      <a:pt x="1205" y="795"/>
                    </a:ln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6172564" y="1390127"/>
                <a:ext cx="37204" cy="37204"/>
              </a:xfrm>
              <a:custGeom>
                <a:avLst/>
                <a:gdLst/>
                <a:ahLst/>
                <a:cxnLst/>
                <a:rect l="l" t="t" r="r" b="b"/>
                <a:pathLst>
                  <a:path w="1152" h="1152" extrusionOk="0">
                    <a:moveTo>
                      <a:pt x="277" y="1"/>
                    </a:moveTo>
                    <a:lnTo>
                      <a:pt x="1" y="277"/>
                    </a:lnTo>
                    <a:lnTo>
                      <a:pt x="866" y="1152"/>
                    </a:lnTo>
                    <a:lnTo>
                      <a:pt x="1152" y="875"/>
                    </a:lnTo>
                    <a:lnTo>
                      <a:pt x="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6153865" y="1407438"/>
                <a:ext cx="35460" cy="38625"/>
              </a:xfrm>
              <a:custGeom>
                <a:avLst/>
                <a:gdLst/>
                <a:ahLst/>
                <a:cxnLst/>
                <a:rect l="l" t="t" r="r" b="b"/>
                <a:pathLst>
                  <a:path w="1098" h="1196" extrusionOk="0">
                    <a:moveTo>
                      <a:pt x="303" y="0"/>
                    </a:moveTo>
                    <a:lnTo>
                      <a:pt x="0" y="250"/>
                    </a:lnTo>
                    <a:lnTo>
                      <a:pt x="794" y="1195"/>
                    </a:lnTo>
                    <a:lnTo>
                      <a:pt x="1097" y="937"/>
                    </a:lnTo>
                    <a:lnTo>
                      <a:pt x="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6133970" y="1422682"/>
                <a:ext cx="33167" cy="40078"/>
              </a:xfrm>
              <a:custGeom>
                <a:avLst/>
                <a:gdLst/>
                <a:ahLst/>
                <a:cxnLst/>
                <a:rect l="l" t="t" r="r" b="b"/>
                <a:pathLst>
                  <a:path w="1027" h="1241" extrusionOk="0">
                    <a:moveTo>
                      <a:pt x="322" y="1"/>
                    </a:moveTo>
                    <a:lnTo>
                      <a:pt x="0" y="233"/>
                    </a:lnTo>
                    <a:lnTo>
                      <a:pt x="705" y="1241"/>
                    </a:lnTo>
                    <a:lnTo>
                      <a:pt x="1026" y="1018"/>
                    </a:lnTo>
                    <a:lnTo>
                      <a:pt x="3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112655" y="1436537"/>
                <a:ext cx="30842" cy="40918"/>
              </a:xfrm>
              <a:custGeom>
                <a:avLst/>
                <a:gdLst/>
                <a:ahLst/>
                <a:cxnLst/>
                <a:rect l="l" t="t" r="r" b="b"/>
                <a:pathLst>
                  <a:path w="955" h="1267" extrusionOk="0">
                    <a:moveTo>
                      <a:pt x="339" y="0"/>
                    </a:moveTo>
                    <a:lnTo>
                      <a:pt x="0" y="196"/>
                    </a:lnTo>
                    <a:lnTo>
                      <a:pt x="616" y="1267"/>
                    </a:lnTo>
                    <a:lnTo>
                      <a:pt x="955" y="1071"/>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30"/>
            <p:cNvGrpSpPr/>
            <p:nvPr/>
          </p:nvGrpSpPr>
          <p:grpSpPr>
            <a:xfrm>
              <a:off x="-1522789" y="-818226"/>
              <a:ext cx="3068002" cy="2960763"/>
              <a:chOff x="3396915" y="1192967"/>
              <a:chExt cx="1567066" cy="1512291"/>
            </a:xfrm>
          </p:grpSpPr>
          <p:sp>
            <p:nvSpPr>
              <p:cNvPr id="636" name="Google Shape;636;p30"/>
              <p:cNvSpPr/>
              <p:nvPr/>
            </p:nvSpPr>
            <p:spPr>
              <a:xfrm>
                <a:off x="3454270" y="1259650"/>
                <a:ext cx="446080" cy="446022"/>
              </a:xfrm>
              <a:custGeom>
                <a:avLst/>
                <a:gdLst/>
                <a:ahLst/>
                <a:cxnLst/>
                <a:rect l="l" t="t" r="r" b="b"/>
                <a:pathLst>
                  <a:path w="7700" h="7699" extrusionOk="0">
                    <a:moveTo>
                      <a:pt x="3524" y="0"/>
                    </a:moveTo>
                    <a:lnTo>
                      <a:pt x="3391" y="883"/>
                    </a:lnTo>
                    <a:cubicBezTo>
                      <a:pt x="3176" y="910"/>
                      <a:pt x="2971" y="973"/>
                      <a:pt x="2775" y="1044"/>
                    </a:cubicBezTo>
                    <a:lnTo>
                      <a:pt x="2775" y="1044"/>
                    </a:lnTo>
                    <a:lnTo>
                      <a:pt x="2213" y="348"/>
                    </a:lnTo>
                    <a:lnTo>
                      <a:pt x="1642" y="678"/>
                    </a:lnTo>
                    <a:lnTo>
                      <a:pt x="1963" y="1508"/>
                    </a:lnTo>
                    <a:cubicBezTo>
                      <a:pt x="1803" y="1642"/>
                      <a:pt x="1651" y="1793"/>
                      <a:pt x="1517" y="1963"/>
                    </a:cubicBezTo>
                    <a:lnTo>
                      <a:pt x="1517" y="1963"/>
                    </a:lnTo>
                    <a:lnTo>
                      <a:pt x="679" y="1642"/>
                    </a:lnTo>
                    <a:lnTo>
                      <a:pt x="357" y="2204"/>
                    </a:lnTo>
                    <a:lnTo>
                      <a:pt x="1053" y="2766"/>
                    </a:lnTo>
                    <a:cubicBezTo>
                      <a:pt x="973" y="2962"/>
                      <a:pt x="919" y="3167"/>
                      <a:pt x="884" y="3381"/>
                    </a:cubicBezTo>
                    <a:lnTo>
                      <a:pt x="884" y="3381"/>
                    </a:lnTo>
                    <a:lnTo>
                      <a:pt x="1" y="3524"/>
                    </a:lnTo>
                    <a:lnTo>
                      <a:pt x="1" y="4175"/>
                    </a:lnTo>
                    <a:lnTo>
                      <a:pt x="884" y="4309"/>
                    </a:lnTo>
                    <a:cubicBezTo>
                      <a:pt x="919" y="4523"/>
                      <a:pt x="973" y="4728"/>
                      <a:pt x="1053" y="4925"/>
                    </a:cubicBezTo>
                    <a:lnTo>
                      <a:pt x="1053" y="4925"/>
                    </a:lnTo>
                    <a:lnTo>
                      <a:pt x="357" y="5487"/>
                    </a:lnTo>
                    <a:lnTo>
                      <a:pt x="679" y="6057"/>
                    </a:lnTo>
                    <a:lnTo>
                      <a:pt x="1517" y="5736"/>
                    </a:lnTo>
                    <a:cubicBezTo>
                      <a:pt x="1651" y="5897"/>
                      <a:pt x="1803" y="6049"/>
                      <a:pt x="1963" y="6182"/>
                    </a:cubicBezTo>
                    <a:lnTo>
                      <a:pt x="1963" y="6182"/>
                    </a:lnTo>
                    <a:lnTo>
                      <a:pt x="1642" y="7021"/>
                    </a:lnTo>
                    <a:lnTo>
                      <a:pt x="2213" y="7342"/>
                    </a:lnTo>
                    <a:lnTo>
                      <a:pt x="2775" y="6646"/>
                    </a:lnTo>
                    <a:cubicBezTo>
                      <a:pt x="2971" y="6727"/>
                      <a:pt x="3176" y="6780"/>
                      <a:pt x="3391" y="6816"/>
                    </a:cubicBezTo>
                    <a:lnTo>
                      <a:pt x="3391" y="6816"/>
                    </a:lnTo>
                    <a:lnTo>
                      <a:pt x="3524" y="7699"/>
                    </a:lnTo>
                    <a:lnTo>
                      <a:pt x="4185" y="7699"/>
                    </a:lnTo>
                    <a:lnTo>
                      <a:pt x="4318" y="6816"/>
                    </a:lnTo>
                    <a:cubicBezTo>
                      <a:pt x="4532" y="6780"/>
                      <a:pt x="4738" y="6727"/>
                      <a:pt x="4934" y="6646"/>
                    </a:cubicBezTo>
                    <a:lnTo>
                      <a:pt x="4934" y="6646"/>
                    </a:lnTo>
                    <a:lnTo>
                      <a:pt x="5496" y="7342"/>
                    </a:lnTo>
                    <a:lnTo>
                      <a:pt x="6058" y="7021"/>
                    </a:lnTo>
                    <a:lnTo>
                      <a:pt x="5737" y="6182"/>
                    </a:lnTo>
                    <a:cubicBezTo>
                      <a:pt x="5906" y="6049"/>
                      <a:pt x="6058" y="5897"/>
                      <a:pt x="6192" y="5736"/>
                    </a:cubicBezTo>
                    <a:lnTo>
                      <a:pt x="6192" y="5736"/>
                    </a:lnTo>
                    <a:lnTo>
                      <a:pt x="7021" y="6057"/>
                    </a:lnTo>
                    <a:lnTo>
                      <a:pt x="7352" y="5487"/>
                    </a:lnTo>
                    <a:lnTo>
                      <a:pt x="6656" y="4925"/>
                    </a:lnTo>
                    <a:cubicBezTo>
                      <a:pt x="6727" y="4728"/>
                      <a:pt x="6789" y="4523"/>
                      <a:pt x="6816" y="4309"/>
                    </a:cubicBezTo>
                    <a:lnTo>
                      <a:pt x="6816" y="4309"/>
                    </a:lnTo>
                    <a:lnTo>
                      <a:pt x="7699" y="4175"/>
                    </a:lnTo>
                    <a:lnTo>
                      <a:pt x="7699" y="3524"/>
                    </a:lnTo>
                    <a:lnTo>
                      <a:pt x="6816" y="3381"/>
                    </a:lnTo>
                    <a:cubicBezTo>
                      <a:pt x="6789" y="3167"/>
                      <a:pt x="6727" y="2962"/>
                      <a:pt x="6656" y="2766"/>
                    </a:cubicBezTo>
                    <a:lnTo>
                      <a:pt x="6656" y="2766"/>
                    </a:lnTo>
                    <a:lnTo>
                      <a:pt x="7352" y="2204"/>
                    </a:lnTo>
                    <a:lnTo>
                      <a:pt x="7021" y="1642"/>
                    </a:lnTo>
                    <a:lnTo>
                      <a:pt x="6192" y="1963"/>
                    </a:lnTo>
                    <a:cubicBezTo>
                      <a:pt x="6058" y="1793"/>
                      <a:pt x="5906" y="1642"/>
                      <a:pt x="5737" y="1508"/>
                    </a:cubicBezTo>
                    <a:lnTo>
                      <a:pt x="5737" y="1508"/>
                    </a:lnTo>
                    <a:lnTo>
                      <a:pt x="6058" y="678"/>
                    </a:lnTo>
                    <a:lnTo>
                      <a:pt x="5496" y="348"/>
                    </a:lnTo>
                    <a:lnTo>
                      <a:pt x="4934" y="1044"/>
                    </a:lnTo>
                    <a:cubicBezTo>
                      <a:pt x="4738" y="973"/>
                      <a:pt x="4532" y="910"/>
                      <a:pt x="4318" y="883"/>
                    </a:cubicBezTo>
                    <a:lnTo>
                      <a:pt x="4318" y="883"/>
                    </a:lnTo>
                    <a:lnTo>
                      <a:pt x="4185" y="0"/>
                    </a:lnTo>
                    <a:close/>
                    <a:moveTo>
                      <a:pt x="1517" y="3845"/>
                    </a:moveTo>
                    <a:cubicBezTo>
                      <a:pt x="1517" y="2560"/>
                      <a:pt x="2561" y="1508"/>
                      <a:pt x="3854" y="1508"/>
                    </a:cubicBezTo>
                    <a:lnTo>
                      <a:pt x="3854" y="1508"/>
                    </a:lnTo>
                    <a:cubicBezTo>
                      <a:pt x="5139" y="1508"/>
                      <a:pt x="6192" y="2560"/>
                      <a:pt x="6192" y="3845"/>
                    </a:cubicBezTo>
                    <a:lnTo>
                      <a:pt x="6192" y="3845"/>
                    </a:lnTo>
                    <a:cubicBezTo>
                      <a:pt x="6192" y="5139"/>
                      <a:pt x="5139" y="6182"/>
                      <a:pt x="3854" y="6182"/>
                    </a:cubicBezTo>
                    <a:lnTo>
                      <a:pt x="3854" y="6182"/>
                    </a:lnTo>
                    <a:cubicBezTo>
                      <a:pt x="2561" y="6182"/>
                      <a:pt x="1517" y="5139"/>
                      <a:pt x="1517" y="384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4672986" y="1750128"/>
                <a:ext cx="290995" cy="290474"/>
              </a:xfrm>
              <a:custGeom>
                <a:avLst/>
                <a:gdLst/>
                <a:ahLst/>
                <a:cxnLst/>
                <a:rect l="l" t="t" r="r" b="b"/>
                <a:pathLst>
                  <a:path w="5023" h="5014" extrusionOk="0">
                    <a:moveTo>
                      <a:pt x="2516" y="990"/>
                    </a:moveTo>
                    <a:cubicBezTo>
                      <a:pt x="3355" y="990"/>
                      <a:pt x="4033" y="1668"/>
                      <a:pt x="4033" y="2507"/>
                    </a:cubicBezTo>
                    <a:cubicBezTo>
                      <a:pt x="4033" y="3346"/>
                      <a:pt x="3355" y="4032"/>
                      <a:pt x="2516" y="4032"/>
                    </a:cubicBezTo>
                    <a:cubicBezTo>
                      <a:pt x="1669" y="4032"/>
                      <a:pt x="991" y="3346"/>
                      <a:pt x="991" y="2507"/>
                    </a:cubicBezTo>
                    <a:cubicBezTo>
                      <a:pt x="991" y="1668"/>
                      <a:pt x="1669" y="990"/>
                      <a:pt x="2516" y="990"/>
                    </a:cubicBezTo>
                    <a:close/>
                    <a:moveTo>
                      <a:pt x="2302" y="0"/>
                    </a:moveTo>
                    <a:lnTo>
                      <a:pt x="2213" y="571"/>
                    </a:lnTo>
                    <a:cubicBezTo>
                      <a:pt x="2070" y="598"/>
                      <a:pt x="1936" y="634"/>
                      <a:pt x="1811" y="678"/>
                    </a:cubicBezTo>
                    <a:lnTo>
                      <a:pt x="1446" y="232"/>
                    </a:lnTo>
                    <a:lnTo>
                      <a:pt x="1071" y="446"/>
                    </a:lnTo>
                    <a:lnTo>
                      <a:pt x="1285" y="981"/>
                    </a:lnTo>
                    <a:cubicBezTo>
                      <a:pt x="1178" y="1071"/>
                      <a:pt x="1080" y="1169"/>
                      <a:pt x="991" y="1276"/>
                    </a:cubicBezTo>
                    <a:lnTo>
                      <a:pt x="446" y="1071"/>
                    </a:lnTo>
                    <a:lnTo>
                      <a:pt x="232" y="1436"/>
                    </a:lnTo>
                    <a:lnTo>
                      <a:pt x="687" y="1802"/>
                    </a:lnTo>
                    <a:cubicBezTo>
                      <a:pt x="634" y="1936"/>
                      <a:pt x="598" y="2070"/>
                      <a:pt x="580" y="2204"/>
                    </a:cubicBezTo>
                    <a:lnTo>
                      <a:pt x="0" y="2293"/>
                    </a:lnTo>
                    <a:lnTo>
                      <a:pt x="0" y="2721"/>
                    </a:lnTo>
                    <a:lnTo>
                      <a:pt x="580" y="2810"/>
                    </a:lnTo>
                    <a:cubicBezTo>
                      <a:pt x="598" y="2953"/>
                      <a:pt x="634" y="3087"/>
                      <a:pt x="687" y="3212"/>
                    </a:cubicBezTo>
                    <a:lnTo>
                      <a:pt x="232" y="3577"/>
                    </a:lnTo>
                    <a:lnTo>
                      <a:pt x="446" y="3943"/>
                    </a:lnTo>
                    <a:lnTo>
                      <a:pt x="991" y="3738"/>
                    </a:lnTo>
                    <a:cubicBezTo>
                      <a:pt x="1080" y="3845"/>
                      <a:pt x="1178" y="3943"/>
                      <a:pt x="1285" y="4032"/>
                    </a:cubicBezTo>
                    <a:lnTo>
                      <a:pt x="1071" y="4577"/>
                    </a:lnTo>
                    <a:lnTo>
                      <a:pt x="1446" y="4791"/>
                    </a:lnTo>
                    <a:lnTo>
                      <a:pt x="1811" y="4336"/>
                    </a:lnTo>
                    <a:cubicBezTo>
                      <a:pt x="1936" y="4380"/>
                      <a:pt x="2070" y="4416"/>
                      <a:pt x="2213" y="4443"/>
                    </a:cubicBezTo>
                    <a:lnTo>
                      <a:pt x="2302" y="5014"/>
                    </a:lnTo>
                    <a:lnTo>
                      <a:pt x="2730" y="5014"/>
                    </a:lnTo>
                    <a:lnTo>
                      <a:pt x="2819" y="4443"/>
                    </a:lnTo>
                    <a:cubicBezTo>
                      <a:pt x="2953" y="4416"/>
                      <a:pt x="3087" y="4380"/>
                      <a:pt x="3221" y="4336"/>
                    </a:cubicBezTo>
                    <a:lnTo>
                      <a:pt x="3578" y="4791"/>
                    </a:lnTo>
                    <a:lnTo>
                      <a:pt x="3952" y="4577"/>
                    </a:lnTo>
                    <a:lnTo>
                      <a:pt x="3738" y="4032"/>
                    </a:lnTo>
                    <a:cubicBezTo>
                      <a:pt x="3845" y="3943"/>
                      <a:pt x="3944" y="3845"/>
                      <a:pt x="4033" y="3738"/>
                    </a:cubicBezTo>
                    <a:lnTo>
                      <a:pt x="4577" y="3943"/>
                    </a:lnTo>
                    <a:lnTo>
                      <a:pt x="4791" y="3577"/>
                    </a:lnTo>
                    <a:lnTo>
                      <a:pt x="4336" y="3212"/>
                    </a:lnTo>
                    <a:cubicBezTo>
                      <a:pt x="4390" y="3087"/>
                      <a:pt x="4425" y="2953"/>
                      <a:pt x="4443" y="2810"/>
                    </a:cubicBezTo>
                    <a:lnTo>
                      <a:pt x="5023" y="2721"/>
                    </a:lnTo>
                    <a:lnTo>
                      <a:pt x="5023" y="2293"/>
                    </a:lnTo>
                    <a:lnTo>
                      <a:pt x="4443" y="2204"/>
                    </a:lnTo>
                    <a:cubicBezTo>
                      <a:pt x="4425" y="2070"/>
                      <a:pt x="4390" y="1936"/>
                      <a:pt x="4336" y="1802"/>
                    </a:cubicBezTo>
                    <a:lnTo>
                      <a:pt x="4791" y="1436"/>
                    </a:lnTo>
                    <a:lnTo>
                      <a:pt x="4577" y="1071"/>
                    </a:lnTo>
                    <a:lnTo>
                      <a:pt x="4033" y="1276"/>
                    </a:lnTo>
                    <a:cubicBezTo>
                      <a:pt x="3944" y="1169"/>
                      <a:pt x="3845" y="1071"/>
                      <a:pt x="3738" y="981"/>
                    </a:cubicBezTo>
                    <a:lnTo>
                      <a:pt x="3952" y="446"/>
                    </a:lnTo>
                    <a:lnTo>
                      <a:pt x="3578" y="232"/>
                    </a:lnTo>
                    <a:lnTo>
                      <a:pt x="3221" y="687"/>
                    </a:lnTo>
                    <a:cubicBezTo>
                      <a:pt x="3087" y="634"/>
                      <a:pt x="2953" y="598"/>
                      <a:pt x="2819" y="571"/>
                    </a:cubicBezTo>
                    <a:lnTo>
                      <a:pt x="2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764986" y="1841607"/>
                <a:ext cx="107001" cy="107523"/>
              </a:xfrm>
              <a:custGeom>
                <a:avLst/>
                <a:gdLst/>
                <a:ahLst/>
                <a:cxnLst/>
                <a:rect l="l" t="t" r="r" b="b"/>
                <a:pathLst>
                  <a:path w="1847" h="1856" extrusionOk="0">
                    <a:moveTo>
                      <a:pt x="928" y="0"/>
                    </a:moveTo>
                    <a:cubicBezTo>
                      <a:pt x="411" y="0"/>
                      <a:pt x="0" y="419"/>
                      <a:pt x="0" y="928"/>
                    </a:cubicBezTo>
                    <a:cubicBezTo>
                      <a:pt x="0" y="1436"/>
                      <a:pt x="411" y="1856"/>
                      <a:pt x="928" y="1856"/>
                    </a:cubicBezTo>
                    <a:cubicBezTo>
                      <a:pt x="1437" y="1856"/>
                      <a:pt x="1847" y="1436"/>
                      <a:pt x="1847" y="928"/>
                    </a:cubicBezTo>
                    <a:cubicBezTo>
                      <a:pt x="1847" y="419"/>
                      <a:pt x="143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396915" y="1683445"/>
                <a:ext cx="1488460" cy="1021813"/>
              </a:xfrm>
              <a:custGeom>
                <a:avLst/>
                <a:gdLst/>
                <a:ahLst/>
                <a:cxnLst/>
                <a:rect l="l" t="t" r="r" b="b"/>
                <a:pathLst>
                  <a:path w="25693" h="17638" extrusionOk="0">
                    <a:moveTo>
                      <a:pt x="830" y="0"/>
                    </a:moveTo>
                    <a:cubicBezTo>
                      <a:pt x="295" y="1428"/>
                      <a:pt x="0" y="2971"/>
                      <a:pt x="0" y="4586"/>
                    </a:cubicBezTo>
                    <a:cubicBezTo>
                      <a:pt x="0" y="11794"/>
                      <a:pt x="5844" y="17637"/>
                      <a:pt x="13052" y="17637"/>
                    </a:cubicBezTo>
                    <a:cubicBezTo>
                      <a:pt x="19136" y="17637"/>
                      <a:pt x="24239" y="13480"/>
                      <a:pt x="25693" y="7851"/>
                    </a:cubicBezTo>
                    <a:lnTo>
                      <a:pt x="24382" y="7512"/>
                    </a:lnTo>
                    <a:cubicBezTo>
                      <a:pt x="23088" y="12552"/>
                      <a:pt x="18503" y="16281"/>
                      <a:pt x="13052" y="16281"/>
                    </a:cubicBezTo>
                    <a:cubicBezTo>
                      <a:pt x="6593" y="16281"/>
                      <a:pt x="1356" y="11045"/>
                      <a:pt x="1356" y="4586"/>
                    </a:cubicBezTo>
                    <a:cubicBezTo>
                      <a:pt x="1356" y="3141"/>
                      <a:pt x="1615" y="1749"/>
                      <a:pt x="2097" y="473"/>
                    </a:cubicBezTo>
                    <a:lnTo>
                      <a:pt x="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159742" y="1192967"/>
                <a:ext cx="706023" cy="529271"/>
              </a:xfrm>
              <a:custGeom>
                <a:avLst/>
                <a:gdLst/>
                <a:ahLst/>
                <a:cxnLst/>
                <a:rect l="l" t="t" r="r" b="b"/>
                <a:pathLst>
                  <a:path w="12187" h="9136" extrusionOk="0">
                    <a:moveTo>
                      <a:pt x="1" y="0"/>
                    </a:moveTo>
                    <a:lnTo>
                      <a:pt x="1" y="1356"/>
                    </a:lnTo>
                    <a:cubicBezTo>
                      <a:pt x="5041" y="1401"/>
                      <a:pt x="9314" y="4630"/>
                      <a:pt x="10911" y="9135"/>
                    </a:cubicBezTo>
                    <a:lnTo>
                      <a:pt x="12187" y="8680"/>
                    </a:lnTo>
                    <a:cubicBezTo>
                      <a:pt x="10403" y="3658"/>
                      <a:pt x="5621" y="5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30"/>
            <p:cNvGrpSpPr/>
            <p:nvPr/>
          </p:nvGrpSpPr>
          <p:grpSpPr>
            <a:xfrm>
              <a:off x="-2065431" y="-1404875"/>
              <a:ext cx="4055769" cy="4054532"/>
              <a:chOff x="2452186" y="2028940"/>
              <a:chExt cx="1164848" cy="1164493"/>
            </a:xfrm>
          </p:grpSpPr>
          <p:grpSp>
            <p:nvGrpSpPr>
              <p:cNvPr id="642" name="Google Shape;642;p30"/>
              <p:cNvGrpSpPr/>
              <p:nvPr/>
            </p:nvGrpSpPr>
            <p:grpSpPr>
              <a:xfrm>
                <a:off x="2465589" y="2042407"/>
                <a:ext cx="1138044" cy="1137753"/>
                <a:chOff x="3694250" y="2042407"/>
                <a:chExt cx="1138044" cy="1137753"/>
              </a:xfrm>
            </p:grpSpPr>
            <p:sp>
              <p:nvSpPr>
                <p:cNvPr id="643" name="Google Shape;643;p30"/>
                <p:cNvSpPr/>
                <p:nvPr/>
              </p:nvSpPr>
              <p:spPr>
                <a:xfrm>
                  <a:off x="3719892" y="2068050"/>
                  <a:ext cx="1086468" cy="1086468"/>
                </a:xfrm>
                <a:custGeom>
                  <a:avLst/>
                  <a:gdLst/>
                  <a:ahLst/>
                  <a:cxnLst/>
                  <a:rect l="l" t="t" r="r" b="b"/>
                  <a:pathLst>
                    <a:path w="33642" h="33642" extrusionOk="0">
                      <a:moveTo>
                        <a:pt x="16825" y="63"/>
                      </a:moveTo>
                      <a:cubicBezTo>
                        <a:pt x="26067" y="63"/>
                        <a:pt x="33579" y="7584"/>
                        <a:pt x="33579" y="16826"/>
                      </a:cubicBezTo>
                      <a:cubicBezTo>
                        <a:pt x="33579" y="26059"/>
                        <a:pt x="26067" y="33580"/>
                        <a:pt x="16825" y="33580"/>
                      </a:cubicBezTo>
                      <a:cubicBezTo>
                        <a:pt x="7583" y="33580"/>
                        <a:pt x="71" y="26059"/>
                        <a:pt x="71" y="16826"/>
                      </a:cubicBezTo>
                      <a:cubicBezTo>
                        <a:pt x="71" y="7584"/>
                        <a:pt x="7583" y="63"/>
                        <a:pt x="16825" y="63"/>
                      </a:cubicBezTo>
                      <a:close/>
                      <a:moveTo>
                        <a:pt x="16825" y="1"/>
                      </a:moveTo>
                      <a:cubicBezTo>
                        <a:pt x="12329" y="1"/>
                        <a:pt x="8109" y="1749"/>
                        <a:pt x="4933" y="4925"/>
                      </a:cubicBezTo>
                      <a:cubicBezTo>
                        <a:pt x="1757" y="8101"/>
                        <a:pt x="0" y="12330"/>
                        <a:pt x="0" y="16826"/>
                      </a:cubicBezTo>
                      <a:cubicBezTo>
                        <a:pt x="0" y="21313"/>
                        <a:pt x="1757" y="25542"/>
                        <a:pt x="4933" y="28718"/>
                      </a:cubicBezTo>
                      <a:cubicBezTo>
                        <a:pt x="8109" y="31893"/>
                        <a:pt x="12329" y="33642"/>
                        <a:pt x="16825" y="33642"/>
                      </a:cubicBezTo>
                      <a:cubicBezTo>
                        <a:pt x="21321" y="33642"/>
                        <a:pt x="25541" y="31893"/>
                        <a:pt x="28717" y="28718"/>
                      </a:cubicBezTo>
                      <a:cubicBezTo>
                        <a:pt x="31893" y="25542"/>
                        <a:pt x="33641" y="21313"/>
                        <a:pt x="33641" y="16826"/>
                      </a:cubicBezTo>
                      <a:cubicBezTo>
                        <a:pt x="33641" y="12330"/>
                        <a:pt x="31893" y="8101"/>
                        <a:pt x="28717" y="4925"/>
                      </a:cubicBezTo>
                      <a:cubicBezTo>
                        <a:pt x="25541" y="1749"/>
                        <a:pt x="21321" y="1"/>
                        <a:pt x="16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694250" y="2042407"/>
                  <a:ext cx="1138044" cy="1137753"/>
                </a:xfrm>
                <a:custGeom>
                  <a:avLst/>
                  <a:gdLst/>
                  <a:ahLst/>
                  <a:cxnLst/>
                  <a:rect l="l" t="t" r="r" b="b"/>
                  <a:pathLst>
                    <a:path w="35239" h="35230" extrusionOk="0">
                      <a:moveTo>
                        <a:pt x="17619" y="63"/>
                      </a:moveTo>
                      <a:cubicBezTo>
                        <a:pt x="27298" y="63"/>
                        <a:pt x="35176" y="7941"/>
                        <a:pt x="35176" y="17620"/>
                      </a:cubicBezTo>
                      <a:cubicBezTo>
                        <a:pt x="35176" y="27299"/>
                        <a:pt x="27298" y="35167"/>
                        <a:pt x="17619" y="35167"/>
                      </a:cubicBezTo>
                      <a:cubicBezTo>
                        <a:pt x="7940" y="35167"/>
                        <a:pt x="63" y="27299"/>
                        <a:pt x="63" y="17620"/>
                      </a:cubicBezTo>
                      <a:cubicBezTo>
                        <a:pt x="63" y="7941"/>
                        <a:pt x="7940" y="63"/>
                        <a:pt x="17619" y="63"/>
                      </a:cubicBezTo>
                      <a:close/>
                      <a:moveTo>
                        <a:pt x="17619" y="1"/>
                      </a:moveTo>
                      <a:cubicBezTo>
                        <a:pt x="12909" y="1"/>
                        <a:pt x="8493" y="1830"/>
                        <a:pt x="5165" y="5157"/>
                      </a:cubicBezTo>
                      <a:cubicBezTo>
                        <a:pt x="1838" y="8485"/>
                        <a:pt x="0" y="12910"/>
                        <a:pt x="0" y="17620"/>
                      </a:cubicBezTo>
                      <a:cubicBezTo>
                        <a:pt x="0" y="22321"/>
                        <a:pt x="1838" y="26746"/>
                        <a:pt x="5165" y="30074"/>
                      </a:cubicBezTo>
                      <a:cubicBezTo>
                        <a:pt x="8493" y="33401"/>
                        <a:pt x="12909" y="35230"/>
                        <a:pt x="17619" y="35230"/>
                      </a:cubicBezTo>
                      <a:cubicBezTo>
                        <a:pt x="22321" y="35230"/>
                        <a:pt x="26745" y="33401"/>
                        <a:pt x="30073" y="30074"/>
                      </a:cubicBezTo>
                      <a:cubicBezTo>
                        <a:pt x="33400" y="26746"/>
                        <a:pt x="35238" y="22321"/>
                        <a:pt x="35238" y="17620"/>
                      </a:cubicBezTo>
                      <a:cubicBezTo>
                        <a:pt x="35238" y="12910"/>
                        <a:pt x="33400" y="8485"/>
                        <a:pt x="30073" y="5157"/>
                      </a:cubicBezTo>
                      <a:cubicBezTo>
                        <a:pt x="26745" y="1830"/>
                        <a:pt x="22321" y="1"/>
                        <a:pt x="17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30"/>
              <p:cNvSpPr/>
              <p:nvPr/>
            </p:nvSpPr>
            <p:spPr>
              <a:xfrm>
                <a:off x="2452186" y="2028940"/>
                <a:ext cx="1164848" cy="1164493"/>
              </a:xfrm>
              <a:custGeom>
                <a:avLst/>
                <a:gdLst/>
                <a:ahLst/>
                <a:cxnLst/>
                <a:rect l="l" t="t" r="r" b="b"/>
                <a:pathLst>
                  <a:path w="36069" h="36058" extrusionOk="0">
                    <a:moveTo>
                      <a:pt x="18054" y="1"/>
                    </a:moveTo>
                    <a:cubicBezTo>
                      <a:pt x="17903" y="1"/>
                      <a:pt x="17753" y="3"/>
                      <a:pt x="17610" y="8"/>
                    </a:cubicBezTo>
                    <a:cubicBezTo>
                      <a:pt x="17575" y="8"/>
                      <a:pt x="17548" y="34"/>
                      <a:pt x="17548" y="70"/>
                    </a:cubicBezTo>
                    <a:cubicBezTo>
                      <a:pt x="17557" y="106"/>
                      <a:pt x="17584" y="132"/>
                      <a:pt x="17619" y="132"/>
                    </a:cubicBezTo>
                    <a:cubicBezTo>
                      <a:pt x="17721" y="129"/>
                      <a:pt x="17821" y="128"/>
                      <a:pt x="17920" y="128"/>
                    </a:cubicBezTo>
                    <a:cubicBezTo>
                      <a:pt x="18119" y="128"/>
                      <a:pt x="18315" y="132"/>
                      <a:pt x="18512" y="132"/>
                    </a:cubicBezTo>
                    <a:cubicBezTo>
                      <a:pt x="18547" y="132"/>
                      <a:pt x="18574" y="106"/>
                      <a:pt x="18574" y="70"/>
                    </a:cubicBezTo>
                    <a:cubicBezTo>
                      <a:pt x="18574" y="34"/>
                      <a:pt x="18547" y="8"/>
                      <a:pt x="18512" y="8"/>
                    </a:cubicBezTo>
                    <a:cubicBezTo>
                      <a:pt x="18360" y="3"/>
                      <a:pt x="18206" y="1"/>
                      <a:pt x="18054" y="1"/>
                    </a:cubicBezTo>
                    <a:close/>
                    <a:moveTo>
                      <a:pt x="16732" y="50"/>
                    </a:moveTo>
                    <a:cubicBezTo>
                      <a:pt x="16728" y="50"/>
                      <a:pt x="16723" y="51"/>
                      <a:pt x="16718" y="52"/>
                    </a:cubicBezTo>
                    <a:cubicBezTo>
                      <a:pt x="16415" y="70"/>
                      <a:pt x="16121" y="97"/>
                      <a:pt x="15817" y="132"/>
                    </a:cubicBezTo>
                    <a:cubicBezTo>
                      <a:pt x="15791" y="141"/>
                      <a:pt x="15764" y="168"/>
                      <a:pt x="15764" y="195"/>
                    </a:cubicBezTo>
                    <a:lnTo>
                      <a:pt x="15764" y="204"/>
                    </a:lnTo>
                    <a:cubicBezTo>
                      <a:pt x="15773" y="239"/>
                      <a:pt x="15800" y="266"/>
                      <a:pt x="15826" y="266"/>
                    </a:cubicBezTo>
                    <a:lnTo>
                      <a:pt x="15835" y="266"/>
                    </a:lnTo>
                    <a:cubicBezTo>
                      <a:pt x="16130" y="231"/>
                      <a:pt x="16433" y="195"/>
                      <a:pt x="16727" y="177"/>
                    </a:cubicBezTo>
                    <a:cubicBezTo>
                      <a:pt x="16763" y="177"/>
                      <a:pt x="16781" y="150"/>
                      <a:pt x="16781" y="115"/>
                    </a:cubicBezTo>
                    <a:lnTo>
                      <a:pt x="16781" y="106"/>
                    </a:lnTo>
                    <a:cubicBezTo>
                      <a:pt x="16781" y="75"/>
                      <a:pt x="16761" y="50"/>
                      <a:pt x="16732" y="50"/>
                    </a:cubicBezTo>
                    <a:close/>
                    <a:moveTo>
                      <a:pt x="19413" y="52"/>
                    </a:moveTo>
                    <a:cubicBezTo>
                      <a:pt x="19377" y="52"/>
                      <a:pt x="19341" y="79"/>
                      <a:pt x="19341" y="115"/>
                    </a:cubicBezTo>
                    <a:cubicBezTo>
                      <a:pt x="19341" y="150"/>
                      <a:pt x="19368" y="177"/>
                      <a:pt x="19395" y="177"/>
                    </a:cubicBezTo>
                    <a:lnTo>
                      <a:pt x="19404" y="177"/>
                    </a:lnTo>
                    <a:cubicBezTo>
                      <a:pt x="19404" y="186"/>
                      <a:pt x="19404" y="186"/>
                      <a:pt x="19404" y="186"/>
                    </a:cubicBezTo>
                    <a:cubicBezTo>
                      <a:pt x="19698" y="204"/>
                      <a:pt x="19992" y="231"/>
                      <a:pt x="20287" y="266"/>
                    </a:cubicBezTo>
                    <a:cubicBezTo>
                      <a:pt x="20296" y="266"/>
                      <a:pt x="20296" y="275"/>
                      <a:pt x="20296" y="275"/>
                    </a:cubicBezTo>
                    <a:cubicBezTo>
                      <a:pt x="20331" y="275"/>
                      <a:pt x="20358" y="248"/>
                      <a:pt x="20358" y="213"/>
                    </a:cubicBezTo>
                    <a:cubicBezTo>
                      <a:pt x="20358" y="213"/>
                      <a:pt x="20358" y="213"/>
                      <a:pt x="20358" y="204"/>
                    </a:cubicBezTo>
                    <a:cubicBezTo>
                      <a:pt x="20358" y="177"/>
                      <a:pt x="20340" y="150"/>
                      <a:pt x="20305" y="141"/>
                    </a:cubicBezTo>
                    <a:cubicBezTo>
                      <a:pt x="20010" y="106"/>
                      <a:pt x="19707" y="79"/>
                      <a:pt x="19413" y="52"/>
                    </a:cubicBezTo>
                    <a:close/>
                    <a:moveTo>
                      <a:pt x="14948" y="265"/>
                    </a:moveTo>
                    <a:cubicBezTo>
                      <a:pt x="14944" y="265"/>
                      <a:pt x="14939" y="265"/>
                      <a:pt x="14934" y="266"/>
                    </a:cubicBezTo>
                    <a:cubicBezTo>
                      <a:pt x="14640" y="320"/>
                      <a:pt x="14345" y="373"/>
                      <a:pt x="14051" y="445"/>
                    </a:cubicBezTo>
                    <a:cubicBezTo>
                      <a:pt x="14024" y="454"/>
                      <a:pt x="13997" y="471"/>
                      <a:pt x="13997" y="507"/>
                    </a:cubicBezTo>
                    <a:cubicBezTo>
                      <a:pt x="13997" y="507"/>
                      <a:pt x="14006" y="516"/>
                      <a:pt x="14006" y="516"/>
                    </a:cubicBezTo>
                    <a:cubicBezTo>
                      <a:pt x="14006" y="552"/>
                      <a:pt x="14033" y="570"/>
                      <a:pt x="14069" y="570"/>
                    </a:cubicBezTo>
                    <a:lnTo>
                      <a:pt x="14078" y="570"/>
                    </a:lnTo>
                    <a:cubicBezTo>
                      <a:pt x="14372" y="507"/>
                      <a:pt x="14667" y="445"/>
                      <a:pt x="14952" y="391"/>
                    </a:cubicBezTo>
                    <a:cubicBezTo>
                      <a:pt x="14988" y="391"/>
                      <a:pt x="15006" y="364"/>
                      <a:pt x="15006" y="329"/>
                    </a:cubicBezTo>
                    <a:cubicBezTo>
                      <a:pt x="15006" y="329"/>
                      <a:pt x="15006" y="320"/>
                      <a:pt x="15006" y="320"/>
                    </a:cubicBezTo>
                    <a:cubicBezTo>
                      <a:pt x="15006" y="289"/>
                      <a:pt x="14979" y="265"/>
                      <a:pt x="14948" y="265"/>
                    </a:cubicBezTo>
                    <a:close/>
                    <a:moveTo>
                      <a:pt x="21197" y="275"/>
                    </a:moveTo>
                    <a:cubicBezTo>
                      <a:pt x="21161" y="275"/>
                      <a:pt x="21125" y="293"/>
                      <a:pt x="21116" y="329"/>
                    </a:cubicBezTo>
                    <a:cubicBezTo>
                      <a:pt x="21116" y="329"/>
                      <a:pt x="21116" y="338"/>
                      <a:pt x="21116" y="338"/>
                    </a:cubicBezTo>
                    <a:cubicBezTo>
                      <a:pt x="21116" y="373"/>
                      <a:pt x="21143" y="400"/>
                      <a:pt x="21170" y="400"/>
                    </a:cubicBezTo>
                    <a:cubicBezTo>
                      <a:pt x="21464" y="454"/>
                      <a:pt x="21750" y="516"/>
                      <a:pt x="22035" y="578"/>
                    </a:cubicBezTo>
                    <a:lnTo>
                      <a:pt x="22062" y="578"/>
                    </a:lnTo>
                    <a:cubicBezTo>
                      <a:pt x="22089" y="578"/>
                      <a:pt x="22116" y="561"/>
                      <a:pt x="22125" y="534"/>
                    </a:cubicBezTo>
                    <a:cubicBezTo>
                      <a:pt x="22125" y="525"/>
                      <a:pt x="22125" y="525"/>
                      <a:pt x="22125" y="516"/>
                    </a:cubicBezTo>
                    <a:cubicBezTo>
                      <a:pt x="22125" y="489"/>
                      <a:pt x="22107" y="463"/>
                      <a:pt x="22071" y="454"/>
                    </a:cubicBezTo>
                    <a:cubicBezTo>
                      <a:pt x="21786" y="391"/>
                      <a:pt x="21491" y="329"/>
                      <a:pt x="21197" y="275"/>
                    </a:cubicBezTo>
                    <a:close/>
                    <a:moveTo>
                      <a:pt x="13191" y="657"/>
                    </a:moveTo>
                    <a:cubicBezTo>
                      <a:pt x="13186" y="657"/>
                      <a:pt x="13182" y="658"/>
                      <a:pt x="13177" y="659"/>
                    </a:cubicBezTo>
                    <a:cubicBezTo>
                      <a:pt x="12891" y="739"/>
                      <a:pt x="12606" y="828"/>
                      <a:pt x="12320" y="926"/>
                    </a:cubicBezTo>
                    <a:cubicBezTo>
                      <a:pt x="12294" y="935"/>
                      <a:pt x="12276" y="962"/>
                      <a:pt x="12276" y="989"/>
                    </a:cubicBezTo>
                    <a:cubicBezTo>
                      <a:pt x="12276" y="998"/>
                      <a:pt x="12276" y="998"/>
                      <a:pt x="12276" y="1007"/>
                    </a:cubicBezTo>
                    <a:cubicBezTo>
                      <a:pt x="12285" y="1033"/>
                      <a:pt x="12311" y="1051"/>
                      <a:pt x="12338" y="1051"/>
                    </a:cubicBezTo>
                    <a:lnTo>
                      <a:pt x="12365" y="1051"/>
                    </a:lnTo>
                    <a:cubicBezTo>
                      <a:pt x="12641" y="953"/>
                      <a:pt x="12927" y="864"/>
                      <a:pt x="13212" y="784"/>
                    </a:cubicBezTo>
                    <a:cubicBezTo>
                      <a:pt x="13239" y="784"/>
                      <a:pt x="13257" y="757"/>
                      <a:pt x="13257" y="721"/>
                    </a:cubicBezTo>
                    <a:cubicBezTo>
                      <a:pt x="13266" y="721"/>
                      <a:pt x="13257" y="712"/>
                      <a:pt x="13257" y="703"/>
                    </a:cubicBezTo>
                    <a:cubicBezTo>
                      <a:pt x="13249" y="680"/>
                      <a:pt x="13221" y="657"/>
                      <a:pt x="13191" y="657"/>
                    </a:cubicBezTo>
                    <a:close/>
                    <a:moveTo>
                      <a:pt x="22927" y="674"/>
                    </a:moveTo>
                    <a:cubicBezTo>
                      <a:pt x="22898" y="674"/>
                      <a:pt x="22872" y="692"/>
                      <a:pt x="22865" y="721"/>
                    </a:cubicBezTo>
                    <a:cubicBezTo>
                      <a:pt x="22865" y="730"/>
                      <a:pt x="22865" y="730"/>
                      <a:pt x="22865" y="739"/>
                    </a:cubicBezTo>
                    <a:cubicBezTo>
                      <a:pt x="22865" y="766"/>
                      <a:pt x="22874" y="784"/>
                      <a:pt x="22892" y="793"/>
                    </a:cubicBezTo>
                    <a:lnTo>
                      <a:pt x="22910" y="802"/>
                    </a:lnTo>
                    <a:cubicBezTo>
                      <a:pt x="23195" y="882"/>
                      <a:pt x="23481" y="971"/>
                      <a:pt x="23766" y="1069"/>
                    </a:cubicBezTo>
                    <a:lnTo>
                      <a:pt x="23784" y="1069"/>
                    </a:lnTo>
                    <a:cubicBezTo>
                      <a:pt x="23811" y="1069"/>
                      <a:pt x="23837" y="1051"/>
                      <a:pt x="23846" y="1025"/>
                    </a:cubicBezTo>
                    <a:cubicBezTo>
                      <a:pt x="23846" y="1016"/>
                      <a:pt x="23846" y="1016"/>
                      <a:pt x="23846" y="1007"/>
                    </a:cubicBezTo>
                    <a:cubicBezTo>
                      <a:pt x="23846" y="980"/>
                      <a:pt x="23828" y="953"/>
                      <a:pt x="23802" y="944"/>
                    </a:cubicBezTo>
                    <a:cubicBezTo>
                      <a:pt x="23516" y="846"/>
                      <a:pt x="23231" y="757"/>
                      <a:pt x="22945" y="677"/>
                    </a:cubicBezTo>
                    <a:cubicBezTo>
                      <a:pt x="22939" y="675"/>
                      <a:pt x="22933" y="674"/>
                      <a:pt x="22927" y="674"/>
                    </a:cubicBezTo>
                    <a:close/>
                    <a:moveTo>
                      <a:pt x="11492" y="1227"/>
                    </a:moveTo>
                    <a:cubicBezTo>
                      <a:pt x="11485" y="1227"/>
                      <a:pt x="11479" y="1228"/>
                      <a:pt x="11473" y="1230"/>
                    </a:cubicBezTo>
                    <a:cubicBezTo>
                      <a:pt x="11196" y="1346"/>
                      <a:pt x="10920" y="1462"/>
                      <a:pt x="10643" y="1578"/>
                    </a:cubicBezTo>
                    <a:cubicBezTo>
                      <a:pt x="10616" y="1595"/>
                      <a:pt x="10607" y="1613"/>
                      <a:pt x="10607" y="1640"/>
                    </a:cubicBezTo>
                    <a:cubicBezTo>
                      <a:pt x="10607" y="1649"/>
                      <a:pt x="10607" y="1658"/>
                      <a:pt x="10607" y="1667"/>
                    </a:cubicBezTo>
                    <a:cubicBezTo>
                      <a:pt x="10625" y="1694"/>
                      <a:pt x="10643" y="1703"/>
                      <a:pt x="10670" y="1703"/>
                    </a:cubicBezTo>
                    <a:lnTo>
                      <a:pt x="10697" y="1703"/>
                    </a:lnTo>
                    <a:cubicBezTo>
                      <a:pt x="10964" y="1578"/>
                      <a:pt x="11241" y="1462"/>
                      <a:pt x="11517" y="1355"/>
                    </a:cubicBezTo>
                    <a:cubicBezTo>
                      <a:pt x="11544" y="1346"/>
                      <a:pt x="11562" y="1319"/>
                      <a:pt x="11562" y="1292"/>
                    </a:cubicBezTo>
                    <a:cubicBezTo>
                      <a:pt x="11562" y="1283"/>
                      <a:pt x="11562" y="1274"/>
                      <a:pt x="11553" y="1265"/>
                    </a:cubicBezTo>
                    <a:cubicBezTo>
                      <a:pt x="11546" y="1243"/>
                      <a:pt x="11520" y="1227"/>
                      <a:pt x="11492" y="1227"/>
                    </a:cubicBezTo>
                    <a:close/>
                    <a:moveTo>
                      <a:pt x="24621" y="1249"/>
                    </a:moveTo>
                    <a:cubicBezTo>
                      <a:pt x="24596" y="1249"/>
                      <a:pt x="24575" y="1266"/>
                      <a:pt x="24569" y="1292"/>
                    </a:cubicBezTo>
                    <a:cubicBezTo>
                      <a:pt x="24560" y="1292"/>
                      <a:pt x="24560" y="1301"/>
                      <a:pt x="24560" y="1310"/>
                    </a:cubicBezTo>
                    <a:cubicBezTo>
                      <a:pt x="24560" y="1337"/>
                      <a:pt x="24578" y="1364"/>
                      <a:pt x="24605" y="1372"/>
                    </a:cubicBezTo>
                    <a:cubicBezTo>
                      <a:pt x="24872" y="1479"/>
                      <a:pt x="25149" y="1595"/>
                      <a:pt x="25425" y="1720"/>
                    </a:cubicBezTo>
                    <a:cubicBezTo>
                      <a:pt x="25425" y="1720"/>
                      <a:pt x="25434" y="1729"/>
                      <a:pt x="25443" y="1729"/>
                    </a:cubicBezTo>
                    <a:cubicBezTo>
                      <a:pt x="25470" y="1729"/>
                      <a:pt x="25497" y="1711"/>
                      <a:pt x="25506" y="1685"/>
                    </a:cubicBezTo>
                    <a:cubicBezTo>
                      <a:pt x="25506" y="1676"/>
                      <a:pt x="25515" y="1667"/>
                      <a:pt x="25515" y="1658"/>
                    </a:cubicBezTo>
                    <a:cubicBezTo>
                      <a:pt x="25515" y="1640"/>
                      <a:pt x="25497" y="1613"/>
                      <a:pt x="25479" y="1604"/>
                    </a:cubicBezTo>
                    <a:cubicBezTo>
                      <a:pt x="25202" y="1479"/>
                      <a:pt x="24926" y="1364"/>
                      <a:pt x="24649" y="1256"/>
                    </a:cubicBezTo>
                    <a:cubicBezTo>
                      <a:pt x="24640" y="1252"/>
                      <a:pt x="24630" y="1249"/>
                      <a:pt x="24621" y="1249"/>
                    </a:cubicBezTo>
                    <a:close/>
                    <a:moveTo>
                      <a:pt x="9857" y="1963"/>
                    </a:moveTo>
                    <a:cubicBezTo>
                      <a:pt x="9848" y="1963"/>
                      <a:pt x="9839" y="1965"/>
                      <a:pt x="9831" y="1970"/>
                    </a:cubicBezTo>
                    <a:cubicBezTo>
                      <a:pt x="9564" y="2104"/>
                      <a:pt x="9296" y="2256"/>
                      <a:pt x="9037" y="2398"/>
                    </a:cubicBezTo>
                    <a:cubicBezTo>
                      <a:pt x="9020" y="2416"/>
                      <a:pt x="9011" y="2434"/>
                      <a:pt x="9011" y="2461"/>
                    </a:cubicBezTo>
                    <a:cubicBezTo>
                      <a:pt x="9011" y="2470"/>
                      <a:pt x="9011" y="2479"/>
                      <a:pt x="9020" y="2488"/>
                    </a:cubicBezTo>
                    <a:cubicBezTo>
                      <a:pt x="9028" y="2505"/>
                      <a:pt x="9046" y="2523"/>
                      <a:pt x="9073" y="2523"/>
                    </a:cubicBezTo>
                    <a:cubicBezTo>
                      <a:pt x="9082" y="2523"/>
                      <a:pt x="9091" y="2514"/>
                      <a:pt x="9109" y="2514"/>
                    </a:cubicBezTo>
                    <a:cubicBezTo>
                      <a:pt x="9359" y="2363"/>
                      <a:pt x="9626" y="2220"/>
                      <a:pt x="9894" y="2086"/>
                    </a:cubicBezTo>
                    <a:cubicBezTo>
                      <a:pt x="9912" y="2077"/>
                      <a:pt x="9929" y="2050"/>
                      <a:pt x="9929" y="2033"/>
                    </a:cubicBezTo>
                    <a:cubicBezTo>
                      <a:pt x="9929" y="2015"/>
                      <a:pt x="9921" y="2006"/>
                      <a:pt x="9921" y="1997"/>
                    </a:cubicBezTo>
                    <a:cubicBezTo>
                      <a:pt x="9908" y="1978"/>
                      <a:pt x="9881" y="1963"/>
                      <a:pt x="9857" y="1963"/>
                    </a:cubicBezTo>
                    <a:close/>
                    <a:moveTo>
                      <a:pt x="26251" y="1988"/>
                    </a:moveTo>
                    <a:cubicBezTo>
                      <a:pt x="26228" y="1988"/>
                      <a:pt x="26204" y="2000"/>
                      <a:pt x="26193" y="2024"/>
                    </a:cubicBezTo>
                    <a:cubicBezTo>
                      <a:pt x="26193" y="2033"/>
                      <a:pt x="26193" y="2042"/>
                      <a:pt x="26193" y="2050"/>
                    </a:cubicBezTo>
                    <a:cubicBezTo>
                      <a:pt x="26193" y="2077"/>
                      <a:pt x="26201" y="2095"/>
                      <a:pt x="26219" y="2104"/>
                    </a:cubicBezTo>
                    <a:cubicBezTo>
                      <a:pt x="26228" y="2104"/>
                      <a:pt x="26228" y="2113"/>
                      <a:pt x="26228" y="2113"/>
                    </a:cubicBezTo>
                    <a:cubicBezTo>
                      <a:pt x="26487" y="2247"/>
                      <a:pt x="26755" y="2389"/>
                      <a:pt x="27004" y="2532"/>
                    </a:cubicBezTo>
                    <a:cubicBezTo>
                      <a:pt x="27013" y="2541"/>
                      <a:pt x="27022" y="2541"/>
                      <a:pt x="27040" y="2541"/>
                    </a:cubicBezTo>
                    <a:cubicBezTo>
                      <a:pt x="27058" y="2541"/>
                      <a:pt x="27085" y="2532"/>
                      <a:pt x="27094" y="2514"/>
                    </a:cubicBezTo>
                    <a:cubicBezTo>
                      <a:pt x="27102" y="2505"/>
                      <a:pt x="27102" y="2488"/>
                      <a:pt x="27102" y="2479"/>
                    </a:cubicBezTo>
                    <a:cubicBezTo>
                      <a:pt x="27102" y="2461"/>
                      <a:pt x="27085" y="2434"/>
                      <a:pt x="27067" y="2425"/>
                    </a:cubicBezTo>
                    <a:cubicBezTo>
                      <a:pt x="26808" y="2273"/>
                      <a:pt x="26540" y="2131"/>
                      <a:pt x="26282" y="1997"/>
                    </a:cubicBezTo>
                    <a:cubicBezTo>
                      <a:pt x="26273" y="1991"/>
                      <a:pt x="26262" y="1988"/>
                      <a:pt x="26251" y="1988"/>
                    </a:cubicBezTo>
                    <a:close/>
                    <a:moveTo>
                      <a:pt x="8307" y="2862"/>
                    </a:moveTo>
                    <a:cubicBezTo>
                      <a:pt x="8295" y="2862"/>
                      <a:pt x="8283" y="2865"/>
                      <a:pt x="8270" y="2871"/>
                    </a:cubicBezTo>
                    <a:cubicBezTo>
                      <a:pt x="8020" y="3032"/>
                      <a:pt x="7771" y="3201"/>
                      <a:pt x="7530" y="3380"/>
                    </a:cubicBezTo>
                    <a:lnTo>
                      <a:pt x="7521" y="3380"/>
                    </a:lnTo>
                    <a:cubicBezTo>
                      <a:pt x="7512" y="3398"/>
                      <a:pt x="7503" y="3415"/>
                      <a:pt x="7503" y="3433"/>
                    </a:cubicBezTo>
                    <a:cubicBezTo>
                      <a:pt x="7503" y="3442"/>
                      <a:pt x="7503" y="3460"/>
                      <a:pt x="7512" y="3469"/>
                    </a:cubicBezTo>
                    <a:cubicBezTo>
                      <a:pt x="7530" y="3487"/>
                      <a:pt x="7548" y="3496"/>
                      <a:pt x="7565" y="3496"/>
                    </a:cubicBezTo>
                    <a:cubicBezTo>
                      <a:pt x="7583" y="3496"/>
                      <a:pt x="7592" y="3487"/>
                      <a:pt x="7601" y="3478"/>
                    </a:cubicBezTo>
                    <a:lnTo>
                      <a:pt x="7610" y="3478"/>
                    </a:lnTo>
                    <a:cubicBezTo>
                      <a:pt x="7842" y="3308"/>
                      <a:pt x="8092" y="3139"/>
                      <a:pt x="8342" y="2978"/>
                    </a:cubicBezTo>
                    <a:cubicBezTo>
                      <a:pt x="8359" y="2969"/>
                      <a:pt x="8368" y="2943"/>
                      <a:pt x="8368" y="2925"/>
                    </a:cubicBezTo>
                    <a:cubicBezTo>
                      <a:pt x="8368" y="2916"/>
                      <a:pt x="8368" y="2898"/>
                      <a:pt x="8359" y="2889"/>
                    </a:cubicBezTo>
                    <a:cubicBezTo>
                      <a:pt x="8348" y="2872"/>
                      <a:pt x="8329" y="2862"/>
                      <a:pt x="8307" y="2862"/>
                    </a:cubicBezTo>
                    <a:close/>
                    <a:moveTo>
                      <a:pt x="27797" y="2882"/>
                    </a:moveTo>
                    <a:cubicBezTo>
                      <a:pt x="27776" y="2882"/>
                      <a:pt x="27756" y="2894"/>
                      <a:pt x="27745" y="2916"/>
                    </a:cubicBezTo>
                    <a:cubicBezTo>
                      <a:pt x="27736" y="2925"/>
                      <a:pt x="27736" y="2934"/>
                      <a:pt x="27736" y="2951"/>
                    </a:cubicBezTo>
                    <a:cubicBezTo>
                      <a:pt x="27736" y="2969"/>
                      <a:pt x="27745" y="2987"/>
                      <a:pt x="27754" y="2996"/>
                    </a:cubicBezTo>
                    <a:lnTo>
                      <a:pt x="27763" y="3005"/>
                    </a:lnTo>
                    <a:cubicBezTo>
                      <a:pt x="28012" y="3166"/>
                      <a:pt x="28262" y="3335"/>
                      <a:pt x="28503" y="3505"/>
                    </a:cubicBezTo>
                    <a:cubicBezTo>
                      <a:pt x="28512" y="3513"/>
                      <a:pt x="28521" y="3513"/>
                      <a:pt x="28539" y="3513"/>
                    </a:cubicBezTo>
                    <a:cubicBezTo>
                      <a:pt x="28557" y="3513"/>
                      <a:pt x="28574" y="3505"/>
                      <a:pt x="28592" y="3487"/>
                    </a:cubicBezTo>
                    <a:cubicBezTo>
                      <a:pt x="28601" y="3478"/>
                      <a:pt x="28601" y="3469"/>
                      <a:pt x="28601" y="3451"/>
                    </a:cubicBezTo>
                    <a:cubicBezTo>
                      <a:pt x="28601" y="3433"/>
                      <a:pt x="28592" y="3415"/>
                      <a:pt x="28574" y="3398"/>
                    </a:cubicBezTo>
                    <a:cubicBezTo>
                      <a:pt x="28334" y="3228"/>
                      <a:pt x="28084" y="3059"/>
                      <a:pt x="27834" y="2898"/>
                    </a:cubicBezTo>
                    <a:cubicBezTo>
                      <a:pt x="27823" y="2887"/>
                      <a:pt x="27810" y="2882"/>
                      <a:pt x="27797" y="2882"/>
                    </a:cubicBezTo>
                    <a:close/>
                    <a:moveTo>
                      <a:pt x="6853" y="3908"/>
                    </a:moveTo>
                    <a:cubicBezTo>
                      <a:pt x="6840" y="3908"/>
                      <a:pt x="6827" y="3913"/>
                      <a:pt x="6816" y="3924"/>
                    </a:cubicBezTo>
                    <a:cubicBezTo>
                      <a:pt x="6575" y="4102"/>
                      <a:pt x="6343" y="4299"/>
                      <a:pt x="6120" y="4495"/>
                    </a:cubicBezTo>
                    <a:cubicBezTo>
                      <a:pt x="6111" y="4513"/>
                      <a:pt x="6102" y="4530"/>
                      <a:pt x="6102" y="4548"/>
                    </a:cubicBezTo>
                    <a:cubicBezTo>
                      <a:pt x="6102" y="4557"/>
                      <a:pt x="6102" y="4575"/>
                      <a:pt x="6120" y="4584"/>
                    </a:cubicBezTo>
                    <a:cubicBezTo>
                      <a:pt x="6129" y="4602"/>
                      <a:pt x="6147" y="4611"/>
                      <a:pt x="6165" y="4611"/>
                    </a:cubicBezTo>
                    <a:cubicBezTo>
                      <a:pt x="6183" y="4611"/>
                      <a:pt x="6192" y="4602"/>
                      <a:pt x="6209" y="4593"/>
                    </a:cubicBezTo>
                    <a:cubicBezTo>
                      <a:pt x="6432" y="4397"/>
                      <a:pt x="6664" y="4200"/>
                      <a:pt x="6887" y="4022"/>
                    </a:cubicBezTo>
                    <a:cubicBezTo>
                      <a:pt x="6905" y="4004"/>
                      <a:pt x="6914" y="3986"/>
                      <a:pt x="6914" y="3968"/>
                    </a:cubicBezTo>
                    <a:cubicBezTo>
                      <a:pt x="6914" y="3951"/>
                      <a:pt x="6914" y="3942"/>
                      <a:pt x="6905" y="3933"/>
                    </a:cubicBezTo>
                    <a:cubicBezTo>
                      <a:pt x="6890" y="3917"/>
                      <a:pt x="6871" y="3908"/>
                      <a:pt x="6853" y="3908"/>
                    </a:cubicBezTo>
                    <a:close/>
                    <a:moveTo>
                      <a:pt x="29255" y="3932"/>
                    </a:moveTo>
                    <a:cubicBezTo>
                      <a:pt x="29235" y="3932"/>
                      <a:pt x="29215" y="3940"/>
                      <a:pt x="29199" y="3951"/>
                    </a:cubicBezTo>
                    <a:cubicBezTo>
                      <a:pt x="29190" y="3968"/>
                      <a:pt x="29190" y="3977"/>
                      <a:pt x="29190" y="3995"/>
                    </a:cubicBezTo>
                    <a:cubicBezTo>
                      <a:pt x="29190" y="4013"/>
                      <a:pt x="29199" y="4031"/>
                      <a:pt x="29208" y="4049"/>
                    </a:cubicBezTo>
                    <a:cubicBezTo>
                      <a:pt x="29440" y="4227"/>
                      <a:pt x="29672" y="4423"/>
                      <a:pt x="29895" y="4620"/>
                    </a:cubicBezTo>
                    <a:cubicBezTo>
                      <a:pt x="29904" y="4629"/>
                      <a:pt x="29922" y="4638"/>
                      <a:pt x="29939" y="4638"/>
                    </a:cubicBezTo>
                    <a:cubicBezTo>
                      <a:pt x="29957" y="4638"/>
                      <a:pt x="29975" y="4629"/>
                      <a:pt x="29984" y="4611"/>
                    </a:cubicBezTo>
                    <a:cubicBezTo>
                      <a:pt x="29993" y="4602"/>
                      <a:pt x="30002" y="4584"/>
                      <a:pt x="30002" y="4575"/>
                    </a:cubicBezTo>
                    <a:cubicBezTo>
                      <a:pt x="30002" y="4557"/>
                      <a:pt x="29993" y="4539"/>
                      <a:pt x="29975" y="4522"/>
                    </a:cubicBezTo>
                    <a:cubicBezTo>
                      <a:pt x="29752" y="4325"/>
                      <a:pt x="29529" y="4129"/>
                      <a:pt x="29297" y="3951"/>
                    </a:cubicBezTo>
                    <a:cubicBezTo>
                      <a:pt x="29288" y="3942"/>
                      <a:pt x="29288" y="3942"/>
                      <a:pt x="29288" y="3942"/>
                    </a:cubicBezTo>
                    <a:cubicBezTo>
                      <a:pt x="29278" y="3935"/>
                      <a:pt x="29266" y="3932"/>
                      <a:pt x="29255" y="3932"/>
                    </a:cubicBezTo>
                    <a:close/>
                    <a:moveTo>
                      <a:pt x="5509" y="5090"/>
                    </a:moveTo>
                    <a:cubicBezTo>
                      <a:pt x="5491" y="5090"/>
                      <a:pt x="5473" y="5097"/>
                      <a:pt x="5460" y="5110"/>
                    </a:cubicBezTo>
                    <a:cubicBezTo>
                      <a:pt x="5246" y="5316"/>
                      <a:pt x="5041" y="5530"/>
                      <a:pt x="4836" y="5753"/>
                    </a:cubicBezTo>
                    <a:cubicBezTo>
                      <a:pt x="4827" y="5762"/>
                      <a:pt x="4818" y="5779"/>
                      <a:pt x="4818" y="5797"/>
                    </a:cubicBezTo>
                    <a:cubicBezTo>
                      <a:pt x="4818" y="5815"/>
                      <a:pt x="4827" y="5833"/>
                      <a:pt x="4836" y="5842"/>
                    </a:cubicBezTo>
                    <a:cubicBezTo>
                      <a:pt x="4853" y="5851"/>
                      <a:pt x="4862" y="5860"/>
                      <a:pt x="4880" y="5860"/>
                    </a:cubicBezTo>
                    <a:cubicBezTo>
                      <a:pt x="4898" y="5860"/>
                      <a:pt x="4916" y="5851"/>
                      <a:pt x="4925" y="5842"/>
                    </a:cubicBezTo>
                    <a:cubicBezTo>
                      <a:pt x="5130" y="5619"/>
                      <a:pt x="5344" y="5405"/>
                      <a:pt x="5549" y="5200"/>
                    </a:cubicBezTo>
                    <a:cubicBezTo>
                      <a:pt x="5567" y="5191"/>
                      <a:pt x="5576" y="5173"/>
                      <a:pt x="5576" y="5155"/>
                    </a:cubicBezTo>
                    <a:cubicBezTo>
                      <a:pt x="5576" y="5137"/>
                      <a:pt x="5567" y="5119"/>
                      <a:pt x="5558" y="5110"/>
                    </a:cubicBezTo>
                    <a:cubicBezTo>
                      <a:pt x="5545" y="5097"/>
                      <a:pt x="5527" y="5090"/>
                      <a:pt x="5509" y="5090"/>
                    </a:cubicBezTo>
                    <a:close/>
                    <a:moveTo>
                      <a:pt x="30591" y="5117"/>
                    </a:moveTo>
                    <a:cubicBezTo>
                      <a:pt x="30575" y="5117"/>
                      <a:pt x="30559" y="5124"/>
                      <a:pt x="30546" y="5137"/>
                    </a:cubicBezTo>
                    <a:cubicBezTo>
                      <a:pt x="30537" y="5146"/>
                      <a:pt x="30528" y="5164"/>
                      <a:pt x="30528" y="5182"/>
                    </a:cubicBezTo>
                    <a:cubicBezTo>
                      <a:pt x="30528" y="5200"/>
                      <a:pt x="30537" y="5217"/>
                      <a:pt x="30546" y="5226"/>
                    </a:cubicBezTo>
                    <a:cubicBezTo>
                      <a:pt x="30760" y="5432"/>
                      <a:pt x="30965" y="5655"/>
                      <a:pt x="31170" y="5869"/>
                    </a:cubicBezTo>
                    <a:cubicBezTo>
                      <a:pt x="31179" y="5878"/>
                      <a:pt x="31197" y="5886"/>
                      <a:pt x="31215" y="5886"/>
                    </a:cubicBezTo>
                    <a:cubicBezTo>
                      <a:pt x="31233" y="5886"/>
                      <a:pt x="31251" y="5878"/>
                      <a:pt x="31260" y="5869"/>
                    </a:cubicBezTo>
                    <a:cubicBezTo>
                      <a:pt x="31278" y="5860"/>
                      <a:pt x="31278" y="5842"/>
                      <a:pt x="31278" y="5824"/>
                    </a:cubicBezTo>
                    <a:cubicBezTo>
                      <a:pt x="31278" y="5806"/>
                      <a:pt x="31278" y="5788"/>
                      <a:pt x="31269" y="5779"/>
                    </a:cubicBezTo>
                    <a:cubicBezTo>
                      <a:pt x="31063" y="5565"/>
                      <a:pt x="30849" y="5342"/>
                      <a:pt x="30635" y="5137"/>
                    </a:cubicBezTo>
                    <a:cubicBezTo>
                      <a:pt x="30622" y="5124"/>
                      <a:pt x="30606" y="5117"/>
                      <a:pt x="30591" y="5117"/>
                    </a:cubicBezTo>
                    <a:close/>
                    <a:moveTo>
                      <a:pt x="4287" y="6400"/>
                    </a:moveTo>
                    <a:cubicBezTo>
                      <a:pt x="4270" y="6400"/>
                      <a:pt x="4253" y="6407"/>
                      <a:pt x="4238" y="6422"/>
                    </a:cubicBezTo>
                    <a:cubicBezTo>
                      <a:pt x="4050" y="6654"/>
                      <a:pt x="3854" y="6886"/>
                      <a:pt x="3676" y="7126"/>
                    </a:cubicBezTo>
                    <a:cubicBezTo>
                      <a:pt x="3667" y="7135"/>
                      <a:pt x="3667" y="7144"/>
                      <a:pt x="3667" y="7162"/>
                    </a:cubicBezTo>
                    <a:cubicBezTo>
                      <a:pt x="3667" y="7180"/>
                      <a:pt x="3676" y="7198"/>
                      <a:pt x="3685" y="7216"/>
                    </a:cubicBezTo>
                    <a:cubicBezTo>
                      <a:pt x="3703" y="7225"/>
                      <a:pt x="3711" y="7225"/>
                      <a:pt x="3729" y="7225"/>
                    </a:cubicBezTo>
                    <a:cubicBezTo>
                      <a:pt x="3747" y="7225"/>
                      <a:pt x="3765" y="7216"/>
                      <a:pt x="3783" y="7207"/>
                    </a:cubicBezTo>
                    <a:cubicBezTo>
                      <a:pt x="3952" y="6966"/>
                      <a:pt x="4140" y="6734"/>
                      <a:pt x="4336" y="6511"/>
                    </a:cubicBezTo>
                    <a:lnTo>
                      <a:pt x="4336" y="6502"/>
                    </a:lnTo>
                    <a:cubicBezTo>
                      <a:pt x="4345" y="6493"/>
                      <a:pt x="4354" y="6484"/>
                      <a:pt x="4354" y="6466"/>
                    </a:cubicBezTo>
                    <a:cubicBezTo>
                      <a:pt x="4354" y="6448"/>
                      <a:pt x="4345" y="6431"/>
                      <a:pt x="4327" y="6413"/>
                    </a:cubicBezTo>
                    <a:cubicBezTo>
                      <a:pt x="4315" y="6405"/>
                      <a:pt x="4301" y="6400"/>
                      <a:pt x="4287" y="6400"/>
                    </a:cubicBezTo>
                    <a:close/>
                    <a:moveTo>
                      <a:pt x="31808" y="6432"/>
                    </a:moveTo>
                    <a:cubicBezTo>
                      <a:pt x="31794" y="6432"/>
                      <a:pt x="31779" y="6437"/>
                      <a:pt x="31768" y="6448"/>
                    </a:cubicBezTo>
                    <a:cubicBezTo>
                      <a:pt x="31750" y="6457"/>
                      <a:pt x="31741" y="6475"/>
                      <a:pt x="31741" y="6493"/>
                    </a:cubicBezTo>
                    <a:cubicBezTo>
                      <a:pt x="31741" y="6511"/>
                      <a:pt x="31750" y="6529"/>
                      <a:pt x="31759" y="6538"/>
                    </a:cubicBezTo>
                    <a:cubicBezTo>
                      <a:pt x="31956" y="6761"/>
                      <a:pt x="32134" y="7002"/>
                      <a:pt x="32312" y="7234"/>
                    </a:cubicBezTo>
                    <a:lnTo>
                      <a:pt x="32321" y="7242"/>
                    </a:lnTo>
                    <a:cubicBezTo>
                      <a:pt x="32330" y="7251"/>
                      <a:pt x="32348" y="7260"/>
                      <a:pt x="32366" y="7260"/>
                    </a:cubicBezTo>
                    <a:cubicBezTo>
                      <a:pt x="32384" y="7260"/>
                      <a:pt x="32393" y="7251"/>
                      <a:pt x="32411" y="7242"/>
                    </a:cubicBezTo>
                    <a:cubicBezTo>
                      <a:pt x="32419" y="7234"/>
                      <a:pt x="32428" y="7216"/>
                      <a:pt x="32428" y="7198"/>
                    </a:cubicBezTo>
                    <a:cubicBezTo>
                      <a:pt x="32428" y="7180"/>
                      <a:pt x="32428" y="7171"/>
                      <a:pt x="32419" y="7153"/>
                    </a:cubicBezTo>
                    <a:cubicBezTo>
                      <a:pt x="32241" y="6921"/>
                      <a:pt x="32054" y="6680"/>
                      <a:pt x="31857" y="6457"/>
                    </a:cubicBezTo>
                    <a:cubicBezTo>
                      <a:pt x="31847" y="6442"/>
                      <a:pt x="31828" y="6432"/>
                      <a:pt x="31808" y="6432"/>
                    </a:cubicBezTo>
                    <a:close/>
                    <a:moveTo>
                      <a:pt x="3206" y="7822"/>
                    </a:moveTo>
                    <a:cubicBezTo>
                      <a:pt x="3184" y="7822"/>
                      <a:pt x="3161" y="7832"/>
                      <a:pt x="3149" y="7849"/>
                    </a:cubicBezTo>
                    <a:cubicBezTo>
                      <a:pt x="2980" y="8099"/>
                      <a:pt x="2819" y="8358"/>
                      <a:pt x="2659" y="8607"/>
                    </a:cubicBezTo>
                    <a:cubicBezTo>
                      <a:pt x="2659" y="8616"/>
                      <a:pt x="2650" y="8625"/>
                      <a:pt x="2650" y="8643"/>
                    </a:cubicBezTo>
                    <a:cubicBezTo>
                      <a:pt x="2650" y="8661"/>
                      <a:pt x="2668" y="8679"/>
                      <a:pt x="2686" y="8697"/>
                    </a:cubicBezTo>
                    <a:cubicBezTo>
                      <a:pt x="2695" y="8697"/>
                      <a:pt x="2703" y="8706"/>
                      <a:pt x="2712" y="8706"/>
                    </a:cubicBezTo>
                    <a:cubicBezTo>
                      <a:pt x="2739" y="8706"/>
                      <a:pt x="2757" y="8697"/>
                      <a:pt x="2775" y="8670"/>
                    </a:cubicBezTo>
                    <a:cubicBezTo>
                      <a:pt x="2926" y="8420"/>
                      <a:pt x="3087" y="8170"/>
                      <a:pt x="3257" y="7929"/>
                    </a:cubicBezTo>
                    <a:lnTo>
                      <a:pt x="3257" y="7920"/>
                    </a:lnTo>
                    <a:cubicBezTo>
                      <a:pt x="3265" y="7912"/>
                      <a:pt x="3265" y="7903"/>
                      <a:pt x="3265" y="7894"/>
                    </a:cubicBezTo>
                    <a:cubicBezTo>
                      <a:pt x="3265" y="7867"/>
                      <a:pt x="3257" y="7849"/>
                      <a:pt x="3239" y="7831"/>
                    </a:cubicBezTo>
                    <a:cubicBezTo>
                      <a:pt x="3229" y="7825"/>
                      <a:pt x="3217" y="7822"/>
                      <a:pt x="3206" y="7822"/>
                    </a:cubicBezTo>
                    <a:close/>
                    <a:moveTo>
                      <a:pt x="32890" y="7858"/>
                    </a:moveTo>
                    <a:cubicBezTo>
                      <a:pt x="32878" y="7858"/>
                      <a:pt x="32866" y="7861"/>
                      <a:pt x="32857" y="7867"/>
                    </a:cubicBezTo>
                    <a:cubicBezTo>
                      <a:pt x="32839" y="7885"/>
                      <a:pt x="32830" y="7903"/>
                      <a:pt x="32830" y="7920"/>
                    </a:cubicBezTo>
                    <a:cubicBezTo>
                      <a:pt x="32830" y="7938"/>
                      <a:pt x="32830" y="7947"/>
                      <a:pt x="32839" y="7956"/>
                    </a:cubicBezTo>
                    <a:cubicBezTo>
                      <a:pt x="33008" y="8206"/>
                      <a:pt x="33169" y="8456"/>
                      <a:pt x="33320" y="8714"/>
                    </a:cubicBezTo>
                    <a:cubicBezTo>
                      <a:pt x="33338" y="8732"/>
                      <a:pt x="33356" y="8741"/>
                      <a:pt x="33374" y="8741"/>
                    </a:cubicBezTo>
                    <a:cubicBezTo>
                      <a:pt x="33392" y="8741"/>
                      <a:pt x="33401" y="8741"/>
                      <a:pt x="33410" y="8732"/>
                    </a:cubicBezTo>
                    <a:cubicBezTo>
                      <a:pt x="33428" y="8723"/>
                      <a:pt x="33445" y="8697"/>
                      <a:pt x="33445" y="8679"/>
                    </a:cubicBezTo>
                    <a:cubicBezTo>
                      <a:pt x="33445" y="8661"/>
                      <a:pt x="33436" y="8652"/>
                      <a:pt x="33436" y="8643"/>
                    </a:cubicBezTo>
                    <a:cubicBezTo>
                      <a:pt x="33276" y="8393"/>
                      <a:pt x="33115" y="8135"/>
                      <a:pt x="32946" y="7885"/>
                    </a:cubicBezTo>
                    <a:cubicBezTo>
                      <a:pt x="32934" y="7867"/>
                      <a:pt x="32912" y="7858"/>
                      <a:pt x="32890" y="7858"/>
                    </a:cubicBezTo>
                    <a:close/>
                    <a:moveTo>
                      <a:pt x="2267" y="9348"/>
                    </a:moveTo>
                    <a:cubicBezTo>
                      <a:pt x="2244" y="9348"/>
                      <a:pt x="2225" y="9360"/>
                      <a:pt x="2213" y="9384"/>
                    </a:cubicBezTo>
                    <a:cubicBezTo>
                      <a:pt x="2070" y="9642"/>
                      <a:pt x="1927" y="9910"/>
                      <a:pt x="1802" y="10177"/>
                    </a:cubicBezTo>
                    <a:cubicBezTo>
                      <a:pt x="1793" y="10186"/>
                      <a:pt x="1793" y="10195"/>
                      <a:pt x="1793" y="10204"/>
                    </a:cubicBezTo>
                    <a:cubicBezTo>
                      <a:pt x="1793" y="10231"/>
                      <a:pt x="1811" y="10258"/>
                      <a:pt x="1829" y="10267"/>
                    </a:cubicBezTo>
                    <a:cubicBezTo>
                      <a:pt x="1838" y="10267"/>
                      <a:pt x="1847" y="10276"/>
                      <a:pt x="1856" y="10276"/>
                    </a:cubicBezTo>
                    <a:cubicBezTo>
                      <a:pt x="1883" y="10276"/>
                      <a:pt x="1901" y="10258"/>
                      <a:pt x="1918" y="10240"/>
                    </a:cubicBezTo>
                    <a:cubicBezTo>
                      <a:pt x="2043" y="9972"/>
                      <a:pt x="2186" y="9705"/>
                      <a:pt x="2320" y="9446"/>
                    </a:cubicBezTo>
                    <a:cubicBezTo>
                      <a:pt x="2329" y="9437"/>
                      <a:pt x="2329" y="9419"/>
                      <a:pt x="2329" y="9410"/>
                    </a:cubicBezTo>
                    <a:cubicBezTo>
                      <a:pt x="2329" y="9392"/>
                      <a:pt x="2320" y="9366"/>
                      <a:pt x="2302" y="9357"/>
                    </a:cubicBezTo>
                    <a:cubicBezTo>
                      <a:pt x="2290" y="9351"/>
                      <a:pt x="2278" y="9348"/>
                      <a:pt x="2267" y="9348"/>
                    </a:cubicBezTo>
                    <a:close/>
                    <a:moveTo>
                      <a:pt x="33820" y="9389"/>
                    </a:moveTo>
                    <a:cubicBezTo>
                      <a:pt x="33811" y="9389"/>
                      <a:pt x="33802" y="9390"/>
                      <a:pt x="33793" y="9392"/>
                    </a:cubicBezTo>
                    <a:cubicBezTo>
                      <a:pt x="33775" y="9410"/>
                      <a:pt x="33758" y="9428"/>
                      <a:pt x="33758" y="9455"/>
                    </a:cubicBezTo>
                    <a:cubicBezTo>
                      <a:pt x="33758" y="9464"/>
                      <a:pt x="33767" y="9473"/>
                      <a:pt x="33767" y="9482"/>
                    </a:cubicBezTo>
                    <a:cubicBezTo>
                      <a:pt x="33909" y="9749"/>
                      <a:pt x="34052" y="10017"/>
                      <a:pt x="34177" y="10276"/>
                    </a:cubicBezTo>
                    <a:lnTo>
                      <a:pt x="34186" y="10293"/>
                    </a:lnTo>
                    <a:cubicBezTo>
                      <a:pt x="34195" y="10302"/>
                      <a:pt x="34213" y="10311"/>
                      <a:pt x="34239" y="10311"/>
                    </a:cubicBezTo>
                    <a:lnTo>
                      <a:pt x="34266" y="10311"/>
                    </a:lnTo>
                    <a:cubicBezTo>
                      <a:pt x="34284" y="10302"/>
                      <a:pt x="34302" y="10276"/>
                      <a:pt x="34302" y="10249"/>
                    </a:cubicBezTo>
                    <a:cubicBezTo>
                      <a:pt x="34302" y="10240"/>
                      <a:pt x="34293" y="10231"/>
                      <a:pt x="34293" y="10222"/>
                    </a:cubicBezTo>
                    <a:cubicBezTo>
                      <a:pt x="34159" y="9954"/>
                      <a:pt x="34025" y="9687"/>
                      <a:pt x="33882" y="9419"/>
                    </a:cubicBezTo>
                    <a:cubicBezTo>
                      <a:pt x="33869" y="9399"/>
                      <a:pt x="33846" y="9389"/>
                      <a:pt x="33820" y="9389"/>
                    </a:cubicBezTo>
                    <a:close/>
                    <a:moveTo>
                      <a:pt x="1489" y="10956"/>
                    </a:moveTo>
                    <a:cubicBezTo>
                      <a:pt x="1463" y="10956"/>
                      <a:pt x="1441" y="10972"/>
                      <a:pt x="1428" y="10998"/>
                    </a:cubicBezTo>
                    <a:cubicBezTo>
                      <a:pt x="1312" y="11266"/>
                      <a:pt x="1205" y="11551"/>
                      <a:pt x="1098" y="11828"/>
                    </a:cubicBezTo>
                    <a:cubicBezTo>
                      <a:pt x="1098" y="11837"/>
                      <a:pt x="1098" y="11846"/>
                      <a:pt x="1098" y="11855"/>
                    </a:cubicBezTo>
                    <a:cubicBezTo>
                      <a:pt x="1098" y="11881"/>
                      <a:pt x="1115" y="11908"/>
                      <a:pt x="1133" y="11917"/>
                    </a:cubicBezTo>
                    <a:lnTo>
                      <a:pt x="1160" y="11917"/>
                    </a:lnTo>
                    <a:cubicBezTo>
                      <a:pt x="1187" y="11917"/>
                      <a:pt x="1214" y="11899"/>
                      <a:pt x="1223" y="11872"/>
                    </a:cubicBezTo>
                    <a:cubicBezTo>
                      <a:pt x="1321" y="11596"/>
                      <a:pt x="1428" y="11319"/>
                      <a:pt x="1544" y="11052"/>
                    </a:cubicBezTo>
                    <a:lnTo>
                      <a:pt x="1544" y="11043"/>
                    </a:lnTo>
                    <a:cubicBezTo>
                      <a:pt x="1553" y="11043"/>
                      <a:pt x="1553" y="11034"/>
                      <a:pt x="1553" y="11025"/>
                    </a:cubicBezTo>
                    <a:cubicBezTo>
                      <a:pt x="1553" y="10998"/>
                      <a:pt x="1535" y="10971"/>
                      <a:pt x="1517" y="10963"/>
                    </a:cubicBezTo>
                    <a:cubicBezTo>
                      <a:pt x="1507" y="10958"/>
                      <a:pt x="1498" y="10956"/>
                      <a:pt x="1489" y="10956"/>
                    </a:cubicBezTo>
                    <a:close/>
                    <a:moveTo>
                      <a:pt x="34597" y="11005"/>
                    </a:moveTo>
                    <a:cubicBezTo>
                      <a:pt x="34591" y="11005"/>
                      <a:pt x="34585" y="11006"/>
                      <a:pt x="34578" y="11007"/>
                    </a:cubicBezTo>
                    <a:cubicBezTo>
                      <a:pt x="34552" y="11016"/>
                      <a:pt x="34543" y="11043"/>
                      <a:pt x="34543" y="11070"/>
                    </a:cubicBezTo>
                    <a:cubicBezTo>
                      <a:pt x="34543" y="11078"/>
                      <a:pt x="34543" y="11087"/>
                      <a:pt x="34543" y="11096"/>
                    </a:cubicBezTo>
                    <a:cubicBezTo>
                      <a:pt x="34659" y="11364"/>
                      <a:pt x="34766" y="11649"/>
                      <a:pt x="34873" y="11926"/>
                    </a:cubicBezTo>
                    <a:cubicBezTo>
                      <a:pt x="34882" y="11953"/>
                      <a:pt x="34908" y="11971"/>
                      <a:pt x="34935" y="11971"/>
                    </a:cubicBezTo>
                    <a:cubicBezTo>
                      <a:pt x="34935" y="11971"/>
                      <a:pt x="34944" y="11971"/>
                      <a:pt x="34953" y="11962"/>
                    </a:cubicBezTo>
                    <a:cubicBezTo>
                      <a:pt x="34980" y="11953"/>
                      <a:pt x="34998" y="11935"/>
                      <a:pt x="34998" y="11908"/>
                    </a:cubicBezTo>
                    <a:cubicBezTo>
                      <a:pt x="34998" y="11899"/>
                      <a:pt x="34998" y="11890"/>
                      <a:pt x="34989" y="11881"/>
                    </a:cubicBezTo>
                    <a:cubicBezTo>
                      <a:pt x="34891" y="11605"/>
                      <a:pt x="34775" y="11319"/>
                      <a:pt x="34659" y="11043"/>
                    </a:cubicBezTo>
                    <a:cubicBezTo>
                      <a:pt x="34651" y="11021"/>
                      <a:pt x="34626" y="11005"/>
                      <a:pt x="34597" y="11005"/>
                    </a:cubicBezTo>
                    <a:close/>
                    <a:moveTo>
                      <a:pt x="874" y="12637"/>
                    </a:moveTo>
                    <a:cubicBezTo>
                      <a:pt x="845" y="12637"/>
                      <a:pt x="820" y="12655"/>
                      <a:pt x="812" y="12684"/>
                    </a:cubicBezTo>
                    <a:cubicBezTo>
                      <a:pt x="723" y="12970"/>
                      <a:pt x="643" y="13255"/>
                      <a:pt x="571" y="13550"/>
                    </a:cubicBezTo>
                    <a:lnTo>
                      <a:pt x="562" y="13550"/>
                    </a:lnTo>
                    <a:cubicBezTo>
                      <a:pt x="562" y="13550"/>
                      <a:pt x="562" y="13559"/>
                      <a:pt x="562" y="13559"/>
                    </a:cubicBezTo>
                    <a:cubicBezTo>
                      <a:pt x="562" y="13594"/>
                      <a:pt x="580" y="13621"/>
                      <a:pt x="616" y="13621"/>
                    </a:cubicBezTo>
                    <a:cubicBezTo>
                      <a:pt x="616" y="13630"/>
                      <a:pt x="625" y="13630"/>
                      <a:pt x="625" y="13630"/>
                    </a:cubicBezTo>
                    <a:cubicBezTo>
                      <a:pt x="661" y="13630"/>
                      <a:pt x="687" y="13603"/>
                      <a:pt x="687" y="13576"/>
                    </a:cubicBezTo>
                    <a:cubicBezTo>
                      <a:pt x="768" y="13291"/>
                      <a:pt x="848" y="13005"/>
                      <a:pt x="937" y="12720"/>
                    </a:cubicBezTo>
                    <a:cubicBezTo>
                      <a:pt x="937" y="12711"/>
                      <a:pt x="937" y="12711"/>
                      <a:pt x="937" y="12702"/>
                    </a:cubicBezTo>
                    <a:cubicBezTo>
                      <a:pt x="937" y="12675"/>
                      <a:pt x="919" y="12649"/>
                      <a:pt x="892" y="12640"/>
                    </a:cubicBezTo>
                    <a:cubicBezTo>
                      <a:pt x="886" y="12638"/>
                      <a:pt x="880" y="12637"/>
                      <a:pt x="874" y="12637"/>
                    </a:cubicBezTo>
                    <a:close/>
                    <a:moveTo>
                      <a:pt x="35212" y="12691"/>
                    </a:moveTo>
                    <a:cubicBezTo>
                      <a:pt x="35206" y="12691"/>
                      <a:pt x="35200" y="12692"/>
                      <a:pt x="35194" y="12693"/>
                    </a:cubicBezTo>
                    <a:cubicBezTo>
                      <a:pt x="35167" y="12702"/>
                      <a:pt x="35149" y="12729"/>
                      <a:pt x="35149" y="12756"/>
                    </a:cubicBezTo>
                    <a:cubicBezTo>
                      <a:pt x="35149" y="12765"/>
                      <a:pt x="35149" y="12765"/>
                      <a:pt x="35158" y="12773"/>
                    </a:cubicBezTo>
                    <a:cubicBezTo>
                      <a:pt x="35238" y="13059"/>
                      <a:pt x="35319" y="13344"/>
                      <a:pt x="35390" y="13639"/>
                    </a:cubicBezTo>
                    <a:cubicBezTo>
                      <a:pt x="35399" y="13666"/>
                      <a:pt x="35426" y="13683"/>
                      <a:pt x="35453" y="13683"/>
                    </a:cubicBezTo>
                    <a:lnTo>
                      <a:pt x="35470" y="13683"/>
                    </a:lnTo>
                    <a:cubicBezTo>
                      <a:pt x="35497" y="13675"/>
                      <a:pt x="35524" y="13648"/>
                      <a:pt x="35524" y="13621"/>
                    </a:cubicBezTo>
                    <a:cubicBezTo>
                      <a:pt x="35524" y="13612"/>
                      <a:pt x="35524" y="13612"/>
                      <a:pt x="35515" y="13603"/>
                    </a:cubicBezTo>
                    <a:cubicBezTo>
                      <a:pt x="35444" y="13318"/>
                      <a:pt x="35363" y="13023"/>
                      <a:pt x="35274" y="12738"/>
                    </a:cubicBezTo>
                    <a:cubicBezTo>
                      <a:pt x="35267" y="12708"/>
                      <a:pt x="35241" y="12691"/>
                      <a:pt x="35212" y="12691"/>
                    </a:cubicBezTo>
                    <a:close/>
                    <a:moveTo>
                      <a:pt x="427" y="14369"/>
                    </a:moveTo>
                    <a:cubicBezTo>
                      <a:pt x="402" y="14369"/>
                      <a:pt x="374" y="14393"/>
                      <a:pt x="366" y="14424"/>
                    </a:cubicBezTo>
                    <a:cubicBezTo>
                      <a:pt x="304" y="14718"/>
                      <a:pt x="250" y="15013"/>
                      <a:pt x="206" y="15307"/>
                    </a:cubicBezTo>
                    <a:cubicBezTo>
                      <a:pt x="206" y="15307"/>
                      <a:pt x="206" y="15316"/>
                      <a:pt x="206" y="15316"/>
                    </a:cubicBezTo>
                    <a:cubicBezTo>
                      <a:pt x="206" y="15352"/>
                      <a:pt x="232" y="15378"/>
                      <a:pt x="259" y="15378"/>
                    </a:cubicBezTo>
                    <a:lnTo>
                      <a:pt x="268" y="15378"/>
                    </a:lnTo>
                    <a:cubicBezTo>
                      <a:pt x="304" y="15378"/>
                      <a:pt x="330" y="15361"/>
                      <a:pt x="339" y="15325"/>
                    </a:cubicBezTo>
                    <a:cubicBezTo>
                      <a:pt x="384" y="15030"/>
                      <a:pt x="429" y="14736"/>
                      <a:pt x="491" y="14451"/>
                    </a:cubicBezTo>
                    <a:cubicBezTo>
                      <a:pt x="491" y="14442"/>
                      <a:pt x="491" y="14442"/>
                      <a:pt x="491" y="14433"/>
                    </a:cubicBezTo>
                    <a:cubicBezTo>
                      <a:pt x="491" y="14406"/>
                      <a:pt x="473" y="14379"/>
                      <a:pt x="437" y="14370"/>
                    </a:cubicBezTo>
                    <a:cubicBezTo>
                      <a:pt x="434" y="14369"/>
                      <a:pt x="430" y="14369"/>
                      <a:pt x="427" y="14369"/>
                    </a:cubicBezTo>
                    <a:close/>
                    <a:moveTo>
                      <a:pt x="35658" y="14431"/>
                    </a:moveTo>
                    <a:cubicBezTo>
                      <a:pt x="35652" y="14431"/>
                      <a:pt x="35646" y="14431"/>
                      <a:pt x="35640" y="14433"/>
                    </a:cubicBezTo>
                    <a:cubicBezTo>
                      <a:pt x="35613" y="14433"/>
                      <a:pt x="35586" y="14460"/>
                      <a:pt x="35586" y="14495"/>
                    </a:cubicBezTo>
                    <a:cubicBezTo>
                      <a:pt x="35586" y="14495"/>
                      <a:pt x="35586" y="14495"/>
                      <a:pt x="35586" y="14504"/>
                    </a:cubicBezTo>
                    <a:lnTo>
                      <a:pt x="35595" y="14504"/>
                    </a:lnTo>
                    <a:cubicBezTo>
                      <a:pt x="35595" y="14504"/>
                      <a:pt x="35595" y="14504"/>
                      <a:pt x="35595" y="14513"/>
                    </a:cubicBezTo>
                    <a:cubicBezTo>
                      <a:pt x="35649" y="14799"/>
                      <a:pt x="35702" y="15093"/>
                      <a:pt x="35747" y="15387"/>
                    </a:cubicBezTo>
                    <a:cubicBezTo>
                      <a:pt x="35747" y="15414"/>
                      <a:pt x="35774" y="15441"/>
                      <a:pt x="35809" y="15441"/>
                    </a:cubicBezTo>
                    <a:lnTo>
                      <a:pt x="35818" y="15441"/>
                    </a:lnTo>
                    <a:cubicBezTo>
                      <a:pt x="35845" y="15432"/>
                      <a:pt x="35872" y="15405"/>
                      <a:pt x="35872" y="15378"/>
                    </a:cubicBezTo>
                    <a:cubicBezTo>
                      <a:pt x="35872" y="15369"/>
                      <a:pt x="35872" y="15369"/>
                      <a:pt x="35872" y="15369"/>
                    </a:cubicBezTo>
                    <a:cubicBezTo>
                      <a:pt x="35827" y="15075"/>
                      <a:pt x="35774" y="14772"/>
                      <a:pt x="35720" y="14486"/>
                    </a:cubicBezTo>
                    <a:cubicBezTo>
                      <a:pt x="35720" y="14486"/>
                      <a:pt x="35720" y="14477"/>
                      <a:pt x="35720" y="14477"/>
                    </a:cubicBezTo>
                    <a:cubicBezTo>
                      <a:pt x="35713" y="14448"/>
                      <a:pt x="35687" y="14431"/>
                      <a:pt x="35658" y="14431"/>
                    </a:cubicBezTo>
                    <a:close/>
                    <a:moveTo>
                      <a:pt x="156" y="16144"/>
                    </a:moveTo>
                    <a:cubicBezTo>
                      <a:pt x="125" y="16144"/>
                      <a:pt x="98" y="16168"/>
                      <a:pt x="98" y="16199"/>
                    </a:cubicBezTo>
                    <a:cubicBezTo>
                      <a:pt x="63" y="16494"/>
                      <a:pt x="45" y="16797"/>
                      <a:pt x="27" y="17100"/>
                    </a:cubicBezTo>
                    <a:cubicBezTo>
                      <a:pt x="27" y="17136"/>
                      <a:pt x="54" y="17163"/>
                      <a:pt x="90" y="17163"/>
                    </a:cubicBezTo>
                    <a:cubicBezTo>
                      <a:pt x="125" y="17163"/>
                      <a:pt x="152" y="17136"/>
                      <a:pt x="161" y="17100"/>
                    </a:cubicBezTo>
                    <a:cubicBezTo>
                      <a:pt x="170" y="16806"/>
                      <a:pt x="197" y="16502"/>
                      <a:pt x="223" y="16208"/>
                    </a:cubicBezTo>
                    <a:cubicBezTo>
                      <a:pt x="223" y="16172"/>
                      <a:pt x="197" y="16146"/>
                      <a:pt x="170" y="16146"/>
                    </a:cubicBezTo>
                    <a:cubicBezTo>
                      <a:pt x="165" y="16144"/>
                      <a:pt x="160" y="16144"/>
                      <a:pt x="156" y="16144"/>
                    </a:cubicBezTo>
                    <a:close/>
                    <a:moveTo>
                      <a:pt x="35908" y="16199"/>
                    </a:moveTo>
                    <a:cubicBezTo>
                      <a:pt x="35881" y="16199"/>
                      <a:pt x="35854" y="16235"/>
                      <a:pt x="35854" y="16262"/>
                    </a:cubicBezTo>
                    <a:lnTo>
                      <a:pt x="35854" y="16271"/>
                    </a:lnTo>
                    <a:cubicBezTo>
                      <a:pt x="35881" y="16565"/>
                      <a:pt x="35908" y="16859"/>
                      <a:pt x="35916" y="17163"/>
                    </a:cubicBezTo>
                    <a:cubicBezTo>
                      <a:pt x="35916" y="17198"/>
                      <a:pt x="35943" y="17225"/>
                      <a:pt x="35979" y="17225"/>
                    </a:cubicBezTo>
                    <a:lnTo>
                      <a:pt x="35988" y="17225"/>
                    </a:lnTo>
                    <a:cubicBezTo>
                      <a:pt x="36024" y="17216"/>
                      <a:pt x="36050" y="17189"/>
                      <a:pt x="36050" y="17154"/>
                    </a:cubicBezTo>
                    <a:cubicBezTo>
                      <a:pt x="36032" y="16850"/>
                      <a:pt x="36006" y="16556"/>
                      <a:pt x="35979" y="16262"/>
                    </a:cubicBezTo>
                    <a:cubicBezTo>
                      <a:pt x="35979" y="16226"/>
                      <a:pt x="35943" y="16199"/>
                      <a:pt x="35908" y="16199"/>
                    </a:cubicBezTo>
                    <a:close/>
                    <a:moveTo>
                      <a:pt x="72" y="17930"/>
                    </a:moveTo>
                    <a:cubicBezTo>
                      <a:pt x="36" y="17930"/>
                      <a:pt x="0" y="17957"/>
                      <a:pt x="0" y="17992"/>
                    </a:cubicBezTo>
                    <a:lnTo>
                      <a:pt x="0" y="18037"/>
                    </a:lnTo>
                    <a:cubicBezTo>
                      <a:pt x="0" y="18331"/>
                      <a:pt x="9" y="18635"/>
                      <a:pt x="27" y="18929"/>
                    </a:cubicBezTo>
                    <a:cubicBezTo>
                      <a:pt x="27" y="18965"/>
                      <a:pt x="54" y="18991"/>
                      <a:pt x="90" y="18991"/>
                    </a:cubicBezTo>
                    <a:cubicBezTo>
                      <a:pt x="125" y="18991"/>
                      <a:pt x="152" y="18965"/>
                      <a:pt x="152" y="18929"/>
                    </a:cubicBezTo>
                    <a:cubicBezTo>
                      <a:pt x="143" y="18626"/>
                      <a:pt x="134" y="18331"/>
                      <a:pt x="134" y="18037"/>
                    </a:cubicBezTo>
                    <a:lnTo>
                      <a:pt x="134" y="18010"/>
                    </a:lnTo>
                    <a:lnTo>
                      <a:pt x="134" y="17992"/>
                    </a:lnTo>
                    <a:cubicBezTo>
                      <a:pt x="134" y="17974"/>
                      <a:pt x="125" y="17957"/>
                      <a:pt x="116" y="17948"/>
                    </a:cubicBezTo>
                    <a:cubicBezTo>
                      <a:pt x="98" y="17939"/>
                      <a:pt x="90" y="17930"/>
                      <a:pt x="72" y="17930"/>
                    </a:cubicBezTo>
                    <a:close/>
                    <a:moveTo>
                      <a:pt x="36006" y="17992"/>
                    </a:moveTo>
                    <a:cubicBezTo>
                      <a:pt x="35970" y="17992"/>
                      <a:pt x="35934" y="18019"/>
                      <a:pt x="35934" y="18055"/>
                    </a:cubicBezTo>
                    <a:cubicBezTo>
                      <a:pt x="35934" y="18349"/>
                      <a:pt x="35934" y="18643"/>
                      <a:pt x="35916" y="18947"/>
                    </a:cubicBezTo>
                    <a:cubicBezTo>
                      <a:pt x="35916" y="18982"/>
                      <a:pt x="35943" y="19009"/>
                      <a:pt x="35979" y="19009"/>
                    </a:cubicBezTo>
                    <a:cubicBezTo>
                      <a:pt x="36015" y="19009"/>
                      <a:pt x="36041" y="18982"/>
                      <a:pt x="36041" y="18947"/>
                    </a:cubicBezTo>
                    <a:cubicBezTo>
                      <a:pt x="36059" y="18652"/>
                      <a:pt x="36068" y="18349"/>
                      <a:pt x="36068" y="18055"/>
                    </a:cubicBezTo>
                    <a:cubicBezTo>
                      <a:pt x="36068" y="18037"/>
                      <a:pt x="36059" y="18019"/>
                      <a:pt x="36050" y="18010"/>
                    </a:cubicBezTo>
                    <a:cubicBezTo>
                      <a:pt x="36032" y="17992"/>
                      <a:pt x="36024" y="17992"/>
                      <a:pt x="36006" y="17992"/>
                    </a:cubicBezTo>
                    <a:close/>
                    <a:moveTo>
                      <a:pt x="152" y="19759"/>
                    </a:moveTo>
                    <a:cubicBezTo>
                      <a:pt x="116" y="19759"/>
                      <a:pt x="90" y="19785"/>
                      <a:pt x="90" y="19821"/>
                    </a:cubicBezTo>
                    <a:cubicBezTo>
                      <a:pt x="90" y="19821"/>
                      <a:pt x="90" y="19830"/>
                      <a:pt x="90" y="19830"/>
                    </a:cubicBezTo>
                    <a:cubicBezTo>
                      <a:pt x="125" y="20124"/>
                      <a:pt x="161" y="20428"/>
                      <a:pt x="206" y="20722"/>
                    </a:cubicBezTo>
                    <a:cubicBezTo>
                      <a:pt x="206" y="20749"/>
                      <a:pt x="232" y="20776"/>
                      <a:pt x="268" y="20776"/>
                    </a:cubicBezTo>
                    <a:lnTo>
                      <a:pt x="277" y="20776"/>
                    </a:lnTo>
                    <a:cubicBezTo>
                      <a:pt x="304" y="20767"/>
                      <a:pt x="330" y="20740"/>
                      <a:pt x="330" y="20713"/>
                    </a:cubicBezTo>
                    <a:cubicBezTo>
                      <a:pt x="330" y="20704"/>
                      <a:pt x="330" y="20704"/>
                      <a:pt x="330" y="20704"/>
                    </a:cubicBezTo>
                    <a:cubicBezTo>
                      <a:pt x="286" y="20410"/>
                      <a:pt x="250" y="20115"/>
                      <a:pt x="223" y="19812"/>
                    </a:cubicBezTo>
                    <a:cubicBezTo>
                      <a:pt x="214" y="19776"/>
                      <a:pt x="188" y="19759"/>
                      <a:pt x="152" y="19759"/>
                    </a:cubicBezTo>
                    <a:close/>
                    <a:moveTo>
                      <a:pt x="35916" y="19776"/>
                    </a:moveTo>
                    <a:cubicBezTo>
                      <a:pt x="35881" y="19776"/>
                      <a:pt x="35854" y="19803"/>
                      <a:pt x="35845" y="19839"/>
                    </a:cubicBezTo>
                    <a:cubicBezTo>
                      <a:pt x="35818" y="20124"/>
                      <a:pt x="35783" y="20428"/>
                      <a:pt x="35738" y="20722"/>
                    </a:cubicBezTo>
                    <a:cubicBezTo>
                      <a:pt x="35738" y="20722"/>
                      <a:pt x="35738" y="20722"/>
                      <a:pt x="35738" y="20731"/>
                    </a:cubicBezTo>
                    <a:cubicBezTo>
                      <a:pt x="35738" y="20758"/>
                      <a:pt x="35765" y="20785"/>
                      <a:pt x="35792" y="20793"/>
                    </a:cubicBezTo>
                    <a:lnTo>
                      <a:pt x="35800" y="20793"/>
                    </a:lnTo>
                    <a:cubicBezTo>
                      <a:pt x="35836" y="20793"/>
                      <a:pt x="35863" y="20767"/>
                      <a:pt x="35863" y="20740"/>
                    </a:cubicBezTo>
                    <a:cubicBezTo>
                      <a:pt x="35908" y="20446"/>
                      <a:pt x="35952" y="20142"/>
                      <a:pt x="35979" y="19848"/>
                    </a:cubicBezTo>
                    <a:cubicBezTo>
                      <a:pt x="35979" y="19848"/>
                      <a:pt x="35979" y="19839"/>
                      <a:pt x="35979" y="19839"/>
                    </a:cubicBezTo>
                    <a:cubicBezTo>
                      <a:pt x="35979" y="19803"/>
                      <a:pt x="35952" y="19776"/>
                      <a:pt x="35916" y="19776"/>
                    </a:cubicBezTo>
                    <a:close/>
                    <a:moveTo>
                      <a:pt x="428" y="21532"/>
                    </a:moveTo>
                    <a:cubicBezTo>
                      <a:pt x="423" y="21532"/>
                      <a:pt x="417" y="21532"/>
                      <a:pt x="411" y="21534"/>
                    </a:cubicBezTo>
                    <a:cubicBezTo>
                      <a:pt x="375" y="21534"/>
                      <a:pt x="357" y="21561"/>
                      <a:pt x="357" y="21596"/>
                    </a:cubicBezTo>
                    <a:cubicBezTo>
                      <a:pt x="357" y="21596"/>
                      <a:pt x="357" y="21605"/>
                      <a:pt x="357" y="21605"/>
                    </a:cubicBezTo>
                    <a:cubicBezTo>
                      <a:pt x="420" y="21900"/>
                      <a:pt x="482" y="22194"/>
                      <a:pt x="553" y="22480"/>
                    </a:cubicBezTo>
                    <a:cubicBezTo>
                      <a:pt x="562" y="22506"/>
                      <a:pt x="589" y="22533"/>
                      <a:pt x="616" y="22533"/>
                    </a:cubicBezTo>
                    <a:cubicBezTo>
                      <a:pt x="625" y="22533"/>
                      <a:pt x="634" y="22533"/>
                      <a:pt x="634" y="22524"/>
                    </a:cubicBezTo>
                    <a:cubicBezTo>
                      <a:pt x="661" y="22524"/>
                      <a:pt x="687" y="22497"/>
                      <a:pt x="687" y="22462"/>
                    </a:cubicBezTo>
                    <a:cubicBezTo>
                      <a:pt x="687" y="22462"/>
                      <a:pt x="678" y="22453"/>
                      <a:pt x="678" y="22453"/>
                    </a:cubicBezTo>
                    <a:cubicBezTo>
                      <a:pt x="607" y="22167"/>
                      <a:pt x="545" y="21873"/>
                      <a:pt x="482" y="21587"/>
                    </a:cubicBezTo>
                    <a:lnTo>
                      <a:pt x="482" y="21579"/>
                    </a:lnTo>
                    <a:cubicBezTo>
                      <a:pt x="475" y="21549"/>
                      <a:pt x="455" y="21532"/>
                      <a:pt x="428" y="21532"/>
                    </a:cubicBezTo>
                    <a:close/>
                    <a:moveTo>
                      <a:pt x="35640" y="21549"/>
                    </a:moveTo>
                    <a:cubicBezTo>
                      <a:pt x="35611" y="21549"/>
                      <a:pt x="35586" y="21567"/>
                      <a:pt x="35586" y="21596"/>
                    </a:cubicBezTo>
                    <a:cubicBezTo>
                      <a:pt x="35524" y="21891"/>
                      <a:pt x="35461" y="22176"/>
                      <a:pt x="35381" y="22471"/>
                    </a:cubicBezTo>
                    <a:cubicBezTo>
                      <a:pt x="35381" y="22471"/>
                      <a:pt x="35381" y="22480"/>
                      <a:pt x="35381" y="22488"/>
                    </a:cubicBezTo>
                    <a:cubicBezTo>
                      <a:pt x="35381" y="22515"/>
                      <a:pt x="35399" y="22542"/>
                      <a:pt x="35435" y="22551"/>
                    </a:cubicBezTo>
                    <a:lnTo>
                      <a:pt x="35444" y="22551"/>
                    </a:lnTo>
                    <a:cubicBezTo>
                      <a:pt x="35479" y="22551"/>
                      <a:pt x="35506" y="22533"/>
                      <a:pt x="35506" y="22497"/>
                    </a:cubicBezTo>
                    <a:cubicBezTo>
                      <a:pt x="35586" y="22212"/>
                      <a:pt x="35649" y="21918"/>
                      <a:pt x="35711" y="21623"/>
                    </a:cubicBezTo>
                    <a:cubicBezTo>
                      <a:pt x="35711" y="21623"/>
                      <a:pt x="35711" y="21614"/>
                      <a:pt x="35711" y="21614"/>
                    </a:cubicBezTo>
                    <a:cubicBezTo>
                      <a:pt x="35711" y="21579"/>
                      <a:pt x="35693" y="21552"/>
                      <a:pt x="35658" y="21552"/>
                    </a:cubicBezTo>
                    <a:cubicBezTo>
                      <a:pt x="35652" y="21550"/>
                      <a:pt x="35646" y="21549"/>
                      <a:pt x="35640" y="21549"/>
                    </a:cubicBezTo>
                    <a:close/>
                    <a:moveTo>
                      <a:pt x="857" y="23262"/>
                    </a:moveTo>
                    <a:cubicBezTo>
                      <a:pt x="851" y="23262"/>
                      <a:pt x="845" y="23263"/>
                      <a:pt x="839" y="23265"/>
                    </a:cubicBezTo>
                    <a:cubicBezTo>
                      <a:pt x="812" y="23273"/>
                      <a:pt x="794" y="23300"/>
                      <a:pt x="794" y="23327"/>
                    </a:cubicBezTo>
                    <a:cubicBezTo>
                      <a:pt x="794" y="23336"/>
                      <a:pt x="794" y="23345"/>
                      <a:pt x="803" y="23345"/>
                    </a:cubicBezTo>
                    <a:cubicBezTo>
                      <a:pt x="884" y="23630"/>
                      <a:pt x="982" y="23916"/>
                      <a:pt x="1089" y="24201"/>
                    </a:cubicBezTo>
                    <a:cubicBezTo>
                      <a:pt x="1098" y="24228"/>
                      <a:pt x="1124" y="24246"/>
                      <a:pt x="1151" y="24246"/>
                    </a:cubicBezTo>
                    <a:cubicBezTo>
                      <a:pt x="1151" y="24246"/>
                      <a:pt x="1160" y="24246"/>
                      <a:pt x="1169" y="24237"/>
                    </a:cubicBezTo>
                    <a:cubicBezTo>
                      <a:pt x="1196" y="24228"/>
                      <a:pt x="1214" y="24210"/>
                      <a:pt x="1214" y="24183"/>
                    </a:cubicBezTo>
                    <a:cubicBezTo>
                      <a:pt x="1214" y="24175"/>
                      <a:pt x="1214" y="24166"/>
                      <a:pt x="1205" y="24157"/>
                    </a:cubicBezTo>
                    <a:cubicBezTo>
                      <a:pt x="1107" y="23880"/>
                      <a:pt x="1008" y="23595"/>
                      <a:pt x="928" y="23309"/>
                    </a:cubicBezTo>
                    <a:lnTo>
                      <a:pt x="919" y="23309"/>
                    </a:lnTo>
                    <a:cubicBezTo>
                      <a:pt x="912" y="23280"/>
                      <a:pt x="886" y="23262"/>
                      <a:pt x="857" y="23262"/>
                    </a:cubicBezTo>
                    <a:close/>
                    <a:moveTo>
                      <a:pt x="35206" y="23280"/>
                    </a:moveTo>
                    <a:cubicBezTo>
                      <a:pt x="35180" y="23280"/>
                      <a:pt x="35148" y="23297"/>
                      <a:pt x="35140" y="23327"/>
                    </a:cubicBezTo>
                    <a:cubicBezTo>
                      <a:pt x="35060" y="23612"/>
                      <a:pt x="34962" y="23889"/>
                      <a:pt x="34855" y="24175"/>
                    </a:cubicBezTo>
                    <a:cubicBezTo>
                      <a:pt x="34855" y="24183"/>
                      <a:pt x="34855" y="24192"/>
                      <a:pt x="34855" y="24192"/>
                    </a:cubicBezTo>
                    <a:cubicBezTo>
                      <a:pt x="34855" y="24219"/>
                      <a:pt x="34873" y="24246"/>
                      <a:pt x="34899" y="24255"/>
                    </a:cubicBezTo>
                    <a:cubicBezTo>
                      <a:pt x="34899" y="24255"/>
                      <a:pt x="34908" y="24264"/>
                      <a:pt x="34917" y="24264"/>
                    </a:cubicBezTo>
                    <a:cubicBezTo>
                      <a:pt x="34944" y="24264"/>
                      <a:pt x="34971" y="24246"/>
                      <a:pt x="34980" y="24219"/>
                    </a:cubicBezTo>
                    <a:cubicBezTo>
                      <a:pt x="34980" y="24219"/>
                      <a:pt x="34980" y="24219"/>
                      <a:pt x="34980" y="24210"/>
                    </a:cubicBezTo>
                    <a:cubicBezTo>
                      <a:pt x="35078" y="23934"/>
                      <a:pt x="35176" y="23648"/>
                      <a:pt x="35265" y="23363"/>
                    </a:cubicBezTo>
                    <a:cubicBezTo>
                      <a:pt x="35265" y="23363"/>
                      <a:pt x="35265" y="23354"/>
                      <a:pt x="35265" y="23345"/>
                    </a:cubicBezTo>
                    <a:cubicBezTo>
                      <a:pt x="35265" y="23318"/>
                      <a:pt x="35247" y="23291"/>
                      <a:pt x="35221" y="23282"/>
                    </a:cubicBezTo>
                    <a:cubicBezTo>
                      <a:pt x="35216" y="23281"/>
                      <a:pt x="35211" y="23280"/>
                      <a:pt x="35206" y="23280"/>
                    </a:cubicBezTo>
                    <a:close/>
                    <a:moveTo>
                      <a:pt x="1478" y="24952"/>
                    </a:moveTo>
                    <a:cubicBezTo>
                      <a:pt x="1470" y="24952"/>
                      <a:pt x="1462" y="24955"/>
                      <a:pt x="1454" y="24960"/>
                    </a:cubicBezTo>
                    <a:cubicBezTo>
                      <a:pt x="1428" y="24968"/>
                      <a:pt x="1410" y="24986"/>
                      <a:pt x="1410" y="25013"/>
                    </a:cubicBezTo>
                    <a:cubicBezTo>
                      <a:pt x="1410" y="25022"/>
                      <a:pt x="1410" y="25031"/>
                      <a:pt x="1419" y="25040"/>
                    </a:cubicBezTo>
                    <a:cubicBezTo>
                      <a:pt x="1535" y="25316"/>
                      <a:pt x="1660" y="25593"/>
                      <a:pt x="1785" y="25861"/>
                    </a:cubicBezTo>
                    <a:cubicBezTo>
                      <a:pt x="1793" y="25878"/>
                      <a:pt x="1820" y="25896"/>
                      <a:pt x="1847" y="25896"/>
                    </a:cubicBezTo>
                    <a:cubicBezTo>
                      <a:pt x="1856" y="25896"/>
                      <a:pt x="1865" y="25896"/>
                      <a:pt x="1874" y="25887"/>
                    </a:cubicBezTo>
                    <a:cubicBezTo>
                      <a:pt x="1892" y="25878"/>
                      <a:pt x="1909" y="25861"/>
                      <a:pt x="1909" y="25834"/>
                    </a:cubicBezTo>
                    <a:cubicBezTo>
                      <a:pt x="1909" y="25825"/>
                      <a:pt x="1909" y="25816"/>
                      <a:pt x="1901" y="25807"/>
                    </a:cubicBezTo>
                    <a:cubicBezTo>
                      <a:pt x="1776" y="25531"/>
                      <a:pt x="1651" y="25263"/>
                      <a:pt x="1535" y="24986"/>
                    </a:cubicBezTo>
                    <a:cubicBezTo>
                      <a:pt x="1522" y="24967"/>
                      <a:pt x="1500" y="24952"/>
                      <a:pt x="1478" y="24952"/>
                    </a:cubicBezTo>
                    <a:close/>
                    <a:moveTo>
                      <a:pt x="34590" y="24961"/>
                    </a:moveTo>
                    <a:cubicBezTo>
                      <a:pt x="34566" y="24961"/>
                      <a:pt x="34540" y="24978"/>
                      <a:pt x="34534" y="25004"/>
                    </a:cubicBezTo>
                    <a:cubicBezTo>
                      <a:pt x="34418" y="25272"/>
                      <a:pt x="34293" y="25548"/>
                      <a:pt x="34168" y="25816"/>
                    </a:cubicBezTo>
                    <a:cubicBezTo>
                      <a:pt x="34159" y="25825"/>
                      <a:pt x="34159" y="25834"/>
                      <a:pt x="34159" y="25843"/>
                    </a:cubicBezTo>
                    <a:cubicBezTo>
                      <a:pt x="34159" y="25870"/>
                      <a:pt x="34168" y="25887"/>
                      <a:pt x="34195" y="25896"/>
                    </a:cubicBezTo>
                    <a:cubicBezTo>
                      <a:pt x="34204" y="25905"/>
                      <a:pt x="34213" y="25905"/>
                      <a:pt x="34221" y="25905"/>
                    </a:cubicBezTo>
                    <a:cubicBezTo>
                      <a:pt x="34248" y="25905"/>
                      <a:pt x="34266" y="25887"/>
                      <a:pt x="34284" y="25870"/>
                    </a:cubicBezTo>
                    <a:cubicBezTo>
                      <a:pt x="34409" y="25602"/>
                      <a:pt x="34534" y="25325"/>
                      <a:pt x="34650" y="25049"/>
                    </a:cubicBezTo>
                    <a:cubicBezTo>
                      <a:pt x="34650" y="25040"/>
                      <a:pt x="34659" y="25040"/>
                      <a:pt x="34659" y="25031"/>
                    </a:cubicBezTo>
                    <a:cubicBezTo>
                      <a:pt x="34659" y="25004"/>
                      <a:pt x="34641" y="24977"/>
                      <a:pt x="34614" y="24968"/>
                    </a:cubicBezTo>
                    <a:cubicBezTo>
                      <a:pt x="34607" y="24964"/>
                      <a:pt x="34598" y="24961"/>
                      <a:pt x="34590" y="24961"/>
                    </a:cubicBezTo>
                    <a:close/>
                    <a:moveTo>
                      <a:pt x="2257" y="26565"/>
                    </a:moveTo>
                    <a:cubicBezTo>
                      <a:pt x="2245" y="26565"/>
                      <a:pt x="2234" y="26568"/>
                      <a:pt x="2222" y="26574"/>
                    </a:cubicBezTo>
                    <a:cubicBezTo>
                      <a:pt x="2204" y="26583"/>
                      <a:pt x="2195" y="26610"/>
                      <a:pt x="2195" y="26628"/>
                    </a:cubicBezTo>
                    <a:cubicBezTo>
                      <a:pt x="2195" y="26637"/>
                      <a:pt x="2195" y="26655"/>
                      <a:pt x="2195" y="26663"/>
                    </a:cubicBezTo>
                    <a:cubicBezTo>
                      <a:pt x="2338" y="26922"/>
                      <a:pt x="2489" y="27190"/>
                      <a:pt x="2650" y="27440"/>
                    </a:cubicBezTo>
                    <a:cubicBezTo>
                      <a:pt x="2659" y="27457"/>
                      <a:pt x="2686" y="27466"/>
                      <a:pt x="2703" y="27466"/>
                    </a:cubicBezTo>
                    <a:cubicBezTo>
                      <a:pt x="2712" y="27466"/>
                      <a:pt x="2730" y="27466"/>
                      <a:pt x="2739" y="27457"/>
                    </a:cubicBezTo>
                    <a:cubicBezTo>
                      <a:pt x="2757" y="27449"/>
                      <a:pt x="2766" y="27431"/>
                      <a:pt x="2766" y="27404"/>
                    </a:cubicBezTo>
                    <a:cubicBezTo>
                      <a:pt x="2766" y="27395"/>
                      <a:pt x="2766" y="27386"/>
                      <a:pt x="2757" y="27368"/>
                    </a:cubicBezTo>
                    <a:cubicBezTo>
                      <a:pt x="2605" y="27118"/>
                      <a:pt x="2454" y="26860"/>
                      <a:pt x="2311" y="26601"/>
                    </a:cubicBezTo>
                    <a:cubicBezTo>
                      <a:pt x="2299" y="26577"/>
                      <a:pt x="2279" y="26565"/>
                      <a:pt x="2257" y="26565"/>
                    </a:cubicBezTo>
                    <a:close/>
                    <a:moveTo>
                      <a:pt x="33810" y="26574"/>
                    </a:moveTo>
                    <a:cubicBezTo>
                      <a:pt x="33788" y="26574"/>
                      <a:pt x="33769" y="26584"/>
                      <a:pt x="33758" y="26601"/>
                    </a:cubicBezTo>
                    <a:cubicBezTo>
                      <a:pt x="33615" y="26869"/>
                      <a:pt x="33463" y="27127"/>
                      <a:pt x="33312" y="27377"/>
                    </a:cubicBezTo>
                    <a:cubicBezTo>
                      <a:pt x="33303" y="27386"/>
                      <a:pt x="33303" y="27395"/>
                      <a:pt x="33303" y="27413"/>
                    </a:cubicBezTo>
                    <a:cubicBezTo>
                      <a:pt x="33303" y="27431"/>
                      <a:pt x="33312" y="27449"/>
                      <a:pt x="33329" y="27466"/>
                    </a:cubicBezTo>
                    <a:cubicBezTo>
                      <a:pt x="33338" y="27475"/>
                      <a:pt x="33356" y="27475"/>
                      <a:pt x="33365" y="27475"/>
                    </a:cubicBezTo>
                    <a:cubicBezTo>
                      <a:pt x="33392" y="27475"/>
                      <a:pt x="33410" y="27466"/>
                      <a:pt x="33419" y="27440"/>
                    </a:cubicBezTo>
                    <a:cubicBezTo>
                      <a:pt x="33579" y="27190"/>
                      <a:pt x="33731" y="26931"/>
                      <a:pt x="33865" y="26672"/>
                    </a:cubicBezTo>
                    <a:lnTo>
                      <a:pt x="33874" y="26663"/>
                    </a:lnTo>
                    <a:cubicBezTo>
                      <a:pt x="33874" y="26655"/>
                      <a:pt x="33874" y="26646"/>
                      <a:pt x="33874" y="26637"/>
                    </a:cubicBezTo>
                    <a:cubicBezTo>
                      <a:pt x="33874" y="26610"/>
                      <a:pt x="33865" y="26592"/>
                      <a:pt x="33847" y="26583"/>
                    </a:cubicBezTo>
                    <a:cubicBezTo>
                      <a:pt x="33834" y="26577"/>
                      <a:pt x="33822" y="26574"/>
                      <a:pt x="33810" y="26574"/>
                    </a:cubicBezTo>
                    <a:close/>
                    <a:moveTo>
                      <a:pt x="3193" y="28093"/>
                    </a:moveTo>
                    <a:cubicBezTo>
                      <a:pt x="3181" y="28093"/>
                      <a:pt x="3169" y="28098"/>
                      <a:pt x="3158" y="28109"/>
                    </a:cubicBezTo>
                    <a:cubicBezTo>
                      <a:pt x="3141" y="28118"/>
                      <a:pt x="3123" y="28135"/>
                      <a:pt x="3123" y="28162"/>
                    </a:cubicBezTo>
                    <a:cubicBezTo>
                      <a:pt x="3123" y="28171"/>
                      <a:pt x="3132" y="28180"/>
                      <a:pt x="3132" y="28189"/>
                    </a:cubicBezTo>
                    <a:lnTo>
                      <a:pt x="3141" y="28198"/>
                    </a:lnTo>
                    <a:cubicBezTo>
                      <a:pt x="3310" y="28439"/>
                      <a:pt x="3488" y="28689"/>
                      <a:pt x="3667" y="28920"/>
                    </a:cubicBezTo>
                    <a:cubicBezTo>
                      <a:pt x="3676" y="28938"/>
                      <a:pt x="3694" y="28947"/>
                      <a:pt x="3711" y="28947"/>
                    </a:cubicBezTo>
                    <a:cubicBezTo>
                      <a:pt x="3729" y="28947"/>
                      <a:pt x="3738" y="28947"/>
                      <a:pt x="3756" y="28938"/>
                    </a:cubicBezTo>
                    <a:cubicBezTo>
                      <a:pt x="3774" y="28920"/>
                      <a:pt x="3783" y="28903"/>
                      <a:pt x="3783" y="28885"/>
                    </a:cubicBezTo>
                    <a:cubicBezTo>
                      <a:pt x="3783" y="28867"/>
                      <a:pt x="3774" y="28858"/>
                      <a:pt x="3765" y="28849"/>
                    </a:cubicBezTo>
                    <a:cubicBezTo>
                      <a:pt x="3587" y="28608"/>
                      <a:pt x="3408" y="28367"/>
                      <a:pt x="3248" y="28127"/>
                    </a:cubicBezTo>
                    <a:cubicBezTo>
                      <a:pt x="3231" y="28105"/>
                      <a:pt x="3212" y="28093"/>
                      <a:pt x="3193" y="28093"/>
                    </a:cubicBezTo>
                    <a:close/>
                    <a:moveTo>
                      <a:pt x="32881" y="28099"/>
                    </a:moveTo>
                    <a:cubicBezTo>
                      <a:pt x="32859" y="28099"/>
                      <a:pt x="32838" y="28109"/>
                      <a:pt x="32821" y="28127"/>
                    </a:cubicBezTo>
                    <a:cubicBezTo>
                      <a:pt x="32660" y="28367"/>
                      <a:pt x="32482" y="28617"/>
                      <a:pt x="32303" y="28849"/>
                    </a:cubicBezTo>
                    <a:cubicBezTo>
                      <a:pt x="32295" y="28858"/>
                      <a:pt x="32295" y="28876"/>
                      <a:pt x="32295" y="28885"/>
                    </a:cubicBezTo>
                    <a:cubicBezTo>
                      <a:pt x="32295" y="28912"/>
                      <a:pt x="32303" y="28929"/>
                      <a:pt x="32312" y="28938"/>
                    </a:cubicBezTo>
                    <a:cubicBezTo>
                      <a:pt x="32330" y="28947"/>
                      <a:pt x="32339" y="28947"/>
                      <a:pt x="32357" y="28947"/>
                    </a:cubicBezTo>
                    <a:cubicBezTo>
                      <a:pt x="32375" y="28947"/>
                      <a:pt x="32393" y="28938"/>
                      <a:pt x="32402" y="28929"/>
                    </a:cubicBezTo>
                    <a:lnTo>
                      <a:pt x="32411" y="28929"/>
                    </a:lnTo>
                    <a:cubicBezTo>
                      <a:pt x="32411" y="28929"/>
                      <a:pt x="32411" y="28920"/>
                      <a:pt x="32411" y="28920"/>
                    </a:cubicBezTo>
                    <a:cubicBezTo>
                      <a:pt x="32589" y="28689"/>
                      <a:pt x="32767" y="28439"/>
                      <a:pt x="32928" y="28198"/>
                    </a:cubicBezTo>
                    <a:cubicBezTo>
                      <a:pt x="32937" y="28189"/>
                      <a:pt x="32946" y="28171"/>
                      <a:pt x="32946" y="28162"/>
                    </a:cubicBezTo>
                    <a:cubicBezTo>
                      <a:pt x="32946" y="28144"/>
                      <a:pt x="32928" y="28118"/>
                      <a:pt x="32919" y="28109"/>
                    </a:cubicBezTo>
                    <a:cubicBezTo>
                      <a:pt x="32906" y="28102"/>
                      <a:pt x="32894" y="28099"/>
                      <a:pt x="32881" y="28099"/>
                    </a:cubicBezTo>
                    <a:close/>
                    <a:moveTo>
                      <a:pt x="4273" y="29524"/>
                    </a:moveTo>
                    <a:cubicBezTo>
                      <a:pt x="4257" y="29524"/>
                      <a:pt x="4241" y="29528"/>
                      <a:pt x="4229" y="29536"/>
                    </a:cubicBezTo>
                    <a:cubicBezTo>
                      <a:pt x="4220" y="29545"/>
                      <a:pt x="4211" y="29563"/>
                      <a:pt x="4211" y="29590"/>
                    </a:cubicBezTo>
                    <a:cubicBezTo>
                      <a:pt x="4211" y="29598"/>
                      <a:pt x="4220" y="29616"/>
                      <a:pt x="4229" y="29625"/>
                    </a:cubicBezTo>
                    <a:cubicBezTo>
                      <a:pt x="4416" y="29857"/>
                      <a:pt x="4613" y="30080"/>
                      <a:pt x="4818" y="30303"/>
                    </a:cubicBezTo>
                    <a:cubicBezTo>
                      <a:pt x="4836" y="30312"/>
                      <a:pt x="4853" y="30321"/>
                      <a:pt x="4871" y="30321"/>
                    </a:cubicBezTo>
                    <a:cubicBezTo>
                      <a:pt x="4880" y="30321"/>
                      <a:pt x="4898" y="30312"/>
                      <a:pt x="4907" y="30303"/>
                    </a:cubicBezTo>
                    <a:cubicBezTo>
                      <a:pt x="4925" y="30294"/>
                      <a:pt x="4934" y="30276"/>
                      <a:pt x="4934" y="30259"/>
                    </a:cubicBezTo>
                    <a:cubicBezTo>
                      <a:pt x="4934" y="30241"/>
                      <a:pt x="4925" y="30223"/>
                      <a:pt x="4916" y="30214"/>
                    </a:cubicBezTo>
                    <a:cubicBezTo>
                      <a:pt x="4711" y="30000"/>
                      <a:pt x="4514" y="29768"/>
                      <a:pt x="4327" y="29545"/>
                    </a:cubicBezTo>
                    <a:cubicBezTo>
                      <a:pt x="4312" y="29530"/>
                      <a:pt x="4292" y="29524"/>
                      <a:pt x="4273" y="29524"/>
                    </a:cubicBezTo>
                    <a:close/>
                    <a:moveTo>
                      <a:pt x="31797" y="29524"/>
                    </a:moveTo>
                    <a:cubicBezTo>
                      <a:pt x="31778" y="29524"/>
                      <a:pt x="31760" y="29530"/>
                      <a:pt x="31750" y="29545"/>
                    </a:cubicBezTo>
                    <a:cubicBezTo>
                      <a:pt x="31554" y="29777"/>
                      <a:pt x="31358" y="30000"/>
                      <a:pt x="31153" y="30214"/>
                    </a:cubicBezTo>
                    <a:cubicBezTo>
                      <a:pt x="31144" y="30223"/>
                      <a:pt x="31135" y="30241"/>
                      <a:pt x="31135" y="30259"/>
                    </a:cubicBezTo>
                    <a:cubicBezTo>
                      <a:pt x="31135" y="30276"/>
                      <a:pt x="31144" y="30294"/>
                      <a:pt x="31162" y="30303"/>
                    </a:cubicBezTo>
                    <a:cubicBezTo>
                      <a:pt x="31170" y="30312"/>
                      <a:pt x="31188" y="30321"/>
                      <a:pt x="31206" y="30321"/>
                    </a:cubicBezTo>
                    <a:cubicBezTo>
                      <a:pt x="31224" y="30321"/>
                      <a:pt x="31242" y="30312"/>
                      <a:pt x="31251" y="30303"/>
                    </a:cubicBezTo>
                    <a:cubicBezTo>
                      <a:pt x="31456" y="30080"/>
                      <a:pt x="31652" y="29857"/>
                      <a:pt x="31848" y="29625"/>
                    </a:cubicBezTo>
                    <a:cubicBezTo>
                      <a:pt x="31857" y="29616"/>
                      <a:pt x="31857" y="29598"/>
                      <a:pt x="31857" y="29590"/>
                    </a:cubicBezTo>
                    <a:cubicBezTo>
                      <a:pt x="31857" y="29572"/>
                      <a:pt x="31848" y="29554"/>
                      <a:pt x="31840" y="29536"/>
                    </a:cubicBezTo>
                    <a:cubicBezTo>
                      <a:pt x="31828" y="29528"/>
                      <a:pt x="31812" y="29524"/>
                      <a:pt x="31797" y="29524"/>
                    </a:cubicBezTo>
                    <a:close/>
                    <a:moveTo>
                      <a:pt x="5492" y="30836"/>
                    </a:moveTo>
                    <a:cubicBezTo>
                      <a:pt x="5476" y="30836"/>
                      <a:pt x="5460" y="30843"/>
                      <a:pt x="5451" y="30856"/>
                    </a:cubicBezTo>
                    <a:cubicBezTo>
                      <a:pt x="5433" y="30865"/>
                      <a:pt x="5433" y="30883"/>
                      <a:pt x="5433" y="30901"/>
                    </a:cubicBezTo>
                    <a:cubicBezTo>
                      <a:pt x="5433" y="30919"/>
                      <a:pt x="5433" y="30928"/>
                      <a:pt x="5451" y="30946"/>
                    </a:cubicBezTo>
                    <a:cubicBezTo>
                      <a:pt x="5665" y="31151"/>
                      <a:pt x="5879" y="31356"/>
                      <a:pt x="6111" y="31552"/>
                    </a:cubicBezTo>
                    <a:cubicBezTo>
                      <a:pt x="6120" y="31570"/>
                      <a:pt x="6138" y="31570"/>
                      <a:pt x="6147" y="31570"/>
                    </a:cubicBezTo>
                    <a:cubicBezTo>
                      <a:pt x="6165" y="31570"/>
                      <a:pt x="6183" y="31561"/>
                      <a:pt x="6200" y="31552"/>
                    </a:cubicBezTo>
                    <a:cubicBezTo>
                      <a:pt x="6209" y="31534"/>
                      <a:pt x="6209" y="31525"/>
                      <a:pt x="6218" y="31508"/>
                    </a:cubicBezTo>
                    <a:cubicBezTo>
                      <a:pt x="6218" y="31490"/>
                      <a:pt x="6209" y="31472"/>
                      <a:pt x="6192" y="31463"/>
                    </a:cubicBezTo>
                    <a:cubicBezTo>
                      <a:pt x="5969" y="31267"/>
                      <a:pt x="5754" y="31062"/>
                      <a:pt x="5540" y="30856"/>
                    </a:cubicBezTo>
                    <a:cubicBezTo>
                      <a:pt x="5527" y="30843"/>
                      <a:pt x="5509" y="30836"/>
                      <a:pt x="5492" y="30836"/>
                    </a:cubicBezTo>
                    <a:close/>
                    <a:moveTo>
                      <a:pt x="30578" y="30836"/>
                    </a:moveTo>
                    <a:cubicBezTo>
                      <a:pt x="30562" y="30836"/>
                      <a:pt x="30546" y="30843"/>
                      <a:pt x="30537" y="30856"/>
                    </a:cubicBezTo>
                    <a:cubicBezTo>
                      <a:pt x="30323" y="31062"/>
                      <a:pt x="30100" y="31258"/>
                      <a:pt x="29877" y="31463"/>
                    </a:cubicBezTo>
                    <a:cubicBezTo>
                      <a:pt x="29868" y="31472"/>
                      <a:pt x="29859" y="31490"/>
                      <a:pt x="29859" y="31508"/>
                    </a:cubicBezTo>
                    <a:cubicBezTo>
                      <a:pt x="29859" y="31525"/>
                      <a:pt x="29859" y="31534"/>
                      <a:pt x="29877" y="31552"/>
                    </a:cubicBezTo>
                    <a:cubicBezTo>
                      <a:pt x="29886" y="31561"/>
                      <a:pt x="29904" y="31570"/>
                      <a:pt x="29922" y="31570"/>
                    </a:cubicBezTo>
                    <a:cubicBezTo>
                      <a:pt x="29930" y="31570"/>
                      <a:pt x="29948" y="31570"/>
                      <a:pt x="29957" y="31561"/>
                    </a:cubicBezTo>
                    <a:lnTo>
                      <a:pt x="29966" y="31552"/>
                    </a:lnTo>
                    <a:cubicBezTo>
                      <a:pt x="30189" y="31356"/>
                      <a:pt x="30412" y="31151"/>
                      <a:pt x="30626" y="30946"/>
                    </a:cubicBezTo>
                    <a:cubicBezTo>
                      <a:pt x="30635" y="30928"/>
                      <a:pt x="30644" y="30919"/>
                      <a:pt x="30644" y="30901"/>
                    </a:cubicBezTo>
                    <a:cubicBezTo>
                      <a:pt x="30644" y="30883"/>
                      <a:pt x="30635" y="30865"/>
                      <a:pt x="30626" y="30856"/>
                    </a:cubicBezTo>
                    <a:cubicBezTo>
                      <a:pt x="30613" y="30843"/>
                      <a:pt x="30595" y="30836"/>
                      <a:pt x="30578" y="30836"/>
                    </a:cubicBezTo>
                    <a:close/>
                    <a:moveTo>
                      <a:pt x="6839" y="32018"/>
                    </a:moveTo>
                    <a:cubicBezTo>
                      <a:pt x="6819" y="32018"/>
                      <a:pt x="6800" y="32027"/>
                      <a:pt x="6789" y="32043"/>
                    </a:cubicBezTo>
                    <a:cubicBezTo>
                      <a:pt x="6780" y="32052"/>
                      <a:pt x="6771" y="32070"/>
                      <a:pt x="6771" y="32079"/>
                    </a:cubicBezTo>
                    <a:cubicBezTo>
                      <a:pt x="6771" y="32096"/>
                      <a:pt x="6780" y="32114"/>
                      <a:pt x="6789" y="32132"/>
                    </a:cubicBezTo>
                    <a:lnTo>
                      <a:pt x="6798" y="32132"/>
                    </a:lnTo>
                    <a:cubicBezTo>
                      <a:pt x="7030" y="32319"/>
                      <a:pt x="7271" y="32507"/>
                      <a:pt x="7512" y="32676"/>
                    </a:cubicBezTo>
                    <a:cubicBezTo>
                      <a:pt x="7521" y="32685"/>
                      <a:pt x="7539" y="32685"/>
                      <a:pt x="7548" y="32685"/>
                    </a:cubicBezTo>
                    <a:cubicBezTo>
                      <a:pt x="7565" y="32685"/>
                      <a:pt x="7592" y="32676"/>
                      <a:pt x="7601" y="32658"/>
                    </a:cubicBezTo>
                    <a:cubicBezTo>
                      <a:pt x="7610" y="32649"/>
                      <a:pt x="7610" y="32641"/>
                      <a:pt x="7610" y="32623"/>
                    </a:cubicBezTo>
                    <a:cubicBezTo>
                      <a:pt x="7610" y="32605"/>
                      <a:pt x="7601" y="32587"/>
                      <a:pt x="7592" y="32569"/>
                    </a:cubicBezTo>
                    <a:lnTo>
                      <a:pt x="7583" y="32569"/>
                    </a:lnTo>
                    <a:cubicBezTo>
                      <a:pt x="7342" y="32400"/>
                      <a:pt x="7110" y="32221"/>
                      <a:pt x="6878" y="32034"/>
                    </a:cubicBezTo>
                    <a:cubicBezTo>
                      <a:pt x="6867" y="32023"/>
                      <a:pt x="6853" y="32018"/>
                      <a:pt x="6839" y="32018"/>
                    </a:cubicBezTo>
                    <a:close/>
                    <a:moveTo>
                      <a:pt x="29237" y="32021"/>
                    </a:moveTo>
                    <a:cubicBezTo>
                      <a:pt x="29222" y="32021"/>
                      <a:pt x="29206" y="32026"/>
                      <a:pt x="29190" y="32034"/>
                    </a:cubicBezTo>
                    <a:cubicBezTo>
                      <a:pt x="28967" y="32221"/>
                      <a:pt x="28726" y="32400"/>
                      <a:pt x="28485" y="32569"/>
                    </a:cubicBezTo>
                    <a:cubicBezTo>
                      <a:pt x="28467" y="32587"/>
                      <a:pt x="28458" y="32605"/>
                      <a:pt x="28458" y="32623"/>
                    </a:cubicBezTo>
                    <a:cubicBezTo>
                      <a:pt x="28458" y="32641"/>
                      <a:pt x="28458" y="32649"/>
                      <a:pt x="28467" y="32667"/>
                    </a:cubicBezTo>
                    <a:cubicBezTo>
                      <a:pt x="28476" y="32676"/>
                      <a:pt x="28503" y="32694"/>
                      <a:pt x="28521" y="32694"/>
                    </a:cubicBezTo>
                    <a:cubicBezTo>
                      <a:pt x="28530" y="32694"/>
                      <a:pt x="28548" y="32685"/>
                      <a:pt x="28557" y="32676"/>
                    </a:cubicBezTo>
                    <a:cubicBezTo>
                      <a:pt x="28797" y="32507"/>
                      <a:pt x="29038" y="32319"/>
                      <a:pt x="29270" y="32132"/>
                    </a:cubicBezTo>
                    <a:cubicBezTo>
                      <a:pt x="29288" y="32123"/>
                      <a:pt x="29297" y="32105"/>
                      <a:pt x="29297" y="32087"/>
                    </a:cubicBezTo>
                    <a:cubicBezTo>
                      <a:pt x="29297" y="32070"/>
                      <a:pt x="29297" y="32052"/>
                      <a:pt x="29288" y="32043"/>
                    </a:cubicBezTo>
                    <a:cubicBezTo>
                      <a:pt x="29273" y="32028"/>
                      <a:pt x="29256" y="32021"/>
                      <a:pt x="29237" y="32021"/>
                    </a:cubicBezTo>
                    <a:close/>
                    <a:moveTo>
                      <a:pt x="8291" y="33068"/>
                    </a:moveTo>
                    <a:cubicBezTo>
                      <a:pt x="8269" y="33068"/>
                      <a:pt x="8246" y="33078"/>
                      <a:pt x="8234" y="33096"/>
                    </a:cubicBezTo>
                    <a:cubicBezTo>
                      <a:pt x="8226" y="33104"/>
                      <a:pt x="8226" y="33113"/>
                      <a:pt x="8226" y="33131"/>
                    </a:cubicBezTo>
                    <a:cubicBezTo>
                      <a:pt x="8226" y="33149"/>
                      <a:pt x="8234" y="33167"/>
                      <a:pt x="8243" y="33176"/>
                    </a:cubicBezTo>
                    <a:lnTo>
                      <a:pt x="8252" y="33185"/>
                    </a:lnTo>
                    <a:cubicBezTo>
                      <a:pt x="8502" y="33345"/>
                      <a:pt x="8761" y="33506"/>
                      <a:pt x="9020" y="33649"/>
                    </a:cubicBezTo>
                    <a:cubicBezTo>
                      <a:pt x="9028" y="33658"/>
                      <a:pt x="9037" y="33658"/>
                      <a:pt x="9046" y="33658"/>
                    </a:cubicBezTo>
                    <a:cubicBezTo>
                      <a:pt x="9073" y="33658"/>
                      <a:pt x="9091" y="33649"/>
                      <a:pt x="9109" y="33631"/>
                    </a:cubicBezTo>
                    <a:cubicBezTo>
                      <a:pt x="9109" y="33622"/>
                      <a:pt x="9118" y="33604"/>
                      <a:pt x="9118" y="33595"/>
                    </a:cubicBezTo>
                    <a:cubicBezTo>
                      <a:pt x="9118" y="33577"/>
                      <a:pt x="9109" y="33559"/>
                      <a:pt x="9091" y="33550"/>
                    </a:cubicBezTo>
                    <a:lnTo>
                      <a:pt x="9082" y="33542"/>
                    </a:lnTo>
                    <a:cubicBezTo>
                      <a:pt x="8823" y="33390"/>
                      <a:pt x="8573" y="33238"/>
                      <a:pt x="8324" y="33078"/>
                    </a:cubicBezTo>
                    <a:cubicBezTo>
                      <a:pt x="8314" y="33071"/>
                      <a:pt x="8302" y="33068"/>
                      <a:pt x="8291" y="33068"/>
                    </a:cubicBezTo>
                    <a:close/>
                    <a:moveTo>
                      <a:pt x="27778" y="33068"/>
                    </a:moveTo>
                    <a:cubicBezTo>
                      <a:pt x="27766" y="33068"/>
                      <a:pt x="27754" y="33071"/>
                      <a:pt x="27745" y="33078"/>
                    </a:cubicBezTo>
                    <a:cubicBezTo>
                      <a:pt x="27495" y="33238"/>
                      <a:pt x="27236" y="33390"/>
                      <a:pt x="26987" y="33542"/>
                    </a:cubicBezTo>
                    <a:cubicBezTo>
                      <a:pt x="26960" y="33550"/>
                      <a:pt x="26951" y="33577"/>
                      <a:pt x="26951" y="33595"/>
                    </a:cubicBezTo>
                    <a:cubicBezTo>
                      <a:pt x="26951" y="33613"/>
                      <a:pt x="26951" y="33622"/>
                      <a:pt x="26960" y="33631"/>
                    </a:cubicBezTo>
                    <a:cubicBezTo>
                      <a:pt x="26969" y="33649"/>
                      <a:pt x="26995" y="33666"/>
                      <a:pt x="27013" y="33666"/>
                    </a:cubicBezTo>
                    <a:cubicBezTo>
                      <a:pt x="27022" y="33666"/>
                      <a:pt x="27040" y="33658"/>
                      <a:pt x="27049" y="33658"/>
                    </a:cubicBezTo>
                    <a:cubicBezTo>
                      <a:pt x="27308" y="33506"/>
                      <a:pt x="27566" y="33345"/>
                      <a:pt x="27816" y="33185"/>
                    </a:cubicBezTo>
                    <a:cubicBezTo>
                      <a:pt x="27834" y="33176"/>
                      <a:pt x="27843" y="33149"/>
                      <a:pt x="27843" y="33131"/>
                    </a:cubicBezTo>
                    <a:cubicBezTo>
                      <a:pt x="27843" y="33122"/>
                      <a:pt x="27843" y="33104"/>
                      <a:pt x="27834" y="33096"/>
                    </a:cubicBezTo>
                    <a:cubicBezTo>
                      <a:pt x="27822" y="33078"/>
                      <a:pt x="27800" y="33068"/>
                      <a:pt x="27778" y="33068"/>
                    </a:cubicBezTo>
                    <a:close/>
                    <a:moveTo>
                      <a:pt x="9832" y="33961"/>
                    </a:moveTo>
                    <a:cubicBezTo>
                      <a:pt x="9810" y="33961"/>
                      <a:pt x="9790" y="33973"/>
                      <a:pt x="9778" y="33997"/>
                    </a:cubicBezTo>
                    <a:cubicBezTo>
                      <a:pt x="9778" y="34005"/>
                      <a:pt x="9769" y="34014"/>
                      <a:pt x="9769" y="34023"/>
                    </a:cubicBezTo>
                    <a:cubicBezTo>
                      <a:pt x="9769" y="34050"/>
                      <a:pt x="9787" y="34068"/>
                      <a:pt x="9805" y="34086"/>
                    </a:cubicBezTo>
                    <a:cubicBezTo>
                      <a:pt x="10072" y="34220"/>
                      <a:pt x="10340" y="34353"/>
                      <a:pt x="10616" y="34469"/>
                    </a:cubicBezTo>
                    <a:cubicBezTo>
                      <a:pt x="10625" y="34478"/>
                      <a:pt x="10634" y="34478"/>
                      <a:pt x="10643" y="34478"/>
                    </a:cubicBezTo>
                    <a:cubicBezTo>
                      <a:pt x="10670" y="34478"/>
                      <a:pt x="10688" y="34460"/>
                      <a:pt x="10697" y="34443"/>
                    </a:cubicBezTo>
                    <a:cubicBezTo>
                      <a:pt x="10706" y="34434"/>
                      <a:pt x="10706" y="34425"/>
                      <a:pt x="10706" y="34416"/>
                    </a:cubicBezTo>
                    <a:cubicBezTo>
                      <a:pt x="10706" y="34389"/>
                      <a:pt x="10688" y="34362"/>
                      <a:pt x="10670" y="34353"/>
                    </a:cubicBezTo>
                    <a:lnTo>
                      <a:pt x="10661" y="34353"/>
                    </a:lnTo>
                    <a:cubicBezTo>
                      <a:pt x="10402" y="34228"/>
                      <a:pt x="10135" y="34104"/>
                      <a:pt x="9876" y="33970"/>
                    </a:cubicBezTo>
                    <a:lnTo>
                      <a:pt x="9867" y="33970"/>
                    </a:lnTo>
                    <a:cubicBezTo>
                      <a:pt x="9855" y="33964"/>
                      <a:pt x="9843" y="33961"/>
                      <a:pt x="9832" y="33961"/>
                    </a:cubicBezTo>
                    <a:close/>
                    <a:moveTo>
                      <a:pt x="26228" y="33966"/>
                    </a:moveTo>
                    <a:cubicBezTo>
                      <a:pt x="26219" y="33966"/>
                      <a:pt x="26210" y="33968"/>
                      <a:pt x="26201" y="33970"/>
                    </a:cubicBezTo>
                    <a:lnTo>
                      <a:pt x="26193" y="33970"/>
                    </a:lnTo>
                    <a:cubicBezTo>
                      <a:pt x="25934" y="34104"/>
                      <a:pt x="25666" y="34237"/>
                      <a:pt x="25390" y="34362"/>
                    </a:cubicBezTo>
                    <a:cubicBezTo>
                      <a:pt x="25372" y="34371"/>
                      <a:pt x="25354" y="34389"/>
                      <a:pt x="25354" y="34416"/>
                    </a:cubicBezTo>
                    <a:cubicBezTo>
                      <a:pt x="25354" y="34425"/>
                      <a:pt x="25354" y="34434"/>
                      <a:pt x="25363" y="34443"/>
                    </a:cubicBezTo>
                    <a:cubicBezTo>
                      <a:pt x="25372" y="34469"/>
                      <a:pt x="25399" y="34478"/>
                      <a:pt x="25416" y="34478"/>
                    </a:cubicBezTo>
                    <a:lnTo>
                      <a:pt x="25452" y="34478"/>
                    </a:lnTo>
                    <a:cubicBezTo>
                      <a:pt x="25720" y="34353"/>
                      <a:pt x="25987" y="34220"/>
                      <a:pt x="26255" y="34086"/>
                    </a:cubicBezTo>
                    <a:cubicBezTo>
                      <a:pt x="26282" y="34077"/>
                      <a:pt x="26291" y="34050"/>
                      <a:pt x="26291" y="34032"/>
                    </a:cubicBezTo>
                    <a:cubicBezTo>
                      <a:pt x="26291" y="34014"/>
                      <a:pt x="26291" y="34005"/>
                      <a:pt x="26282" y="33997"/>
                    </a:cubicBezTo>
                    <a:cubicBezTo>
                      <a:pt x="26275" y="33976"/>
                      <a:pt x="26253" y="33966"/>
                      <a:pt x="26228" y="33966"/>
                    </a:cubicBezTo>
                    <a:close/>
                    <a:moveTo>
                      <a:pt x="11466" y="34698"/>
                    </a:moveTo>
                    <a:cubicBezTo>
                      <a:pt x="11439" y="34698"/>
                      <a:pt x="11415" y="34710"/>
                      <a:pt x="11401" y="34737"/>
                    </a:cubicBezTo>
                    <a:cubicBezTo>
                      <a:pt x="11401" y="34746"/>
                      <a:pt x="11401" y="34755"/>
                      <a:pt x="11401" y="34764"/>
                    </a:cubicBezTo>
                    <a:cubicBezTo>
                      <a:pt x="11401" y="34791"/>
                      <a:pt x="11419" y="34808"/>
                      <a:pt x="11437" y="34817"/>
                    </a:cubicBezTo>
                    <a:lnTo>
                      <a:pt x="11446" y="34817"/>
                    </a:lnTo>
                    <a:cubicBezTo>
                      <a:pt x="11723" y="34933"/>
                      <a:pt x="12008" y="35031"/>
                      <a:pt x="12285" y="35129"/>
                    </a:cubicBezTo>
                    <a:lnTo>
                      <a:pt x="12302" y="35129"/>
                    </a:lnTo>
                    <a:cubicBezTo>
                      <a:pt x="12329" y="35129"/>
                      <a:pt x="12356" y="35112"/>
                      <a:pt x="12365" y="35085"/>
                    </a:cubicBezTo>
                    <a:cubicBezTo>
                      <a:pt x="12365" y="35085"/>
                      <a:pt x="12374" y="35076"/>
                      <a:pt x="12374" y="35067"/>
                    </a:cubicBezTo>
                    <a:cubicBezTo>
                      <a:pt x="12374" y="35040"/>
                      <a:pt x="12356" y="35014"/>
                      <a:pt x="12329" y="35005"/>
                    </a:cubicBezTo>
                    <a:cubicBezTo>
                      <a:pt x="12044" y="34915"/>
                      <a:pt x="11767" y="34808"/>
                      <a:pt x="11491" y="34701"/>
                    </a:cubicBezTo>
                    <a:cubicBezTo>
                      <a:pt x="11482" y="34699"/>
                      <a:pt x="11474" y="34698"/>
                      <a:pt x="11466" y="34698"/>
                    </a:cubicBezTo>
                    <a:close/>
                    <a:moveTo>
                      <a:pt x="24597" y="34703"/>
                    </a:moveTo>
                    <a:cubicBezTo>
                      <a:pt x="24588" y="34703"/>
                      <a:pt x="24578" y="34705"/>
                      <a:pt x="24569" y="34710"/>
                    </a:cubicBezTo>
                    <a:cubicBezTo>
                      <a:pt x="24292" y="34817"/>
                      <a:pt x="24007" y="34915"/>
                      <a:pt x="23730" y="35014"/>
                    </a:cubicBezTo>
                    <a:cubicBezTo>
                      <a:pt x="23704" y="35022"/>
                      <a:pt x="23686" y="35049"/>
                      <a:pt x="23686" y="35076"/>
                    </a:cubicBezTo>
                    <a:cubicBezTo>
                      <a:pt x="23686" y="35076"/>
                      <a:pt x="23686" y="35085"/>
                      <a:pt x="23686" y="35094"/>
                    </a:cubicBezTo>
                    <a:cubicBezTo>
                      <a:pt x="23695" y="35121"/>
                      <a:pt x="23721" y="35138"/>
                      <a:pt x="23748" y="35138"/>
                    </a:cubicBezTo>
                    <a:cubicBezTo>
                      <a:pt x="23757" y="35138"/>
                      <a:pt x="23766" y="35138"/>
                      <a:pt x="23766" y="35129"/>
                    </a:cubicBezTo>
                    <a:cubicBezTo>
                      <a:pt x="24051" y="35040"/>
                      <a:pt x="24337" y="34933"/>
                      <a:pt x="24614" y="34826"/>
                    </a:cubicBezTo>
                    <a:cubicBezTo>
                      <a:pt x="24640" y="34817"/>
                      <a:pt x="24658" y="34791"/>
                      <a:pt x="24658" y="34764"/>
                    </a:cubicBezTo>
                    <a:cubicBezTo>
                      <a:pt x="24658" y="34755"/>
                      <a:pt x="24658" y="34746"/>
                      <a:pt x="24649" y="34746"/>
                    </a:cubicBezTo>
                    <a:cubicBezTo>
                      <a:pt x="24643" y="34720"/>
                      <a:pt x="24622" y="34703"/>
                      <a:pt x="24597" y="34703"/>
                    </a:cubicBezTo>
                    <a:close/>
                    <a:moveTo>
                      <a:pt x="13162" y="35270"/>
                    </a:moveTo>
                    <a:cubicBezTo>
                      <a:pt x="13136" y="35270"/>
                      <a:pt x="13104" y="35287"/>
                      <a:pt x="13096" y="35317"/>
                    </a:cubicBezTo>
                    <a:cubicBezTo>
                      <a:pt x="13096" y="35317"/>
                      <a:pt x="13096" y="35326"/>
                      <a:pt x="13096" y="35335"/>
                    </a:cubicBezTo>
                    <a:cubicBezTo>
                      <a:pt x="13096" y="35361"/>
                      <a:pt x="13114" y="35388"/>
                      <a:pt x="13141" y="35397"/>
                    </a:cubicBezTo>
                    <a:cubicBezTo>
                      <a:pt x="13435" y="35477"/>
                      <a:pt x="13721" y="35549"/>
                      <a:pt x="14015" y="35611"/>
                    </a:cubicBezTo>
                    <a:cubicBezTo>
                      <a:pt x="14024" y="35620"/>
                      <a:pt x="14024" y="35620"/>
                      <a:pt x="14033" y="35620"/>
                    </a:cubicBezTo>
                    <a:cubicBezTo>
                      <a:pt x="14060" y="35620"/>
                      <a:pt x="14087" y="35593"/>
                      <a:pt x="14096" y="35567"/>
                    </a:cubicBezTo>
                    <a:cubicBezTo>
                      <a:pt x="14096" y="35558"/>
                      <a:pt x="14096" y="35558"/>
                      <a:pt x="14096" y="35549"/>
                    </a:cubicBezTo>
                    <a:cubicBezTo>
                      <a:pt x="14096" y="35522"/>
                      <a:pt x="14078" y="35495"/>
                      <a:pt x="14042" y="35486"/>
                    </a:cubicBezTo>
                    <a:cubicBezTo>
                      <a:pt x="13757" y="35424"/>
                      <a:pt x="13462" y="35353"/>
                      <a:pt x="13186" y="35272"/>
                    </a:cubicBezTo>
                    <a:lnTo>
                      <a:pt x="13177" y="35272"/>
                    </a:lnTo>
                    <a:cubicBezTo>
                      <a:pt x="13172" y="35271"/>
                      <a:pt x="13167" y="35270"/>
                      <a:pt x="13162" y="35270"/>
                    </a:cubicBezTo>
                    <a:close/>
                    <a:moveTo>
                      <a:pt x="22892" y="35270"/>
                    </a:moveTo>
                    <a:cubicBezTo>
                      <a:pt x="22886" y="35270"/>
                      <a:pt x="22880" y="35271"/>
                      <a:pt x="22874" y="35272"/>
                    </a:cubicBezTo>
                    <a:cubicBezTo>
                      <a:pt x="22588" y="35353"/>
                      <a:pt x="22303" y="35424"/>
                      <a:pt x="22017" y="35495"/>
                    </a:cubicBezTo>
                    <a:lnTo>
                      <a:pt x="22009" y="35495"/>
                    </a:lnTo>
                    <a:cubicBezTo>
                      <a:pt x="21982" y="35495"/>
                      <a:pt x="21964" y="35522"/>
                      <a:pt x="21964" y="35558"/>
                    </a:cubicBezTo>
                    <a:cubicBezTo>
                      <a:pt x="21964" y="35558"/>
                      <a:pt x="21964" y="35567"/>
                      <a:pt x="21964" y="35567"/>
                    </a:cubicBezTo>
                    <a:cubicBezTo>
                      <a:pt x="21973" y="35602"/>
                      <a:pt x="21991" y="35620"/>
                      <a:pt x="22026" y="35620"/>
                    </a:cubicBezTo>
                    <a:lnTo>
                      <a:pt x="22035" y="35620"/>
                    </a:lnTo>
                    <a:cubicBezTo>
                      <a:pt x="22330" y="35549"/>
                      <a:pt x="22624" y="35477"/>
                      <a:pt x="22910" y="35397"/>
                    </a:cubicBezTo>
                    <a:lnTo>
                      <a:pt x="22927" y="35388"/>
                    </a:lnTo>
                    <a:cubicBezTo>
                      <a:pt x="22945" y="35379"/>
                      <a:pt x="22954" y="35361"/>
                      <a:pt x="22954" y="35335"/>
                    </a:cubicBezTo>
                    <a:cubicBezTo>
                      <a:pt x="22954" y="35335"/>
                      <a:pt x="22954" y="35326"/>
                      <a:pt x="22954" y="35317"/>
                    </a:cubicBezTo>
                    <a:cubicBezTo>
                      <a:pt x="22947" y="35287"/>
                      <a:pt x="22921" y="35270"/>
                      <a:pt x="22892" y="35270"/>
                    </a:cubicBezTo>
                    <a:close/>
                    <a:moveTo>
                      <a:pt x="14903" y="35663"/>
                    </a:moveTo>
                    <a:cubicBezTo>
                      <a:pt x="14874" y="35663"/>
                      <a:pt x="14853" y="35687"/>
                      <a:pt x="14845" y="35718"/>
                    </a:cubicBezTo>
                    <a:cubicBezTo>
                      <a:pt x="14845" y="35718"/>
                      <a:pt x="14845" y="35727"/>
                      <a:pt x="14845" y="35727"/>
                    </a:cubicBezTo>
                    <a:cubicBezTo>
                      <a:pt x="14845" y="35763"/>
                      <a:pt x="14863" y="35790"/>
                      <a:pt x="14898" y="35790"/>
                    </a:cubicBezTo>
                    <a:cubicBezTo>
                      <a:pt x="15193" y="35843"/>
                      <a:pt x="15487" y="35888"/>
                      <a:pt x="15782" y="35923"/>
                    </a:cubicBezTo>
                    <a:lnTo>
                      <a:pt x="15791" y="35923"/>
                    </a:lnTo>
                    <a:cubicBezTo>
                      <a:pt x="15826" y="35923"/>
                      <a:pt x="15853" y="35906"/>
                      <a:pt x="15853" y="35870"/>
                    </a:cubicBezTo>
                    <a:cubicBezTo>
                      <a:pt x="15862" y="35870"/>
                      <a:pt x="15862" y="35861"/>
                      <a:pt x="15862" y="35861"/>
                    </a:cubicBezTo>
                    <a:cubicBezTo>
                      <a:pt x="15862" y="35825"/>
                      <a:pt x="15835" y="35799"/>
                      <a:pt x="15800" y="35799"/>
                    </a:cubicBezTo>
                    <a:cubicBezTo>
                      <a:pt x="15505" y="35763"/>
                      <a:pt x="15211" y="35718"/>
                      <a:pt x="14916" y="35665"/>
                    </a:cubicBezTo>
                    <a:cubicBezTo>
                      <a:pt x="14912" y="35664"/>
                      <a:pt x="14907" y="35663"/>
                      <a:pt x="14903" y="35663"/>
                    </a:cubicBezTo>
                    <a:close/>
                    <a:moveTo>
                      <a:pt x="21134" y="35665"/>
                    </a:moveTo>
                    <a:cubicBezTo>
                      <a:pt x="20840" y="35718"/>
                      <a:pt x="20546" y="35763"/>
                      <a:pt x="20251" y="35799"/>
                    </a:cubicBezTo>
                    <a:cubicBezTo>
                      <a:pt x="20215" y="35807"/>
                      <a:pt x="20198" y="35834"/>
                      <a:pt x="20198" y="35861"/>
                    </a:cubicBezTo>
                    <a:cubicBezTo>
                      <a:pt x="20198" y="35870"/>
                      <a:pt x="20198" y="35870"/>
                      <a:pt x="20198" y="35870"/>
                    </a:cubicBezTo>
                    <a:cubicBezTo>
                      <a:pt x="20198" y="35906"/>
                      <a:pt x="20233" y="35932"/>
                      <a:pt x="20269" y="35932"/>
                    </a:cubicBezTo>
                    <a:cubicBezTo>
                      <a:pt x="20269" y="35923"/>
                      <a:pt x="20269" y="35923"/>
                      <a:pt x="20269" y="35923"/>
                    </a:cubicBezTo>
                    <a:cubicBezTo>
                      <a:pt x="20563" y="35888"/>
                      <a:pt x="20867" y="35843"/>
                      <a:pt x="21161" y="35799"/>
                    </a:cubicBezTo>
                    <a:cubicBezTo>
                      <a:pt x="21188" y="35790"/>
                      <a:pt x="21215" y="35763"/>
                      <a:pt x="21215" y="35736"/>
                    </a:cubicBezTo>
                    <a:cubicBezTo>
                      <a:pt x="21215" y="35727"/>
                      <a:pt x="21215" y="35727"/>
                      <a:pt x="21206" y="35718"/>
                    </a:cubicBezTo>
                    <a:cubicBezTo>
                      <a:pt x="21206" y="35683"/>
                      <a:pt x="21170" y="35665"/>
                      <a:pt x="21134" y="35665"/>
                    </a:cubicBezTo>
                    <a:close/>
                    <a:moveTo>
                      <a:pt x="16692" y="35888"/>
                    </a:moveTo>
                    <a:cubicBezTo>
                      <a:pt x="16656" y="35888"/>
                      <a:pt x="16620" y="35915"/>
                      <a:pt x="16620" y="35941"/>
                    </a:cubicBezTo>
                    <a:cubicBezTo>
                      <a:pt x="16620" y="35950"/>
                      <a:pt x="16620" y="35950"/>
                      <a:pt x="16620" y="35950"/>
                    </a:cubicBezTo>
                    <a:cubicBezTo>
                      <a:pt x="16620" y="35986"/>
                      <a:pt x="16647" y="36013"/>
                      <a:pt x="16683" y="36013"/>
                    </a:cubicBezTo>
                    <a:cubicBezTo>
                      <a:pt x="16977" y="36039"/>
                      <a:pt x="17280" y="36048"/>
                      <a:pt x="17575" y="36057"/>
                    </a:cubicBezTo>
                    <a:cubicBezTo>
                      <a:pt x="17610" y="36057"/>
                      <a:pt x="17646" y="36031"/>
                      <a:pt x="17646" y="35995"/>
                    </a:cubicBezTo>
                    <a:cubicBezTo>
                      <a:pt x="17646" y="35959"/>
                      <a:pt x="17619" y="35932"/>
                      <a:pt x="17584" y="35932"/>
                    </a:cubicBezTo>
                    <a:cubicBezTo>
                      <a:pt x="17289" y="35923"/>
                      <a:pt x="16986" y="35906"/>
                      <a:pt x="16692" y="35888"/>
                    </a:cubicBezTo>
                    <a:close/>
                    <a:moveTo>
                      <a:pt x="19368" y="35888"/>
                    </a:moveTo>
                    <a:cubicBezTo>
                      <a:pt x="19074" y="35906"/>
                      <a:pt x="18770" y="35923"/>
                      <a:pt x="18476" y="35932"/>
                    </a:cubicBezTo>
                    <a:lnTo>
                      <a:pt x="18467" y="35932"/>
                    </a:lnTo>
                    <a:cubicBezTo>
                      <a:pt x="18440" y="35932"/>
                      <a:pt x="18413" y="35959"/>
                      <a:pt x="18413" y="35995"/>
                    </a:cubicBezTo>
                    <a:cubicBezTo>
                      <a:pt x="18413" y="36031"/>
                      <a:pt x="18440" y="36057"/>
                      <a:pt x="18476" y="36057"/>
                    </a:cubicBezTo>
                    <a:cubicBezTo>
                      <a:pt x="18779" y="36048"/>
                      <a:pt x="19074" y="36039"/>
                      <a:pt x="19368" y="36013"/>
                    </a:cubicBezTo>
                    <a:lnTo>
                      <a:pt x="19377" y="36013"/>
                    </a:lnTo>
                    <a:cubicBezTo>
                      <a:pt x="19413" y="36013"/>
                      <a:pt x="19430" y="35986"/>
                      <a:pt x="19430" y="35950"/>
                    </a:cubicBezTo>
                    <a:cubicBezTo>
                      <a:pt x="19430" y="35915"/>
                      <a:pt x="19404" y="35888"/>
                      <a:pt x="19368" y="358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2573777" y="2150469"/>
                <a:ext cx="921667" cy="921667"/>
              </a:xfrm>
              <a:custGeom>
                <a:avLst/>
                <a:gdLst/>
                <a:ahLst/>
                <a:cxnLst/>
                <a:rect l="l" t="t" r="r" b="b"/>
                <a:pathLst>
                  <a:path w="28539" h="28539" extrusionOk="0">
                    <a:moveTo>
                      <a:pt x="13578" y="18"/>
                    </a:moveTo>
                    <a:cubicBezTo>
                      <a:pt x="13489" y="18"/>
                      <a:pt x="13409" y="27"/>
                      <a:pt x="13320" y="27"/>
                    </a:cubicBezTo>
                    <a:cubicBezTo>
                      <a:pt x="13284" y="36"/>
                      <a:pt x="13257" y="63"/>
                      <a:pt x="13257" y="98"/>
                    </a:cubicBezTo>
                    <a:cubicBezTo>
                      <a:pt x="13266" y="134"/>
                      <a:pt x="13293" y="161"/>
                      <a:pt x="13320" y="161"/>
                    </a:cubicBezTo>
                    <a:lnTo>
                      <a:pt x="13329" y="161"/>
                    </a:lnTo>
                    <a:cubicBezTo>
                      <a:pt x="13418" y="152"/>
                      <a:pt x="13498" y="152"/>
                      <a:pt x="13587" y="143"/>
                    </a:cubicBezTo>
                    <a:cubicBezTo>
                      <a:pt x="13623" y="143"/>
                      <a:pt x="13650" y="116"/>
                      <a:pt x="13650" y="81"/>
                    </a:cubicBezTo>
                    <a:cubicBezTo>
                      <a:pt x="13641" y="45"/>
                      <a:pt x="13614" y="18"/>
                      <a:pt x="13578" y="18"/>
                    </a:cubicBezTo>
                    <a:close/>
                    <a:moveTo>
                      <a:pt x="14354" y="0"/>
                    </a:moveTo>
                    <a:cubicBezTo>
                      <a:pt x="14319" y="0"/>
                      <a:pt x="14292" y="27"/>
                      <a:pt x="14292" y="63"/>
                    </a:cubicBezTo>
                    <a:cubicBezTo>
                      <a:pt x="14292" y="98"/>
                      <a:pt x="14319" y="125"/>
                      <a:pt x="14354" y="125"/>
                    </a:cubicBezTo>
                    <a:cubicBezTo>
                      <a:pt x="14658" y="134"/>
                      <a:pt x="14961" y="143"/>
                      <a:pt x="15255" y="161"/>
                    </a:cubicBezTo>
                    <a:lnTo>
                      <a:pt x="15264" y="161"/>
                    </a:lnTo>
                    <a:cubicBezTo>
                      <a:pt x="15300" y="161"/>
                      <a:pt x="15327" y="134"/>
                      <a:pt x="15327" y="98"/>
                    </a:cubicBezTo>
                    <a:cubicBezTo>
                      <a:pt x="15327" y="63"/>
                      <a:pt x="15300" y="36"/>
                      <a:pt x="15264" y="36"/>
                    </a:cubicBezTo>
                    <a:cubicBezTo>
                      <a:pt x="14970" y="9"/>
                      <a:pt x="14658" y="0"/>
                      <a:pt x="14354" y="0"/>
                    </a:cubicBezTo>
                    <a:close/>
                    <a:moveTo>
                      <a:pt x="15523" y="54"/>
                    </a:moveTo>
                    <a:cubicBezTo>
                      <a:pt x="15487" y="54"/>
                      <a:pt x="15461" y="81"/>
                      <a:pt x="15461" y="116"/>
                    </a:cubicBezTo>
                    <a:cubicBezTo>
                      <a:pt x="15452" y="152"/>
                      <a:pt x="15478" y="179"/>
                      <a:pt x="15514" y="179"/>
                    </a:cubicBezTo>
                    <a:cubicBezTo>
                      <a:pt x="15773" y="205"/>
                      <a:pt x="16032" y="232"/>
                      <a:pt x="16281" y="268"/>
                    </a:cubicBezTo>
                    <a:lnTo>
                      <a:pt x="16290" y="268"/>
                    </a:lnTo>
                    <a:cubicBezTo>
                      <a:pt x="16326" y="268"/>
                      <a:pt x="16353" y="250"/>
                      <a:pt x="16353" y="214"/>
                    </a:cubicBezTo>
                    <a:cubicBezTo>
                      <a:pt x="16362" y="179"/>
                      <a:pt x="16335" y="152"/>
                      <a:pt x="16299" y="143"/>
                    </a:cubicBezTo>
                    <a:cubicBezTo>
                      <a:pt x="16041" y="107"/>
                      <a:pt x="15782" y="81"/>
                      <a:pt x="15523" y="54"/>
                    </a:cubicBezTo>
                    <a:close/>
                    <a:moveTo>
                      <a:pt x="12419" y="116"/>
                    </a:moveTo>
                    <a:cubicBezTo>
                      <a:pt x="12160" y="152"/>
                      <a:pt x="11901" y="197"/>
                      <a:pt x="11642" y="241"/>
                    </a:cubicBezTo>
                    <a:cubicBezTo>
                      <a:pt x="11607" y="250"/>
                      <a:pt x="11589" y="277"/>
                      <a:pt x="11598" y="313"/>
                    </a:cubicBezTo>
                    <a:cubicBezTo>
                      <a:pt x="11598" y="348"/>
                      <a:pt x="11625" y="366"/>
                      <a:pt x="11660" y="366"/>
                    </a:cubicBezTo>
                    <a:lnTo>
                      <a:pt x="11669" y="366"/>
                    </a:lnTo>
                    <a:cubicBezTo>
                      <a:pt x="11919" y="321"/>
                      <a:pt x="12178" y="277"/>
                      <a:pt x="12427" y="250"/>
                    </a:cubicBezTo>
                    <a:cubicBezTo>
                      <a:pt x="12463" y="241"/>
                      <a:pt x="12490" y="205"/>
                      <a:pt x="12490" y="179"/>
                    </a:cubicBezTo>
                    <a:cubicBezTo>
                      <a:pt x="12481" y="143"/>
                      <a:pt x="12454" y="116"/>
                      <a:pt x="12419" y="116"/>
                    </a:cubicBezTo>
                    <a:close/>
                    <a:moveTo>
                      <a:pt x="17182" y="301"/>
                    </a:moveTo>
                    <a:cubicBezTo>
                      <a:pt x="17153" y="301"/>
                      <a:pt x="17127" y="319"/>
                      <a:pt x="17120" y="348"/>
                    </a:cubicBezTo>
                    <a:cubicBezTo>
                      <a:pt x="17111" y="384"/>
                      <a:pt x="17138" y="420"/>
                      <a:pt x="17173" y="428"/>
                    </a:cubicBezTo>
                    <a:cubicBezTo>
                      <a:pt x="17254" y="446"/>
                      <a:pt x="17334" y="464"/>
                      <a:pt x="17423" y="482"/>
                    </a:cubicBezTo>
                    <a:lnTo>
                      <a:pt x="17432" y="482"/>
                    </a:lnTo>
                    <a:cubicBezTo>
                      <a:pt x="17468" y="482"/>
                      <a:pt x="17495" y="464"/>
                      <a:pt x="17495" y="428"/>
                    </a:cubicBezTo>
                    <a:cubicBezTo>
                      <a:pt x="17504" y="402"/>
                      <a:pt x="17486" y="366"/>
                      <a:pt x="17450" y="357"/>
                    </a:cubicBezTo>
                    <a:cubicBezTo>
                      <a:pt x="17370" y="339"/>
                      <a:pt x="17281" y="321"/>
                      <a:pt x="17200" y="304"/>
                    </a:cubicBezTo>
                    <a:cubicBezTo>
                      <a:pt x="17194" y="302"/>
                      <a:pt x="17188" y="301"/>
                      <a:pt x="17182" y="301"/>
                    </a:cubicBezTo>
                    <a:close/>
                    <a:moveTo>
                      <a:pt x="11393" y="286"/>
                    </a:moveTo>
                    <a:cubicBezTo>
                      <a:pt x="11098" y="348"/>
                      <a:pt x="10795" y="420"/>
                      <a:pt x="10509" y="500"/>
                    </a:cubicBezTo>
                    <a:cubicBezTo>
                      <a:pt x="10474" y="509"/>
                      <a:pt x="10447" y="544"/>
                      <a:pt x="10465" y="580"/>
                    </a:cubicBezTo>
                    <a:cubicBezTo>
                      <a:pt x="10465" y="607"/>
                      <a:pt x="10492" y="625"/>
                      <a:pt x="10518" y="625"/>
                    </a:cubicBezTo>
                    <a:lnTo>
                      <a:pt x="10536" y="625"/>
                    </a:lnTo>
                    <a:cubicBezTo>
                      <a:pt x="10831" y="544"/>
                      <a:pt x="11125" y="473"/>
                      <a:pt x="11419" y="420"/>
                    </a:cubicBezTo>
                    <a:cubicBezTo>
                      <a:pt x="11455" y="411"/>
                      <a:pt x="11473" y="375"/>
                      <a:pt x="11464" y="339"/>
                    </a:cubicBezTo>
                    <a:cubicBezTo>
                      <a:pt x="11455" y="304"/>
                      <a:pt x="11428" y="286"/>
                      <a:pt x="11393" y="286"/>
                    </a:cubicBezTo>
                    <a:close/>
                    <a:moveTo>
                      <a:pt x="9778" y="721"/>
                    </a:moveTo>
                    <a:cubicBezTo>
                      <a:pt x="9772" y="721"/>
                      <a:pt x="9766" y="721"/>
                      <a:pt x="9760" y="723"/>
                    </a:cubicBezTo>
                    <a:cubicBezTo>
                      <a:pt x="9680" y="750"/>
                      <a:pt x="9591" y="785"/>
                      <a:pt x="9510" y="812"/>
                    </a:cubicBezTo>
                    <a:cubicBezTo>
                      <a:pt x="9484" y="821"/>
                      <a:pt x="9466" y="857"/>
                      <a:pt x="9475" y="892"/>
                    </a:cubicBezTo>
                    <a:cubicBezTo>
                      <a:pt x="9484" y="919"/>
                      <a:pt x="9510" y="937"/>
                      <a:pt x="9537" y="937"/>
                    </a:cubicBezTo>
                    <a:cubicBezTo>
                      <a:pt x="9537" y="937"/>
                      <a:pt x="9546" y="937"/>
                      <a:pt x="9555" y="928"/>
                    </a:cubicBezTo>
                    <a:cubicBezTo>
                      <a:pt x="9635" y="901"/>
                      <a:pt x="9715" y="875"/>
                      <a:pt x="9805" y="848"/>
                    </a:cubicBezTo>
                    <a:cubicBezTo>
                      <a:pt x="9831" y="839"/>
                      <a:pt x="9849" y="803"/>
                      <a:pt x="9840" y="767"/>
                    </a:cubicBezTo>
                    <a:cubicBezTo>
                      <a:pt x="9833" y="738"/>
                      <a:pt x="9807" y="721"/>
                      <a:pt x="9778" y="721"/>
                    </a:cubicBezTo>
                    <a:close/>
                    <a:moveTo>
                      <a:pt x="18185" y="548"/>
                    </a:moveTo>
                    <a:cubicBezTo>
                      <a:pt x="18158" y="548"/>
                      <a:pt x="18135" y="568"/>
                      <a:pt x="18128" y="589"/>
                    </a:cubicBezTo>
                    <a:cubicBezTo>
                      <a:pt x="18119" y="625"/>
                      <a:pt x="18137" y="660"/>
                      <a:pt x="18173" y="669"/>
                    </a:cubicBezTo>
                    <a:cubicBezTo>
                      <a:pt x="18458" y="759"/>
                      <a:pt x="18744" y="848"/>
                      <a:pt x="19029" y="946"/>
                    </a:cubicBezTo>
                    <a:cubicBezTo>
                      <a:pt x="19038" y="955"/>
                      <a:pt x="19038" y="955"/>
                      <a:pt x="19047" y="955"/>
                    </a:cubicBezTo>
                    <a:cubicBezTo>
                      <a:pt x="19074" y="955"/>
                      <a:pt x="19100" y="937"/>
                      <a:pt x="19109" y="910"/>
                    </a:cubicBezTo>
                    <a:cubicBezTo>
                      <a:pt x="19118" y="875"/>
                      <a:pt x="19100" y="839"/>
                      <a:pt x="19074" y="830"/>
                    </a:cubicBezTo>
                    <a:cubicBezTo>
                      <a:pt x="18788" y="723"/>
                      <a:pt x="18494" y="634"/>
                      <a:pt x="18208" y="553"/>
                    </a:cubicBezTo>
                    <a:cubicBezTo>
                      <a:pt x="18200" y="549"/>
                      <a:pt x="18192" y="548"/>
                      <a:pt x="18185" y="548"/>
                    </a:cubicBezTo>
                    <a:close/>
                    <a:moveTo>
                      <a:pt x="19286" y="912"/>
                    </a:moveTo>
                    <a:cubicBezTo>
                      <a:pt x="19262" y="912"/>
                      <a:pt x="19241" y="929"/>
                      <a:pt x="19234" y="955"/>
                    </a:cubicBezTo>
                    <a:cubicBezTo>
                      <a:pt x="19216" y="991"/>
                      <a:pt x="19234" y="1026"/>
                      <a:pt x="19270" y="1035"/>
                    </a:cubicBezTo>
                    <a:cubicBezTo>
                      <a:pt x="19511" y="1124"/>
                      <a:pt x="19752" y="1222"/>
                      <a:pt x="19984" y="1330"/>
                    </a:cubicBezTo>
                    <a:cubicBezTo>
                      <a:pt x="19993" y="1330"/>
                      <a:pt x="20001" y="1338"/>
                      <a:pt x="20010" y="1338"/>
                    </a:cubicBezTo>
                    <a:cubicBezTo>
                      <a:pt x="20028" y="1338"/>
                      <a:pt x="20055" y="1321"/>
                      <a:pt x="20064" y="1294"/>
                    </a:cubicBezTo>
                    <a:cubicBezTo>
                      <a:pt x="20082" y="1267"/>
                      <a:pt x="20064" y="1222"/>
                      <a:pt x="20037" y="1214"/>
                    </a:cubicBezTo>
                    <a:cubicBezTo>
                      <a:pt x="19796" y="1106"/>
                      <a:pt x="19555" y="1008"/>
                      <a:pt x="19315" y="919"/>
                    </a:cubicBezTo>
                    <a:cubicBezTo>
                      <a:pt x="19305" y="914"/>
                      <a:pt x="19295" y="912"/>
                      <a:pt x="19286" y="912"/>
                    </a:cubicBezTo>
                    <a:close/>
                    <a:moveTo>
                      <a:pt x="8691" y="1135"/>
                    </a:moveTo>
                    <a:cubicBezTo>
                      <a:pt x="8682" y="1135"/>
                      <a:pt x="8672" y="1137"/>
                      <a:pt x="8663" y="1142"/>
                    </a:cubicBezTo>
                    <a:cubicBezTo>
                      <a:pt x="8431" y="1240"/>
                      <a:pt x="8190" y="1356"/>
                      <a:pt x="7958" y="1472"/>
                    </a:cubicBezTo>
                    <a:cubicBezTo>
                      <a:pt x="7922" y="1481"/>
                      <a:pt x="7913" y="1526"/>
                      <a:pt x="7922" y="1553"/>
                    </a:cubicBezTo>
                    <a:cubicBezTo>
                      <a:pt x="7940" y="1579"/>
                      <a:pt x="7958" y="1588"/>
                      <a:pt x="7985" y="1588"/>
                    </a:cubicBezTo>
                    <a:cubicBezTo>
                      <a:pt x="7994" y="1588"/>
                      <a:pt x="8003" y="1588"/>
                      <a:pt x="8012" y="1579"/>
                    </a:cubicBezTo>
                    <a:cubicBezTo>
                      <a:pt x="8244" y="1472"/>
                      <a:pt x="8475" y="1365"/>
                      <a:pt x="8716" y="1258"/>
                    </a:cubicBezTo>
                    <a:cubicBezTo>
                      <a:pt x="8752" y="1249"/>
                      <a:pt x="8761" y="1205"/>
                      <a:pt x="8752" y="1178"/>
                    </a:cubicBezTo>
                    <a:cubicBezTo>
                      <a:pt x="8739" y="1152"/>
                      <a:pt x="8716" y="1135"/>
                      <a:pt x="8691" y="1135"/>
                    </a:cubicBezTo>
                    <a:close/>
                    <a:moveTo>
                      <a:pt x="20818" y="1597"/>
                    </a:moveTo>
                    <a:cubicBezTo>
                      <a:pt x="20796" y="1597"/>
                      <a:pt x="20775" y="1609"/>
                      <a:pt x="20769" y="1633"/>
                    </a:cubicBezTo>
                    <a:cubicBezTo>
                      <a:pt x="20751" y="1669"/>
                      <a:pt x="20760" y="1704"/>
                      <a:pt x="20795" y="1722"/>
                    </a:cubicBezTo>
                    <a:cubicBezTo>
                      <a:pt x="20867" y="1758"/>
                      <a:pt x="20947" y="1802"/>
                      <a:pt x="21018" y="1838"/>
                    </a:cubicBezTo>
                    <a:cubicBezTo>
                      <a:pt x="21027" y="1847"/>
                      <a:pt x="21036" y="1847"/>
                      <a:pt x="21054" y="1847"/>
                    </a:cubicBezTo>
                    <a:cubicBezTo>
                      <a:pt x="21072" y="1847"/>
                      <a:pt x="21099" y="1838"/>
                      <a:pt x="21108" y="1811"/>
                    </a:cubicBezTo>
                    <a:cubicBezTo>
                      <a:pt x="21126" y="1784"/>
                      <a:pt x="21117" y="1749"/>
                      <a:pt x="21081" y="1731"/>
                    </a:cubicBezTo>
                    <a:cubicBezTo>
                      <a:pt x="21010" y="1686"/>
                      <a:pt x="20929" y="1642"/>
                      <a:pt x="20849" y="1606"/>
                    </a:cubicBezTo>
                    <a:cubicBezTo>
                      <a:pt x="20840" y="1600"/>
                      <a:pt x="20829" y="1597"/>
                      <a:pt x="20818" y="1597"/>
                    </a:cubicBezTo>
                    <a:close/>
                    <a:moveTo>
                      <a:pt x="7757" y="1579"/>
                    </a:moveTo>
                    <a:cubicBezTo>
                      <a:pt x="7746" y="1579"/>
                      <a:pt x="7735" y="1582"/>
                      <a:pt x="7726" y="1588"/>
                    </a:cubicBezTo>
                    <a:cubicBezTo>
                      <a:pt x="7458" y="1722"/>
                      <a:pt x="7191" y="1874"/>
                      <a:pt x="6932" y="2025"/>
                    </a:cubicBezTo>
                    <a:cubicBezTo>
                      <a:pt x="6896" y="2052"/>
                      <a:pt x="6888" y="2088"/>
                      <a:pt x="6905" y="2115"/>
                    </a:cubicBezTo>
                    <a:cubicBezTo>
                      <a:pt x="6914" y="2141"/>
                      <a:pt x="6941" y="2150"/>
                      <a:pt x="6959" y="2150"/>
                    </a:cubicBezTo>
                    <a:cubicBezTo>
                      <a:pt x="6977" y="2150"/>
                      <a:pt x="6986" y="2150"/>
                      <a:pt x="6995" y="2141"/>
                    </a:cubicBezTo>
                    <a:cubicBezTo>
                      <a:pt x="7253" y="1990"/>
                      <a:pt x="7512" y="1838"/>
                      <a:pt x="7780" y="1704"/>
                    </a:cubicBezTo>
                    <a:cubicBezTo>
                      <a:pt x="7815" y="1686"/>
                      <a:pt x="7824" y="1642"/>
                      <a:pt x="7806" y="1615"/>
                    </a:cubicBezTo>
                    <a:cubicBezTo>
                      <a:pt x="7800" y="1591"/>
                      <a:pt x="7779" y="1579"/>
                      <a:pt x="7757" y="1579"/>
                    </a:cubicBezTo>
                    <a:close/>
                    <a:moveTo>
                      <a:pt x="6312" y="2437"/>
                    </a:moveTo>
                    <a:cubicBezTo>
                      <a:pt x="6298" y="2437"/>
                      <a:pt x="6283" y="2442"/>
                      <a:pt x="6272" y="2454"/>
                    </a:cubicBezTo>
                    <a:cubicBezTo>
                      <a:pt x="6201" y="2498"/>
                      <a:pt x="6129" y="2552"/>
                      <a:pt x="6058" y="2596"/>
                    </a:cubicBezTo>
                    <a:cubicBezTo>
                      <a:pt x="6031" y="2614"/>
                      <a:pt x="6022" y="2659"/>
                      <a:pt x="6040" y="2685"/>
                    </a:cubicBezTo>
                    <a:cubicBezTo>
                      <a:pt x="6058" y="2703"/>
                      <a:pt x="6076" y="2712"/>
                      <a:pt x="6094" y="2712"/>
                    </a:cubicBezTo>
                    <a:cubicBezTo>
                      <a:pt x="6102" y="2712"/>
                      <a:pt x="6120" y="2712"/>
                      <a:pt x="6129" y="2703"/>
                    </a:cubicBezTo>
                    <a:cubicBezTo>
                      <a:pt x="6201" y="2650"/>
                      <a:pt x="6272" y="2605"/>
                      <a:pt x="6343" y="2552"/>
                    </a:cubicBezTo>
                    <a:cubicBezTo>
                      <a:pt x="6370" y="2534"/>
                      <a:pt x="6379" y="2498"/>
                      <a:pt x="6361" y="2462"/>
                    </a:cubicBezTo>
                    <a:cubicBezTo>
                      <a:pt x="6351" y="2447"/>
                      <a:pt x="6331" y="2437"/>
                      <a:pt x="6312" y="2437"/>
                    </a:cubicBezTo>
                    <a:close/>
                    <a:moveTo>
                      <a:pt x="21724" y="2106"/>
                    </a:moveTo>
                    <a:cubicBezTo>
                      <a:pt x="21701" y="2106"/>
                      <a:pt x="21682" y="2118"/>
                      <a:pt x="21670" y="2141"/>
                    </a:cubicBezTo>
                    <a:cubicBezTo>
                      <a:pt x="21643" y="2168"/>
                      <a:pt x="21661" y="2213"/>
                      <a:pt x="21688" y="2231"/>
                    </a:cubicBezTo>
                    <a:cubicBezTo>
                      <a:pt x="21937" y="2382"/>
                      <a:pt x="22196" y="2552"/>
                      <a:pt x="22437" y="2721"/>
                    </a:cubicBezTo>
                    <a:cubicBezTo>
                      <a:pt x="22446" y="2730"/>
                      <a:pt x="22464" y="2739"/>
                      <a:pt x="22473" y="2739"/>
                    </a:cubicBezTo>
                    <a:cubicBezTo>
                      <a:pt x="22499" y="2739"/>
                      <a:pt x="22517" y="2730"/>
                      <a:pt x="22526" y="2712"/>
                    </a:cubicBezTo>
                    <a:cubicBezTo>
                      <a:pt x="22544" y="2677"/>
                      <a:pt x="22544" y="2641"/>
                      <a:pt x="22508" y="2623"/>
                    </a:cubicBezTo>
                    <a:cubicBezTo>
                      <a:pt x="22267" y="2445"/>
                      <a:pt x="22009" y="2275"/>
                      <a:pt x="21759" y="2115"/>
                    </a:cubicBezTo>
                    <a:cubicBezTo>
                      <a:pt x="21747" y="2109"/>
                      <a:pt x="21735" y="2106"/>
                      <a:pt x="21724" y="2106"/>
                    </a:cubicBezTo>
                    <a:close/>
                    <a:moveTo>
                      <a:pt x="22683" y="2759"/>
                    </a:moveTo>
                    <a:cubicBezTo>
                      <a:pt x="22663" y="2759"/>
                      <a:pt x="22644" y="2768"/>
                      <a:pt x="22633" y="2784"/>
                    </a:cubicBezTo>
                    <a:cubicBezTo>
                      <a:pt x="22615" y="2810"/>
                      <a:pt x="22615" y="2855"/>
                      <a:pt x="22642" y="2873"/>
                    </a:cubicBezTo>
                    <a:cubicBezTo>
                      <a:pt x="22856" y="3024"/>
                      <a:pt x="23061" y="3185"/>
                      <a:pt x="23258" y="3346"/>
                    </a:cubicBezTo>
                    <a:cubicBezTo>
                      <a:pt x="23267" y="3363"/>
                      <a:pt x="23284" y="3363"/>
                      <a:pt x="23293" y="3363"/>
                    </a:cubicBezTo>
                    <a:cubicBezTo>
                      <a:pt x="23311" y="3363"/>
                      <a:pt x="23329" y="3355"/>
                      <a:pt x="23347" y="3346"/>
                    </a:cubicBezTo>
                    <a:cubicBezTo>
                      <a:pt x="23365" y="3310"/>
                      <a:pt x="23365" y="3274"/>
                      <a:pt x="23338" y="3248"/>
                    </a:cubicBezTo>
                    <a:cubicBezTo>
                      <a:pt x="23142" y="3087"/>
                      <a:pt x="22928" y="2926"/>
                      <a:pt x="22722" y="2775"/>
                    </a:cubicBezTo>
                    <a:cubicBezTo>
                      <a:pt x="22711" y="2763"/>
                      <a:pt x="22697" y="2759"/>
                      <a:pt x="22683" y="2759"/>
                    </a:cubicBezTo>
                    <a:close/>
                    <a:moveTo>
                      <a:pt x="5370" y="3129"/>
                    </a:moveTo>
                    <a:cubicBezTo>
                      <a:pt x="5356" y="3129"/>
                      <a:pt x="5341" y="3133"/>
                      <a:pt x="5326" y="3140"/>
                    </a:cubicBezTo>
                    <a:cubicBezTo>
                      <a:pt x="5130" y="3310"/>
                      <a:pt x="4925" y="3479"/>
                      <a:pt x="4738" y="3649"/>
                    </a:cubicBezTo>
                    <a:cubicBezTo>
                      <a:pt x="4711" y="3676"/>
                      <a:pt x="4711" y="3711"/>
                      <a:pt x="4729" y="3738"/>
                    </a:cubicBezTo>
                    <a:cubicBezTo>
                      <a:pt x="4746" y="3756"/>
                      <a:pt x="4764" y="3765"/>
                      <a:pt x="4782" y="3765"/>
                    </a:cubicBezTo>
                    <a:cubicBezTo>
                      <a:pt x="4791" y="3765"/>
                      <a:pt x="4809" y="3756"/>
                      <a:pt x="4818" y="3747"/>
                    </a:cubicBezTo>
                    <a:cubicBezTo>
                      <a:pt x="5014" y="3578"/>
                      <a:pt x="5210" y="3408"/>
                      <a:pt x="5407" y="3248"/>
                    </a:cubicBezTo>
                    <a:cubicBezTo>
                      <a:pt x="5442" y="3221"/>
                      <a:pt x="5442" y="3185"/>
                      <a:pt x="5424" y="3158"/>
                    </a:cubicBezTo>
                    <a:cubicBezTo>
                      <a:pt x="5409" y="3137"/>
                      <a:pt x="5390" y="3129"/>
                      <a:pt x="5370" y="3129"/>
                    </a:cubicBezTo>
                    <a:close/>
                    <a:moveTo>
                      <a:pt x="23975" y="3834"/>
                    </a:moveTo>
                    <a:cubicBezTo>
                      <a:pt x="23958" y="3834"/>
                      <a:pt x="23940" y="3841"/>
                      <a:pt x="23927" y="3854"/>
                    </a:cubicBezTo>
                    <a:cubicBezTo>
                      <a:pt x="23909" y="3881"/>
                      <a:pt x="23909" y="3917"/>
                      <a:pt x="23936" y="3943"/>
                    </a:cubicBezTo>
                    <a:cubicBezTo>
                      <a:pt x="23998" y="4006"/>
                      <a:pt x="24061" y="4059"/>
                      <a:pt x="24114" y="4122"/>
                    </a:cubicBezTo>
                    <a:cubicBezTo>
                      <a:pt x="24132" y="4131"/>
                      <a:pt x="24150" y="4140"/>
                      <a:pt x="24159" y="4140"/>
                    </a:cubicBezTo>
                    <a:cubicBezTo>
                      <a:pt x="24177" y="4140"/>
                      <a:pt x="24194" y="4131"/>
                      <a:pt x="24212" y="4122"/>
                    </a:cubicBezTo>
                    <a:cubicBezTo>
                      <a:pt x="24230" y="4095"/>
                      <a:pt x="24230" y="4050"/>
                      <a:pt x="24212" y="4033"/>
                    </a:cubicBezTo>
                    <a:cubicBezTo>
                      <a:pt x="24150" y="3970"/>
                      <a:pt x="24087" y="3908"/>
                      <a:pt x="24016" y="3854"/>
                    </a:cubicBezTo>
                    <a:cubicBezTo>
                      <a:pt x="24007" y="3841"/>
                      <a:pt x="23991" y="3834"/>
                      <a:pt x="23975" y="3834"/>
                    </a:cubicBezTo>
                    <a:close/>
                    <a:moveTo>
                      <a:pt x="4590" y="3807"/>
                    </a:moveTo>
                    <a:cubicBezTo>
                      <a:pt x="4573" y="3807"/>
                      <a:pt x="4555" y="3814"/>
                      <a:pt x="4541" y="3827"/>
                    </a:cubicBezTo>
                    <a:cubicBezTo>
                      <a:pt x="4327" y="4033"/>
                      <a:pt x="4104" y="4247"/>
                      <a:pt x="3899" y="4470"/>
                    </a:cubicBezTo>
                    <a:cubicBezTo>
                      <a:pt x="3872" y="4488"/>
                      <a:pt x="3872" y="4532"/>
                      <a:pt x="3899" y="4559"/>
                    </a:cubicBezTo>
                    <a:cubicBezTo>
                      <a:pt x="3917" y="4568"/>
                      <a:pt x="3926" y="4577"/>
                      <a:pt x="3944" y="4577"/>
                    </a:cubicBezTo>
                    <a:cubicBezTo>
                      <a:pt x="3961" y="4577"/>
                      <a:pt x="3979" y="4568"/>
                      <a:pt x="3988" y="4550"/>
                    </a:cubicBezTo>
                    <a:cubicBezTo>
                      <a:pt x="4193" y="4336"/>
                      <a:pt x="4416" y="4122"/>
                      <a:pt x="4630" y="3917"/>
                    </a:cubicBezTo>
                    <a:cubicBezTo>
                      <a:pt x="4657" y="3899"/>
                      <a:pt x="4657" y="3854"/>
                      <a:pt x="4639" y="3827"/>
                    </a:cubicBezTo>
                    <a:cubicBezTo>
                      <a:pt x="4626" y="3814"/>
                      <a:pt x="4608" y="3807"/>
                      <a:pt x="4590" y="3807"/>
                    </a:cubicBezTo>
                    <a:close/>
                    <a:moveTo>
                      <a:pt x="3431" y="5024"/>
                    </a:moveTo>
                    <a:cubicBezTo>
                      <a:pt x="3411" y="5024"/>
                      <a:pt x="3392" y="5034"/>
                      <a:pt x="3382" y="5050"/>
                    </a:cubicBezTo>
                    <a:cubicBezTo>
                      <a:pt x="3319" y="5112"/>
                      <a:pt x="3266" y="5174"/>
                      <a:pt x="3212" y="5246"/>
                    </a:cubicBezTo>
                    <a:cubicBezTo>
                      <a:pt x="3194" y="5273"/>
                      <a:pt x="3194" y="5317"/>
                      <a:pt x="3221" y="5335"/>
                    </a:cubicBezTo>
                    <a:cubicBezTo>
                      <a:pt x="3230" y="5344"/>
                      <a:pt x="3248" y="5353"/>
                      <a:pt x="3266" y="5353"/>
                    </a:cubicBezTo>
                    <a:cubicBezTo>
                      <a:pt x="3283" y="5353"/>
                      <a:pt x="3301" y="5344"/>
                      <a:pt x="3310" y="5326"/>
                    </a:cubicBezTo>
                    <a:cubicBezTo>
                      <a:pt x="3364" y="5264"/>
                      <a:pt x="3426" y="5192"/>
                      <a:pt x="3480" y="5130"/>
                    </a:cubicBezTo>
                    <a:cubicBezTo>
                      <a:pt x="3498" y="5103"/>
                      <a:pt x="3498" y="5058"/>
                      <a:pt x="3471" y="5041"/>
                    </a:cubicBezTo>
                    <a:cubicBezTo>
                      <a:pt x="3460" y="5029"/>
                      <a:pt x="3445" y="5024"/>
                      <a:pt x="3431" y="5024"/>
                    </a:cubicBezTo>
                    <a:close/>
                    <a:moveTo>
                      <a:pt x="24707" y="4566"/>
                    </a:moveTo>
                    <a:cubicBezTo>
                      <a:pt x="24689" y="4566"/>
                      <a:pt x="24672" y="4572"/>
                      <a:pt x="24658" y="4586"/>
                    </a:cubicBezTo>
                    <a:cubicBezTo>
                      <a:pt x="24631" y="4612"/>
                      <a:pt x="24631" y="4648"/>
                      <a:pt x="24658" y="4675"/>
                    </a:cubicBezTo>
                    <a:cubicBezTo>
                      <a:pt x="24863" y="4898"/>
                      <a:pt x="25060" y="5121"/>
                      <a:pt x="25247" y="5353"/>
                    </a:cubicBezTo>
                    <a:cubicBezTo>
                      <a:pt x="25265" y="5371"/>
                      <a:pt x="25283" y="5380"/>
                      <a:pt x="25301" y="5380"/>
                    </a:cubicBezTo>
                    <a:cubicBezTo>
                      <a:pt x="25309" y="5380"/>
                      <a:pt x="25327" y="5380"/>
                      <a:pt x="25336" y="5362"/>
                    </a:cubicBezTo>
                    <a:cubicBezTo>
                      <a:pt x="25363" y="5344"/>
                      <a:pt x="25372" y="5299"/>
                      <a:pt x="25345" y="5273"/>
                    </a:cubicBezTo>
                    <a:cubicBezTo>
                      <a:pt x="25158" y="5041"/>
                      <a:pt x="24953" y="4809"/>
                      <a:pt x="24756" y="4586"/>
                    </a:cubicBezTo>
                    <a:cubicBezTo>
                      <a:pt x="24743" y="4572"/>
                      <a:pt x="24725" y="4566"/>
                      <a:pt x="24707" y="4566"/>
                    </a:cubicBezTo>
                    <a:close/>
                    <a:moveTo>
                      <a:pt x="25460" y="5453"/>
                    </a:moveTo>
                    <a:cubicBezTo>
                      <a:pt x="25446" y="5453"/>
                      <a:pt x="25431" y="5458"/>
                      <a:pt x="25417" y="5469"/>
                    </a:cubicBezTo>
                    <a:cubicBezTo>
                      <a:pt x="25390" y="5487"/>
                      <a:pt x="25390" y="5531"/>
                      <a:pt x="25408" y="5558"/>
                    </a:cubicBezTo>
                    <a:cubicBezTo>
                      <a:pt x="25568" y="5763"/>
                      <a:pt x="25720" y="5968"/>
                      <a:pt x="25872" y="6183"/>
                    </a:cubicBezTo>
                    <a:cubicBezTo>
                      <a:pt x="25880" y="6200"/>
                      <a:pt x="25898" y="6209"/>
                      <a:pt x="25925" y="6209"/>
                    </a:cubicBezTo>
                    <a:cubicBezTo>
                      <a:pt x="25934" y="6209"/>
                      <a:pt x="25943" y="6200"/>
                      <a:pt x="25961" y="6191"/>
                    </a:cubicBezTo>
                    <a:cubicBezTo>
                      <a:pt x="25987" y="6174"/>
                      <a:pt x="25996" y="6138"/>
                      <a:pt x="25979" y="6102"/>
                    </a:cubicBezTo>
                    <a:cubicBezTo>
                      <a:pt x="25827" y="5897"/>
                      <a:pt x="25666" y="5683"/>
                      <a:pt x="25506" y="5478"/>
                    </a:cubicBezTo>
                    <a:cubicBezTo>
                      <a:pt x="25495" y="5462"/>
                      <a:pt x="25479" y="5453"/>
                      <a:pt x="25460" y="5453"/>
                    </a:cubicBezTo>
                    <a:close/>
                    <a:moveTo>
                      <a:pt x="2717" y="5941"/>
                    </a:moveTo>
                    <a:cubicBezTo>
                      <a:pt x="2697" y="5941"/>
                      <a:pt x="2676" y="5951"/>
                      <a:pt x="2659" y="5968"/>
                    </a:cubicBezTo>
                    <a:cubicBezTo>
                      <a:pt x="2507" y="6174"/>
                      <a:pt x="2365" y="6397"/>
                      <a:pt x="2222" y="6611"/>
                    </a:cubicBezTo>
                    <a:cubicBezTo>
                      <a:pt x="2204" y="6646"/>
                      <a:pt x="2213" y="6682"/>
                      <a:pt x="2240" y="6700"/>
                    </a:cubicBezTo>
                    <a:cubicBezTo>
                      <a:pt x="2257" y="6709"/>
                      <a:pt x="2266" y="6709"/>
                      <a:pt x="2275" y="6709"/>
                    </a:cubicBezTo>
                    <a:cubicBezTo>
                      <a:pt x="2302" y="6709"/>
                      <a:pt x="2320" y="6700"/>
                      <a:pt x="2329" y="6682"/>
                    </a:cubicBezTo>
                    <a:cubicBezTo>
                      <a:pt x="2472" y="6468"/>
                      <a:pt x="2614" y="6254"/>
                      <a:pt x="2766" y="6040"/>
                    </a:cubicBezTo>
                    <a:cubicBezTo>
                      <a:pt x="2784" y="6013"/>
                      <a:pt x="2775" y="5977"/>
                      <a:pt x="2748" y="5951"/>
                    </a:cubicBezTo>
                    <a:cubicBezTo>
                      <a:pt x="2739" y="5944"/>
                      <a:pt x="2728" y="5941"/>
                      <a:pt x="2717" y="5941"/>
                    </a:cubicBezTo>
                    <a:close/>
                    <a:moveTo>
                      <a:pt x="26415" y="6834"/>
                    </a:moveTo>
                    <a:cubicBezTo>
                      <a:pt x="26404" y="6834"/>
                      <a:pt x="26392" y="6837"/>
                      <a:pt x="26380" y="6843"/>
                    </a:cubicBezTo>
                    <a:cubicBezTo>
                      <a:pt x="26353" y="6861"/>
                      <a:pt x="26344" y="6905"/>
                      <a:pt x="26362" y="6932"/>
                    </a:cubicBezTo>
                    <a:cubicBezTo>
                      <a:pt x="26407" y="7003"/>
                      <a:pt x="26451" y="7084"/>
                      <a:pt x="26496" y="7155"/>
                    </a:cubicBezTo>
                    <a:cubicBezTo>
                      <a:pt x="26505" y="7173"/>
                      <a:pt x="26523" y="7191"/>
                      <a:pt x="26550" y="7191"/>
                    </a:cubicBezTo>
                    <a:cubicBezTo>
                      <a:pt x="26558" y="7191"/>
                      <a:pt x="26567" y="7182"/>
                      <a:pt x="26585" y="7182"/>
                    </a:cubicBezTo>
                    <a:cubicBezTo>
                      <a:pt x="26612" y="7164"/>
                      <a:pt x="26621" y="7119"/>
                      <a:pt x="26603" y="7092"/>
                    </a:cubicBezTo>
                    <a:cubicBezTo>
                      <a:pt x="26558" y="7012"/>
                      <a:pt x="26514" y="6941"/>
                      <a:pt x="26469" y="6869"/>
                    </a:cubicBezTo>
                    <a:cubicBezTo>
                      <a:pt x="26457" y="6846"/>
                      <a:pt x="26437" y="6834"/>
                      <a:pt x="26415" y="6834"/>
                    </a:cubicBezTo>
                    <a:close/>
                    <a:moveTo>
                      <a:pt x="2142" y="6798"/>
                    </a:moveTo>
                    <a:cubicBezTo>
                      <a:pt x="2120" y="6798"/>
                      <a:pt x="2100" y="6810"/>
                      <a:pt x="2088" y="6834"/>
                    </a:cubicBezTo>
                    <a:cubicBezTo>
                      <a:pt x="1927" y="7092"/>
                      <a:pt x="1776" y="7360"/>
                      <a:pt x="1642" y="7619"/>
                    </a:cubicBezTo>
                    <a:cubicBezTo>
                      <a:pt x="1624" y="7654"/>
                      <a:pt x="1633" y="7690"/>
                      <a:pt x="1669" y="7708"/>
                    </a:cubicBezTo>
                    <a:cubicBezTo>
                      <a:pt x="1678" y="7717"/>
                      <a:pt x="1687" y="7717"/>
                      <a:pt x="1695" y="7717"/>
                    </a:cubicBezTo>
                    <a:cubicBezTo>
                      <a:pt x="1713" y="7717"/>
                      <a:pt x="1740" y="7708"/>
                      <a:pt x="1749" y="7681"/>
                    </a:cubicBezTo>
                    <a:cubicBezTo>
                      <a:pt x="1892" y="7423"/>
                      <a:pt x="2043" y="7155"/>
                      <a:pt x="2195" y="6896"/>
                    </a:cubicBezTo>
                    <a:cubicBezTo>
                      <a:pt x="2213" y="6869"/>
                      <a:pt x="2204" y="6834"/>
                      <a:pt x="2177" y="6807"/>
                    </a:cubicBezTo>
                    <a:cubicBezTo>
                      <a:pt x="2165" y="6801"/>
                      <a:pt x="2153" y="6798"/>
                      <a:pt x="2142" y="6798"/>
                    </a:cubicBezTo>
                    <a:close/>
                    <a:moveTo>
                      <a:pt x="1355" y="8281"/>
                    </a:moveTo>
                    <a:cubicBezTo>
                      <a:pt x="1330" y="8281"/>
                      <a:pt x="1307" y="8297"/>
                      <a:pt x="1294" y="8324"/>
                    </a:cubicBezTo>
                    <a:cubicBezTo>
                      <a:pt x="1258" y="8395"/>
                      <a:pt x="1223" y="8475"/>
                      <a:pt x="1187" y="8556"/>
                    </a:cubicBezTo>
                    <a:cubicBezTo>
                      <a:pt x="1169" y="8591"/>
                      <a:pt x="1187" y="8627"/>
                      <a:pt x="1223" y="8645"/>
                    </a:cubicBezTo>
                    <a:lnTo>
                      <a:pt x="1249" y="8645"/>
                    </a:lnTo>
                    <a:cubicBezTo>
                      <a:pt x="1267" y="8645"/>
                      <a:pt x="1294" y="8636"/>
                      <a:pt x="1303" y="8609"/>
                    </a:cubicBezTo>
                    <a:cubicBezTo>
                      <a:pt x="1339" y="8529"/>
                      <a:pt x="1374" y="8448"/>
                      <a:pt x="1410" y="8377"/>
                    </a:cubicBezTo>
                    <a:cubicBezTo>
                      <a:pt x="1428" y="8341"/>
                      <a:pt x="1410" y="8306"/>
                      <a:pt x="1383" y="8288"/>
                    </a:cubicBezTo>
                    <a:cubicBezTo>
                      <a:pt x="1374" y="8283"/>
                      <a:pt x="1364" y="8281"/>
                      <a:pt x="1355" y="8281"/>
                    </a:cubicBezTo>
                    <a:close/>
                    <a:moveTo>
                      <a:pt x="26914" y="7740"/>
                    </a:moveTo>
                    <a:cubicBezTo>
                      <a:pt x="26905" y="7740"/>
                      <a:pt x="26897" y="7742"/>
                      <a:pt x="26889" y="7744"/>
                    </a:cubicBezTo>
                    <a:cubicBezTo>
                      <a:pt x="26862" y="7762"/>
                      <a:pt x="26853" y="7806"/>
                      <a:pt x="26862" y="7833"/>
                    </a:cubicBezTo>
                    <a:cubicBezTo>
                      <a:pt x="27004" y="8101"/>
                      <a:pt x="27129" y="8377"/>
                      <a:pt x="27245" y="8654"/>
                    </a:cubicBezTo>
                    <a:cubicBezTo>
                      <a:pt x="27263" y="8671"/>
                      <a:pt x="27281" y="8689"/>
                      <a:pt x="27308" y="8689"/>
                    </a:cubicBezTo>
                    <a:cubicBezTo>
                      <a:pt x="27317" y="8689"/>
                      <a:pt x="27326" y="8689"/>
                      <a:pt x="27335" y="8680"/>
                    </a:cubicBezTo>
                    <a:cubicBezTo>
                      <a:pt x="27370" y="8671"/>
                      <a:pt x="27379" y="8636"/>
                      <a:pt x="27370" y="8600"/>
                    </a:cubicBezTo>
                    <a:cubicBezTo>
                      <a:pt x="27245" y="8324"/>
                      <a:pt x="27120" y="8047"/>
                      <a:pt x="26978" y="7779"/>
                    </a:cubicBezTo>
                    <a:cubicBezTo>
                      <a:pt x="26964" y="7752"/>
                      <a:pt x="26940" y="7740"/>
                      <a:pt x="26914" y="7740"/>
                    </a:cubicBezTo>
                    <a:close/>
                    <a:moveTo>
                      <a:pt x="27412" y="8798"/>
                    </a:moveTo>
                    <a:cubicBezTo>
                      <a:pt x="27404" y="8798"/>
                      <a:pt x="27395" y="8801"/>
                      <a:pt x="27388" y="8805"/>
                    </a:cubicBezTo>
                    <a:cubicBezTo>
                      <a:pt x="27352" y="8814"/>
                      <a:pt x="27335" y="8859"/>
                      <a:pt x="27352" y="8886"/>
                    </a:cubicBezTo>
                    <a:cubicBezTo>
                      <a:pt x="27451" y="9126"/>
                      <a:pt x="27540" y="9367"/>
                      <a:pt x="27629" y="9608"/>
                    </a:cubicBezTo>
                    <a:cubicBezTo>
                      <a:pt x="27638" y="9635"/>
                      <a:pt x="27656" y="9653"/>
                      <a:pt x="27682" y="9653"/>
                    </a:cubicBezTo>
                    <a:lnTo>
                      <a:pt x="27709" y="9653"/>
                    </a:lnTo>
                    <a:cubicBezTo>
                      <a:pt x="27745" y="9635"/>
                      <a:pt x="27763" y="9599"/>
                      <a:pt x="27745" y="9573"/>
                    </a:cubicBezTo>
                    <a:cubicBezTo>
                      <a:pt x="27665" y="9323"/>
                      <a:pt x="27567" y="9082"/>
                      <a:pt x="27468" y="8841"/>
                    </a:cubicBezTo>
                    <a:cubicBezTo>
                      <a:pt x="27462" y="8815"/>
                      <a:pt x="27436" y="8798"/>
                      <a:pt x="27412" y="8798"/>
                    </a:cubicBezTo>
                    <a:close/>
                    <a:moveTo>
                      <a:pt x="919" y="9356"/>
                    </a:moveTo>
                    <a:cubicBezTo>
                      <a:pt x="890" y="9356"/>
                      <a:pt x="863" y="9373"/>
                      <a:pt x="848" y="9403"/>
                    </a:cubicBezTo>
                    <a:cubicBezTo>
                      <a:pt x="759" y="9644"/>
                      <a:pt x="678" y="9894"/>
                      <a:pt x="607" y="10143"/>
                    </a:cubicBezTo>
                    <a:cubicBezTo>
                      <a:pt x="598" y="10170"/>
                      <a:pt x="616" y="10206"/>
                      <a:pt x="652" y="10224"/>
                    </a:cubicBezTo>
                    <a:lnTo>
                      <a:pt x="670" y="10224"/>
                    </a:lnTo>
                    <a:cubicBezTo>
                      <a:pt x="696" y="10224"/>
                      <a:pt x="723" y="10206"/>
                      <a:pt x="732" y="10179"/>
                    </a:cubicBezTo>
                    <a:cubicBezTo>
                      <a:pt x="803" y="9929"/>
                      <a:pt x="884" y="9688"/>
                      <a:pt x="973" y="9448"/>
                    </a:cubicBezTo>
                    <a:cubicBezTo>
                      <a:pt x="982" y="9412"/>
                      <a:pt x="964" y="9376"/>
                      <a:pt x="937" y="9358"/>
                    </a:cubicBezTo>
                    <a:cubicBezTo>
                      <a:pt x="931" y="9357"/>
                      <a:pt x="925" y="9356"/>
                      <a:pt x="919" y="9356"/>
                    </a:cubicBezTo>
                    <a:close/>
                    <a:moveTo>
                      <a:pt x="27959" y="10391"/>
                    </a:moveTo>
                    <a:cubicBezTo>
                      <a:pt x="27953" y="10391"/>
                      <a:pt x="27947" y="10392"/>
                      <a:pt x="27941" y="10393"/>
                    </a:cubicBezTo>
                    <a:cubicBezTo>
                      <a:pt x="27906" y="10402"/>
                      <a:pt x="27888" y="10438"/>
                      <a:pt x="27897" y="10474"/>
                    </a:cubicBezTo>
                    <a:cubicBezTo>
                      <a:pt x="27914" y="10554"/>
                      <a:pt x="27941" y="10634"/>
                      <a:pt x="27959" y="10723"/>
                    </a:cubicBezTo>
                    <a:cubicBezTo>
                      <a:pt x="27968" y="10750"/>
                      <a:pt x="27995" y="10768"/>
                      <a:pt x="28021" y="10768"/>
                    </a:cubicBezTo>
                    <a:lnTo>
                      <a:pt x="28039" y="10768"/>
                    </a:lnTo>
                    <a:cubicBezTo>
                      <a:pt x="28075" y="10759"/>
                      <a:pt x="28093" y="10723"/>
                      <a:pt x="28084" y="10688"/>
                    </a:cubicBezTo>
                    <a:cubicBezTo>
                      <a:pt x="28066" y="10607"/>
                      <a:pt x="28039" y="10518"/>
                      <a:pt x="28021" y="10438"/>
                    </a:cubicBezTo>
                    <a:cubicBezTo>
                      <a:pt x="28014" y="10408"/>
                      <a:pt x="27988" y="10391"/>
                      <a:pt x="27959" y="10391"/>
                    </a:cubicBezTo>
                    <a:close/>
                    <a:moveTo>
                      <a:pt x="602" y="10338"/>
                    </a:moveTo>
                    <a:cubicBezTo>
                      <a:pt x="571" y="10338"/>
                      <a:pt x="543" y="10361"/>
                      <a:pt x="536" y="10384"/>
                    </a:cubicBezTo>
                    <a:cubicBezTo>
                      <a:pt x="447" y="10679"/>
                      <a:pt x="375" y="10973"/>
                      <a:pt x="313" y="11267"/>
                    </a:cubicBezTo>
                    <a:cubicBezTo>
                      <a:pt x="304" y="11303"/>
                      <a:pt x="331" y="11339"/>
                      <a:pt x="366" y="11348"/>
                    </a:cubicBezTo>
                    <a:lnTo>
                      <a:pt x="375" y="11348"/>
                    </a:lnTo>
                    <a:cubicBezTo>
                      <a:pt x="402" y="11348"/>
                      <a:pt x="429" y="11330"/>
                      <a:pt x="438" y="11294"/>
                    </a:cubicBezTo>
                    <a:cubicBezTo>
                      <a:pt x="500" y="11009"/>
                      <a:pt x="571" y="10714"/>
                      <a:pt x="652" y="10420"/>
                    </a:cubicBezTo>
                    <a:cubicBezTo>
                      <a:pt x="670" y="10393"/>
                      <a:pt x="643" y="10358"/>
                      <a:pt x="616" y="10340"/>
                    </a:cubicBezTo>
                    <a:cubicBezTo>
                      <a:pt x="611" y="10339"/>
                      <a:pt x="606" y="10338"/>
                      <a:pt x="602" y="10338"/>
                    </a:cubicBezTo>
                    <a:close/>
                    <a:moveTo>
                      <a:pt x="241" y="11981"/>
                    </a:moveTo>
                    <a:cubicBezTo>
                      <a:pt x="215" y="11981"/>
                      <a:pt x="179" y="11999"/>
                      <a:pt x="170" y="12035"/>
                    </a:cubicBezTo>
                    <a:cubicBezTo>
                      <a:pt x="161" y="12124"/>
                      <a:pt x="143" y="12204"/>
                      <a:pt x="134" y="12293"/>
                    </a:cubicBezTo>
                    <a:cubicBezTo>
                      <a:pt x="125" y="12329"/>
                      <a:pt x="152" y="12365"/>
                      <a:pt x="188" y="12365"/>
                    </a:cubicBezTo>
                    <a:lnTo>
                      <a:pt x="197" y="12365"/>
                    </a:lnTo>
                    <a:cubicBezTo>
                      <a:pt x="232" y="12365"/>
                      <a:pt x="259" y="12347"/>
                      <a:pt x="259" y="12311"/>
                    </a:cubicBezTo>
                    <a:cubicBezTo>
                      <a:pt x="277" y="12231"/>
                      <a:pt x="286" y="12142"/>
                      <a:pt x="295" y="12061"/>
                    </a:cubicBezTo>
                    <a:cubicBezTo>
                      <a:pt x="304" y="12026"/>
                      <a:pt x="277" y="11990"/>
                      <a:pt x="241" y="11981"/>
                    </a:cubicBezTo>
                    <a:close/>
                    <a:moveTo>
                      <a:pt x="28182" y="11392"/>
                    </a:moveTo>
                    <a:cubicBezTo>
                      <a:pt x="28146" y="11401"/>
                      <a:pt x="28129" y="11437"/>
                      <a:pt x="28137" y="11473"/>
                    </a:cubicBezTo>
                    <a:cubicBezTo>
                      <a:pt x="28191" y="11767"/>
                      <a:pt x="28245" y="12061"/>
                      <a:pt x="28280" y="12365"/>
                    </a:cubicBezTo>
                    <a:cubicBezTo>
                      <a:pt x="28289" y="12392"/>
                      <a:pt x="28316" y="12418"/>
                      <a:pt x="28343" y="12418"/>
                    </a:cubicBezTo>
                    <a:lnTo>
                      <a:pt x="28352" y="12418"/>
                    </a:lnTo>
                    <a:cubicBezTo>
                      <a:pt x="28387" y="12409"/>
                      <a:pt x="28414" y="12383"/>
                      <a:pt x="28414" y="12347"/>
                    </a:cubicBezTo>
                    <a:cubicBezTo>
                      <a:pt x="28369" y="12044"/>
                      <a:pt x="28316" y="11740"/>
                      <a:pt x="28262" y="11446"/>
                    </a:cubicBezTo>
                    <a:cubicBezTo>
                      <a:pt x="28253" y="11410"/>
                      <a:pt x="28218" y="11392"/>
                      <a:pt x="28182" y="11392"/>
                    </a:cubicBezTo>
                    <a:close/>
                    <a:moveTo>
                      <a:pt x="28369" y="12543"/>
                    </a:moveTo>
                    <a:cubicBezTo>
                      <a:pt x="28334" y="12552"/>
                      <a:pt x="28307" y="12579"/>
                      <a:pt x="28316" y="12615"/>
                    </a:cubicBezTo>
                    <a:cubicBezTo>
                      <a:pt x="28343" y="12873"/>
                      <a:pt x="28369" y="13132"/>
                      <a:pt x="28387" y="13382"/>
                    </a:cubicBezTo>
                    <a:cubicBezTo>
                      <a:pt x="28387" y="13417"/>
                      <a:pt x="28414" y="13444"/>
                      <a:pt x="28450" y="13444"/>
                    </a:cubicBezTo>
                    <a:cubicBezTo>
                      <a:pt x="28485" y="13444"/>
                      <a:pt x="28512" y="13417"/>
                      <a:pt x="28512" y="13382"/>
                    </a:cubicBezTo>
                    <a:cubicBezTo>
                      <a:pt x="28494" y="13123"/>
                      <a:pt x="28476" y="12855"/>
                      <a:pt x="28441" y="12606"/>
                    </a:cubicBezTo>
                    <a:cubicBezTo>
                      <a:pt x="28441" y="12570"/>
                      <a:pt x="28405" y="12543"/>
                      <a:pt x="28369" y="12543"/>
                    </a:cubicBezTo>
                    <a:close/>
                    <a:moveTo>
                      <a:pt x="94" y="13139"/>
                    </a:moveTo>
                    <a:cubicBezTo>
                      <a:pt x="63" y="13139"/>
                      <a:pt x="36" y="13163"/>
                      <a:pt x="36" y="13194"/>
                    </a:cubicBezTo>
                    <a:cubicBezTo>
                      <a:pt x="18" y="13453"/>
                      <a:pt x="9" y="13721"/>
                      <a:pt x="0" y="13979"/>
                    </a:cubicBezTo>
                    <a:cubicBezTo>
                      <a:pt x="0" y="14015"/>
                      <a:pt x="27" y="14042"/>
                      <a:pt x="63" y="14042"/>
                    </a:cubicBezTo>
                    <a:cubicBezTo>
                      <a:pt x="99" y="14042"/>
                      <a:pt x="125" y="14015"/>
                      <a:pt x="125" y="13979"/>
                    </a:cubicBezTo>
                    <a:cubicBezTo>
                      <a:pt x="134" y="13721"/>
                      <a:pt x="143" y="13462"/>
                      <a:pt x="170" y="13212"/>
                    </a:cubicBezTo>
                    <a:cubicBezTo>
                      <a:pt x="170" y="13177"/>
                      <a:pt x="143" y="13141"/>
                      <a:pt x="108" y="13141"/>
                    </a:cubicBezTo>
                    <a:cubicBezTo>
                      <a:pt x="103" y="13140"/>
                      <a:pt x="98" y="13139"/>
                      <a:pt x="94" y="13139"/>
                    </a:cubicBezTo>
                    <a:close/>
                    <a:moveTo>
                      <a:pt x="28476" y="14220"/>
                    </a:moveTo>
                    <a:cubicBezTo>
                      <a:pt x="28441" y="14220"/>
                      <a:pt x="28414" y="14247"/>
                      <a:pt x="28414" y="14283"/>
                    </a:cubicBezTo>
                    <a:cubicBezTo>
                      <a:pt x="28414" y="14372"/>
                      <a:pt x="28405" y="14461"/>
                      <a:pt x="28405" y="14541"/>
                    </a:cubicBezTo>
                    <a:cubicBezTo>
                      <a:pt x="28405" y="14577"/>
                      <a:pt x="28432" y="14613"/>
                      <a:pt x="28468" y="14613"/>
                    </a:cubicBezTo>
                    <a:lnTo>
                      <a:pt x="28476" y="14613"/>
                    </a:lnTo>
                    <a:cubicBezTo>
                      <a:pt x="28503" y="14613"/>
                      <a:pt x="28539" y="14577"/>
                      <a:pt x="28539" y="14550"/>
                    </a:cubicBezTo>
                    <a:cubicBezTo>
                      <a:pt x="28539" y="14461"/>
                      <a:pt x="28539" y="14372"/>
                      <a:pt x="28539" y="14283"/>
                    </a:cubicBezTo>
                    <a:cubicBezTo>
                      <a:pt x="28539" y="14247"/>
                      <a:pt x="28512" y="14220"/>
                      <a:pt x="28476" y="14220"/>
                    </a:cubicBezTo>
                    <a:close/>
                    <a:moveTo>
                      <a:pt x="63" y="14176"/>
                    </a:moveTo>
                    <a:cubicBezTo>
                      <a:pt x="27" y="14176"/>
                      <a:pt x="0" y="14202"/>
                      <a:pt x="0" y="14238"/>
                    </a:cubicBezTo>
                    <a:lnTo>
                      <a:pt x="0" y="14274"/>
                    </a:lnTo>
                    <a:cubicBezTo>
                      <a:pt x="0" y="14568"/>
                      <a:pt x="9" y="14880"/>
                      <a:pt x="27" y="15175"/>
                    </a:cubicBezTo>
                    <a:cubicBezTo>
                      <a:pt x="27" y="15211"/>
                      <a:pt x="54" y="15237"/>
                      <a:pt x="90" y="15237"/>
                    </a:cubicBezTo>
                    <a:lnTo>
                      <a:pt x="99" y="15237"/>
                    </a:lnTo>
                    <a:cubicBezTo>
                      <a:pt x="134" y="15237"/>
                      <a:pt x="161" y="15202"/>
                      <a:pt x="152" y="15175"/>
                    </a:cubicBezTo>
                    <a:cubicBezTo>
                      <a:pt x="134" y="14872"/>
                      <a:pt x="125" y="14568"/>
                      <a:pt x="125" y="14274"/>
                    </a:cubicBezTo>
                    <a:lnTo>
                      <a:pt x="125" y="14238"/>
                    </a:lnTo>
                    <a:cubicBezTo>
                      <a:pt x="125" y="14202"/>
                      <a:pt x="99" y="14176"/>
                      <a:pt x="63" y="14176"/>
                    </a:cubicBezTo>
                    <a:close/>
                    <a:moveTo>
                      <a:pt x="152" y="15880"/>
                    </a:moveTo>
                    <a:cubicBezTo>
                      <a:pt x="116" y="15889"/>
                      <a:pt x="90" y="15915"/>
                      <a:pt x="99" y="15951"/>
                    </a:cubicBezTo>
                    <a:cubicBezTo>
                      <a:pt x="108" y="16040"/>
                      <a:pt x="116" y="16129"/>
                      <a:pt x="125" y="16210"/>
                    </a:cubicBezTo>
                    <a:cubicBezTo>
                      <a:pt x="134" y="16245"/>
                      <a:pt x="161" y="16272"/>
                      <a:pt x="197" y="16272"/>
                    </a:cubicBezTo>
                    <a:cubicBezTo>
                      <a:pt x="197" y="16272"/>
                      <a:pt x="197" y="16272"/>
                      <a:pt x="206" y="16263"/>
                    </a:cubicBezTo>
                    <a:cubicBezTo>
                      <a:pt x="232" y="16263"/>
                      <a:pt x="259" y="16228"/>
                      <a:pt x="259" y="16192"/>
                    </a:cubicBezTo>
                    <a:cubicBezTo>
                      <a:pt x="241" y="16112"/>
                      <a:pt x="232" y="16022"/>
                      <a:pt x="224" y="15942"/>
                    </a:cubicBezTo>
                    <a:cubicBezTo>
                      <a:pt x="224" y="15906"/>
                      <a:pt x="188" y="15880"/>
                      <a:pt x="152" y="15880"/>
                    </a:cubicBezTo>
                    <a:close/>
                    <a:moveTo>
                      <a:pt x="28441" y="15255"/>
                    </a:moveTo>
                    <a:cubicBezTo>
                      <a:pt x="28405" y="15255"/>
                      <a:pt x="28378" y="15282"/>
                      <a:pt x="28369" y="15318"/>
                    </a:cubicBezTo>
                    <a:cubicBezTo>
                      <a:pt x="28352" y="15612"/>
                      <a:pt x="28316" y="15915"/>
                      <a:pt x="28280" y="16210"/>
                    </a:cubicBezTo>
                    <a:cubicBezTo>
                      <a:pt x="28271" y="16245"/>
                      <a:pt x="28298" y="16281"/>
                      <a:pt x="28334" y="16281"/>
                    </a:cubicBezTo>
                    <a:lnTo>
                      <a:pt x="28343" y="16281"/>
                    </a:lnTo>
                    <a:cubicBezTo>
                      <a:pt x="28369" y="16281"/>
                      <a:pt x="28405" y="16263"/>
                      <a:pt x="28405" y="16228"/>
                    </a:cubicBezTo>
                    <a:cubicBezTo>
                      <a:pt x="28450" y="15933"/>
                      <a:pt x="28476" y="15630"/>
                      <a:pt x="28503" y="15327"/>
                    </a:cubicBezTo>
                    <a:cubicBezTo>
                      <a:pt x="28503" y="15291"/>
                      <a:pt x="28476" y="15255"/>
                      <a:pt x="28441" y="15255"/>
                    </a:cubicBezTo>
                    <a:close/>
                    <a:moveTo>
                      <a:pt x="28302" y="16413"/>
                    </a:moveTo>
                    <a:cubicBezTo>
                      <a:pt x="28271" y="16413"/>
                      <a:pt x="28245" y="16437"/>
                      <a:pt x="28245" y="16468"/>
                    </a:cubicBezTo>
                    <a:cubicBezTo>
                      <a:pt x="28200" y="16718"/>
                      <a:pt x="28155" y="16977"/>
                      <a:pt x="28102" y="17227"/>
                    </a:cubicBezTo>
                    <a:cubicBezTo>
                      <a:pt x="28093" y="17262"/>
                      <a:pt x="28120" y="17298"/>
                      <a:pt x="28146" y="17298"/>
                    </a:cubicBezTo>
                    <a:cubicBezTo>
                      <a:pt x="28155" y="17307"/>
                      <a:pt x="28155" y="17307"/>
                      <a:pt x="28164" y="17307"/>
                    </a:cubicBezTo>
                    <a:cubicBezTo>
                      <a:pt x="28191" y="17307"/>
                      <a:pt x="28218" y="17280"/>
                      <a:pt x="28227" y="17253"/>
                    </a:cubicBezTo>
                    <a:cubicBezTo>
                      <a:pt x="28280" y="17004"/>
                      <a:pt x="28325" y="16745"/>
                      <a:pt x="28369" y="16486"/>
                    </a:cubicBezTo>
                    <a:cubicBezTo>
                      <a:pt x="28369" y="16451"/>
                      <a:pt x="28352" y="16415"/>
                      <a:pt x="28316" y="16415"/>
                    </a:cubicBezTo>
                    <a:cubicBezTo>
                      <a:pt x="28311" y="16414"/>
                      <a:pt x="28306" y="16413"/>
                      <a:pt x="28302" y="16413"/>
                    </a:cubicBezTo>
                    <a:close/>
                    <a:moveTo>
                      <a:pt x="331" y="17030"/>
                    </a:moveTo>
                    <a:cubicBezTo>
                      <a:pt x="295" y="17039"/>
                      <a:pt x="277" y="17075"/>
                      <a:pt x="277" y="17111"/>
                    </a:cubicBezTo>
                    <a:cubicBezTo>
                      <a:pt x="331" y="17361"/>
                      <a:pt x="393" y="17619"/>
                      <a:pt x="455" y="17869"/>
                    </a:cubicBezTo>
                    <a:cubicBezTo>
                      <a:pt x="464" y="17896"/>
                      <a:pt x="491" y="17914"/>
                      <a:pt x="518" y="17914"/>
                    </a:cubicBezTo>
                    <a:lnTo>
                      <a:pt x="536" y="17914"/>
                    </a:lnTo>
                    <a:cubicBezTo>
                      <a:pt x="571" y="17905"/>
                      <a:pt x="589" y="17869"/>
                      <a:pt x="580" y="17833"/>
                    </a:cubicBezTo>
                    <a:cubicBezTo>
                      <a:pt x="518" y="17592"/>
                      <a:pt x="455" y="17334"/>
                      <a:pt x="411" y="17084"/>
                    </a:cubicBezTo>
                    <a:cubicBezTo>
                      <a:pt x="402" y="17048"/>
                      <a:pt x="366" y="17030"/>
                      <a:pt x="331" y="17030"/>
                    </a:cubicBezTo>
                    <a:close/>
                    <a:moveTo>
                      <a:pt x="27950" y="18054"/>
                    </a:moveTo>
                    <a:cubicBezTo>
                      <a:pt x="27921" y="18054"/>
                      <a:pt x="27895" y="18071"/>
                      <a:pt x="27888" y="18101"/>
                    </a:cubicBezTo>
                    <a:cubicBezTo>
                      <a:pt x="27861" y="18181"/>
                      <a:pt x="27834" y="18262"/>
                      <a:pt x="27816" y="18351"/>
                    </a:cubicBezTo>
                    <a:cubicBezTo>
                      <a:pt x="27807" y="18386"/>
                      <a:pt x="27825" y="18422"/>
                      <a:pt x="27861" y="18431"/>
                    </a:cubicBezTo>
                    <a:lnTo>
                      <a:pt x="27879" y="18431"/>
                    </a:lnTo>
                    <a:cubicBezTo>
                      <a:pt x="27906" y="18431"/>
                      <a:pt x="27932" y="18413"/>
                      <a:pt x="27941" y="18386"/>
                    </a:cubicBezTo>
                    <a:cubicBezTo>
                      <a:pt x="27959" y="18306"/>
                      <a:pt x="27986" y="18217"/>
                      <a:pt x="28013" y="18137"/>
                    </a:cubicBezTo>
                    <a:cubicBezTo>
                      <a:pt x="28021" y="18101"/>
                      <a:pt x="27995" y="18065"/>
                      <a:pt x="27968" y="18056"/>
                    </a:cubicBezTo>
                    <a:cubicBezTo>
                      <a:pt x="27962" y="18055"/>
                      <a:pt x="27956" y="18054"/>
                      <a:pt x="27950" y="18054"/>
                    </a:cubicBezTo>
                    <a:close/>
                    <a:moveTo>
                      <a:pt x="586" y="18036"/>
                    </a:moveTo>
                    <a:cubicBezTo>
                      <a:pt x="581" y="18036"/>
                      <a:pt x="576" y="18037"/>
                      <a:pt x="571" y="18039"/>
                    </a:cubicBezTo>
                    <a:cubicBezTo>
                      <a:pt x="536" y="18047"/>
                      <a:pt x="518" y="18083"/>
                      <a:pt x="527" y="18119"/>
                    </a:cubicBezTo>
                    <a:cubicBezTo>
                      <a:pt x="607" y="18413"/>
                      <a:pt x="696" y="18699"/>
                      <a:pt x="794" y="18984"/>
                    </a:cubicBezTo>
                    <a:cubicBezTo>
                      <a:pt x="803" y="19011"/>
                      <a:pt x="830" y="19029"/>
                      <a:pt x="857" y="19029"/>
                    </a:cubicBezTo>
                    <a:lnTo>
                      <a:pt x="875" y="19029"/>
                    </a:lnTo>
                    <a:cubicBezTo>
                      <a:pt x="910" y="19011"/>
                      <a:pt x="928" y="18975"/>
                      <a:pt x="919" y="18948"/>
                    </a:cubicBezTo>
                    <a:cubicBezTo>
                      <a:pt x="821" y="18663"/>
                      <a:pt x="732" y="18378"/>
                      <a:pt x="643" y="18083"/>
                    </a:cubicBezTo>
                    <a:cubicBezTo>
                      <a:pt x="635" y="18054"/>
                      <a:pt x="610" y="18036"/>
                      <a:pt x="586" y="18036"/>
                    </a:cubicBezTo>
                    <a:close/>
                    <a:moveTo>
                      <a:pt x="1135" y="19628"/>
                    </a:moveTo>
                    <a:cubicBezTo>
                      <a:pt x="1126" y="19628"/>
                      <a:pt x="1116" y="19631"/>
                      <a:pt x="1107" y="19635"/>
                    </a:cubicBezTo>
                    <a:cubicBezTo>
                      <a:pt x="1080" y="19644"/>
                      <a:pt x="1062" y="19680"/>
                      <a:pt x="1071" y="19716"/>
                    </a:cubicBezTo>
                    <a:cubicBezTo>
                      <a:pt x="1107" y="19796"/>
                      <a:pt x="1142" y="19876"/>
                      <a:pt x="1178" y="19957"/>
                    </a:cubicBezTo>
                    <a:cubicBezTo>
                      <a:pt x="1187" y="19983"/>
                      <a:pt x="1214" y="19992"/>
                      <a:pt x="1232" y="19992"/>
                    </a:cubicBezTo>
                    <a:lnTo>
                      <a:pt x="1258" y="19992"/>
                    </a:lnTo>
                    <a:cubicBezTo>
                      <a:pt x="1294" y="19974"/>
                      <a:pt x="1312" y="19939"/>
                      <a:pt x="1294" y="19903"/>
                    </a:cubicBezTo>
                    <a:cubicBezTo>
                      <a:pt x="1258" y="19823"/>
                      <a:pt x="1223" y="19742"/>
                      <a:pt x="1196" y="19671"/>
                    </a:cubicBezTo>
                    <a:cubicBezTo>
                      <a:pt x="1183" y="19645"/>
                      <a:pt x="1160" y="19628"/>
                      <a:pt x="1135" y="19628"/>
                    </a:cubicBezTo>
                    <a:close/>
                    <a:moveTo>
                      <a:pt x="27628" y="19040"/>
                    </a:moveTo>
                    <a:cubicBezTo>
                      <a:pt x="27603" y="19040"/>
                      <a:pt x="27582" y="19056"/>
                      <a:pt x="27575" y="19082"/>
                    </a:cubicBezTo>
                    <a:cubicBezTo>
                      <a:pt x="27468" y="19359"/>
                      <a:pt x="27361" y="19644"/>
                      <a:pt x="27236" y="19921"/>
                    </a:cubicBezTo>
                    <a:cubicBezTo>
                      <a:pt x="27228" y="19948"/>
                      <a:pt x="27236" y="19983"/>
                      <a:pt x="27272" y="20001"/>
                    </a:cubicBezTo>
                    <a:cubicBezTo>
                      <a:pt x="27281" y="20001"/>
                      <a:pt x="27290" y="20010"/>
                      <a:pt x="27299" y="20010"/>
                    </a:cubicBezTo>
                    <a:cubicBezTo>
                      <a:pt x="27326" y="20010"/>
                      <a:pt x="27343" y="19992"/>
                      <a:pt x="27352" y="19965"/>
                    </a:cubicBezTo>
                    <a:cubicBezTo>
                      <a:pt x="27477" y="19689"/>
                      <a:pt x="27593" y="19412"/>
                      <a:pt x="27691" y="19127"/>
                    </a:cubicBezTo>
                    <a:cubicBezTo>
                      <a:pt x="27700" y="19091"/>
                      <a:pt x="27682" y="19056"/>
                      <a:pt x="27656" y="19047"/>
                    </a:cubicBezTo>
                    <a:cubicBezTo>
                      <a:pt x="27646" y="19042"/>
                      <a:pt x="27637" y="19040"/>
                      <a:pt x="27628" y="19040"/>
                    </a:cubicBezTo>
                    <a:close/>
                    <a:moveTo>
                      <a:pt x="27194" y="20114"/>
                    </a:moveTo>
                    <a:cubicBezTo>
                      <a:pt x="27167" y="20114"/>
                      <a:pt x="27143" y="20126"/>
                      <a:pt x="27129" y="20153"/>
                    </a:cubicBezTo>
                    <a:cubicBezTo>
                      <a:pt x="27022" y="20385"/>
                      <a:pt x="26915" y="20617"/>
                      <a:pt x="26790" y="20840"/>
                    </a:cubicBezTo>
                    <a:cubicBezTo>
                      <a:pt x="26773" y="20875"/>
                      <a:pt x="26790" y="20911"/>
                      <a:pt x="26817" y="20929"/>
                    </a:cubicBezTo>
                    <a:cubicBezTo>
                      <a:pt x="26826" y="20938"/>
                      <a:pt x="26844" y="20938"/>
                      <a:pt x="26853" y="20938"/>
                    </a:cubicBezTo>
                    <a:cubicBezTo>
                      <a:pt x="26871" y="20938"/>
                      <a:pt x="26897" y="20929"/>
                      <a:pt x="26906" y="20902"/>
                    </a:cubicBezTo>
                    <a:cubicBezTo>
                      <a:pt x="27031" y="20670"/>
                      <a:pt x="27147" y="20438"/>
                      <a:pt x="27254" y="20206"/>
                    </a:cubicBezTo>
                    <a:cubicBezTo>
                      <a:pt x="27263" y="20171"/>
                      <a:pt x="27254" y="20135"/>
                      <a:pt x="27219" y="20117"/>
                    </a:cubicBezTo>
                    <a:cubicBezTo>
                      <a:pt x="27210" y="20115"/>
                      <a:pt x="27202" y="20114"/>
                      <a:pt x="27194" y="20114"/>
                    </a:cubicBezTo>
                    <a:close/>
                    <a:moveTo>
                      <a:pt x="1617" y="20685"/>
                    </a:moveTo>
                    <a:cubicBezTo>
                      <a:pt x="1610" y="20685"/>
                      <a:pt x="1604" y="20686"/>
                      <a:pt x="1597" y="20688"/>
                    </a:cubicBezTo>
                    <a:cubicBezTo>
                      <a:pt x="1562" y="20706"/>
                      <a:pt x="1553" y="20751"/>
                      <a:pt x="1562" y="20777"/>
                    </a:cubicBezTo>
                    <a:cubicBezTo>
                      <a:pt x="1687" y="21009"/>
                      <a:pt x="1811" y="21241"/>
                      <a:pt x="1945" y="21464"/>
                    </a:cubicBezTo>
                    <a:cubicBezTo>
                      <a:pt x="1954" y="21482"/>
                      <a:pt x="1972" y="21491"/>
                      <a:pt x="1999" y="21491"/>
                    </a:cubicBezTo>
                    <a:cubicBezTo>
                      <a:pt x="2008" y="21491"/>
                      <a:pt x="2017" y="21491"/>
                      <a:pt x="2026" y="21482"/>
                    </a:cubicBezTo>
                    <a:cubicBezTo>
                      <a:pt x="2061" y="21464"/>
                      <a:pt x="2070" y="21429"/>
                      <a:pt x="2052" y="21402"/>
                    </a:cubicBezTo>
                    <a:cubicBezTo>
                      <a:pt x="1919" y="21179"/>
                      <a:pt x="1794" y="20947"/>
                      <a:pt x="1678" y="20724"/>
                    </a:cubicBezTo>
                    <a:cubicBezTo>
                      <a:pt x="1664" y="20696"/>
                      <a:pt x="1640" y="20685"/>
                      <a:pt x="1617" y="20685"/>
                    </a:cubicBezTo>
                    <a:close/>
                    <a:moveTo>
                      <a:pt x="26403" y="21598"/>
                    </a:moveTo>
                    <a:cubicBezTo>
                      <a:pt x="26384" y="21598"/>
                      <a:pt x="26365" y="21607"/>
                      <a:pt x="26353" y="21625"/>
                    </a:cubicBezTo>
                    <a:cubicBezTo>
                      <a:pt x="26309" y="21696"/>
                      <a:pt x="26255" y="21776"/>
                      <a:pt x="26211" y="21848"/>
                    </a:cubicBezTo>
                    <a:cubicBezTo>
                      <a:pt x="26193" y="21875"/>
                      <a:pt x="26202" y="21910"/>
                      <a:pt x="26237" y="21937"/>
                    </a:cubicBezTo>
                    <a:cubicBezTo>
                      <a:pt x="26246" y="21937"/>
                      <a:pt x="26255" y="21946"/>
                      <a:pt x="26264" y="21946"/>
                    </a:cubicBezTo>
                    <a:cubicBezTo>
                      <a:pt x="26291" y="21946"/>
                      <a:pt x="26309" y="21937"/>
                      <a:pt x="26318" y="21910"/>
                    </a:cubicBezTo>
                    <a:cubicBezTo>
                      <a:pt x="26371" y="21839"/>
                      <a:pt x="26416" y="21768"/>
                      <a:pt x="26460" y="21696"/>
                    </a:cubicBezTo>
                    <a:cubicBezTo>
                      <a:pt x="26478" y="21660"/>
                      <a:pt x="26469" y="21625"/>
                      <a:pt x="26434" y="21607"/>
                    </a:cubicBezTo>
                    <a:cubicBezTo>
                      <a:pt x="26424" y="21601"/>
                      <a:pt x="26413" y="21598"/>
                      <a:pt x="26403" y="21598"/>
                    </a:cubicBezTo>
                    <a:close/>
                    <a:moveTo>
                      <a:pt x="2130" y="21589"/>
                    </a:moveTo>
                    <a:cubicBezTo>
                      <a:pt x="2118" y="21589"/>
                      <a:pt x="2106" y="21592"/>
                      <a:pt x="2097" y="21598"/>
                    </a:cubicBezTo>
                    <a:cubicBezTo>
                      <a:pt x="2061" y="21616"/>
                      <a:pt x="2052" y="21660"/>
                      <a:pt x="2070" y="21687"/>
                    </a:cubicBezTo>
                    <a:cubicBezTo>
                      <a:pt x="2231" y="21946"/>
                      <a:pt x="2400" y="22205"/>
                      <a:pt x="2570" y="22445"/>
                    </a:cubicBezTo>
                    <a:cubicBezTo>
                      <a:pt x="2588" y="22463"/>
                      <a:pt x="2605" y="22472"/>
                      <a:pt x="2623" y="22472"/>
                    </a:cubicBezTo>
                    <a:cubicBezTo>
                      <a:pt x="2641" y="22472"/>
                      <a:pt x="2650" y="22472"/>
                      <a:pt x="2659" y="22463"/>
                    </a:cubicBezTo>
                    <a:cubicBezTo>
                      <a:pt x="2695" y="22445"/>
                      <a:pt x="2695" y="22401"/>
                      <a:pt x="2677" y="22374"/>
                    </a:cubicBezTo>
                    <a:cubicBezTo>
                      <a:pt x="2507" y="22133"/>
                      <a:pt x="2338" y="21875"/>
                      <a:pt x="2186" y="21616"/>
                    </a:cubicBezTo>
                    <a:cubicBezTo>
                      <a:pt x="2175" y="21599"/>
                      <a:pt x="2152" y="21589"/>
                      <a:pt x="2130" y="21589"/>
                    </a:cubicBezTo>
                    <a:close/>
                    <a:moveTo>
                      <a:pt x="3088" y="22969"/>
                    </a:moveTo>
                    <a:cubicBezTo>
                      <a:pt x="3075" y="22969"/>
                      <a:pt x="3063" y="22973"/>
                      <a:pt x="3051" y="22981"/>
                    </a:cubicBezTo>
                    <a:cubicBezTo>
                      <a:pt x="3016" y="23008"/>
                      <a:pt x="3016" y="23043"/>
                      <a:pt x="3034" y="23079"/>
                    </a:cubicBezTo>
                    <a:cubicBezTo>
                      <a:pt x="3087" y="23141"/>
                      <a:pt x="3141" y="23213"/>
                      <a:pt x="3203" y="23275"/>
                    </a:cubicBezTo>
                    <a:cubicBezTo>
                      <a:pt x="3212" y="23293"/>
                      <a:pt x="3230" y="23302"/>
                      <a:pt x="3248" y="23302"/>
                    </a:cubicBezTo>
                    <a:cubicBezTo>
                      <a:pt x="3266" y="23302"/>
                      <a:pt x="3274" y="23293"/>
                      <a:pt x="3292" y="23284"/>
                    </a:cubicBezTo>
                    <a:cubicBezTo>
                      <a:pt x="3319" y="23266"/>
                      <a:pt x="3319" y="23222"/>
                      <a:pt x="3301" y="23195"/>
                    </a:cubicBezTo>
                    <a:cubicBezTo>
                      <a:pt x="3248" y="23132"/>
                      <a:pt x="3194" y="23061"/>
                      <a:pt x="3141" y="22999"/>
                    </a:cubicBezTo>
                    <a:cubicBezTo>
                      <a:pt x="3125" y="22978"/>
                      <a:pt x="3106" y="22969"/>
                      <a:pt x="3088" y="22969"/>
                    </a:cubicBezTo>
                    <a:close/>
                    <a:moveTo>
                      <a:pt x="25832" y="22456"/>
                    </a:moveTo>
                    <a:cubicBezTo>
                      <a:pt x="25812" y="22456"/>
                      <a:pt x="25793" y="22466"/>
                      <a:pt x="25782" y="22481"/>
                    </a:cubicBezTo>
                    <a:cubicBezTo>
                      <a:pt x="25604" y="22731"/>
                      <a:pt x="25425" y="22972"/>
                      <a:pt x="25238" y="23204"/>
                    </a:cubicBezTo>
                    <a:cubicBezTo>
                      <a:pt x="25211" y="23231"/>
                      <a:pt x="25220" y="23266"/>
                      <a:pt x="25247" y="23293"/>
                    </a:cubicBezTo>
                    <a:cubicBezTo>
                      <a:pt x="25256" y="23302"/>
                      <a:pt x="25274" y="23302"/>
                      <a:pt x="25283" y="23302"/>
                    </a:cubicBezTo>
                    <a:cubicBezTo>
                      <a:pt x="25301" y="23302"/>
                      <a:pt x="25318" y="23293"/>
                      <a:pt x="25336" y="23284"/>
                    </a:cubicBezTo>
                    <a:cubicBezTo>
                      <a:pt x="25524" y="23043"/>
                      <a:pt x="25711" y="22802"/>
                      <a:pt x="25889" y="22561"/>
                    </a:cubicBezTo>
                    <a:cubicBezTo>
                      <a:pt x="25907" y="22526"/>
                      <a:pt x="25898" y="22490"/>
                      <a:pt x="25872" y="22472"/>
                    </a:cubicBezTo>
                    <a:cubicBezTo>
                      <a:pt x="25860" y="22461"/>
                      <a:pt x="25846" y="22456"/>
                      <a:pt x="25832" y="22456"/>
                    </a:cubicBezTo>
                    <a:close/>
                    <a:moveTo>
                      <a:pt x="25121" y="23375"/>
                    </a:moveTo>
                    <a:cubicBezTo>
                      <a:pt x="25103" y="23375"/>
                      <a:pt x="25084" y="23384"/>
                      <a:pt x="25069" y="23400"/>
                    </a:cubicBezTo>
                    <a:cubicBezTo>
                      <a:pt x="24908" y="23596"/>
                      <a:pt x="24730" y="23784"/>
                      <a:pt x="24560" y="23971"/>
                    </a:cubicBezTo>
                    <a:cubicBezTo>
                      <a:pt x="24533" y="23998"/>
                      <a:pt x="24533" y="24042"/>
                      <a:pt x="24560" y="24069"/>
                    </a:cubicBezTo>
                    <a:cubicBezTo>
                      <a:pt x="24569" y="24078"/>
                      <a:pt x="24587" y="24078"/>
                      <a:pt x="24605" y="24078"/>
                    </a:cubicBezTo>
                    <a:cubicBezTo>
                      <a:pt x="24623" y="24078"/>
                      <a:pt x="24640" y="24078"/>
                      <a:pt x="24649" y="24060"/>
                    </a:cubicBezTo>
                    <a:cubicBezTo>
                      <a:pt x="24828" y="23873"/>
                      <a:pt x="24997" y="23677"/>
                      <a:pt x="25167" y="23480"/>
                    </a:cubicBezTo>
                    <a:cubicBezTo>
                      <a:pt x="25194" y="23454"/>
                      <a:pt x="25185" y="23409"/>
                      <a:pt x="25158" y="23391"/>
                    </a:cubicBezTo>
                    <a:cubicBezTo>
                      <a:pt x="25147" y="23380"/>
                      <a:pt x="25134" y="23375"/>
                      <a:pt x="25121" y="23375"/>
                    </a:cubicBezTo>
                    <a:close/>
                    <a:moveTo>
                      <a:pt x="3845" y="23853"/>
                    </a:moveTo>
                    <a:cubicBezTo>
                      <a:pt x="3830" y="23853"/>
                      <a:pt x="3814" y="23859"/>
                      <a:pt x="3801" y="23873"/>
                    </a:cubicBezTo>
                    <a:cubicBezTo>
                      <a:pt x="3774" y="23900"/>
                      <a:pt x="3774" y="23935"/>
                      <a:pt x="3792" y="23962"/>
                    </a:cubicBezTo>
                    <a:cubicBezTo>
                      <a:pt x="3970" y="24158"/>
                      <a:pt x="4158" y="24346"/>
                      <a:pt x="4345" y="24524"/>
                    </a:cubicBezTo>
                    <a:cubicBezTo>
                      <a:pt x="4354" y="24533"/>
                      <a:pt x="4372" y="24542"/>
                      <a:pt x="4390" y="24542"/>
                    </a:cubicBezTo>
                    <a:cubicBezTo>
                      <a:pt x="4399" y="24542"/>
                      <a:pt x="4416" y="24533"/>
                      <a:pt x="4434" y="24524"/>
                    </a:cubicBezTo>
                    <a:cubicBezTo>
                      <a:pt x="4461" y="24497"/>
                      <a:pt x="4452" y="24453"/>
                      <a:pt x="4434" y="24426"/>
                    </a:cubicBezTo>
                    <a:cubicBezTo>
                      <a:pt x="4247" y="24248"/>
                      <a:pt x="4068" y="24069"/>
                      <a:pt x="3890" y="23873"/>
                    </a:cubicBezTo>
                    <a:cubicBezTo>
                      <a:pt x="3877" y="23859"/>
                      <a:pt x="3861" y="23853"/>
                      <a:pt x="3845" y="23853"/>
                    </a:cubicBezTo>
                    <a:close/>
                    <a:moveTo>
                      <a:pt x="23962" y="24593"/>
                    </a:moveTo>
                    <a:cubicBezTo>
                      <a:pt x="23947" y="24593"/>
                      <a:pt x="23931" y="24600"/>
                      <a:pt x="23918" y="24613"/>
                    </a:cubicBezTo>
                    <a:cubicBezTo>
                      <a:pt x="23855" y="24667"/>
                      <a:pt x="23793" y="24729"/>
                      <a:pt x="23730" y="24783"/>
                    </a:cubicBezTo>
                    <a:cubicBezTo>
                      <a:pt x="23704" y="24810"/>
                      <a:pt x="23695" y="24845"/>
                      <a:pt x="23722" y="24872"/>
                    </a:cubicBezTo>
                    <a:cubicBezTo>
                      <a:pt x="23739" y="24890"/>
                      <a:pt x="23748" y="24899"/>
                      <a:pt x="23766" y="24899"/>
                    </a:cubicBezTo>
                    <a:cubicBezTo>
                      <a:pt x="23784" y="24899"/>
                      <a:pt x="23802" y="24890"/>
                      <a:pt x="23811" y="24881"/>
                    </a:cubicBezTo>
                    <a:cubicBezTo>
                      <a:pt x="23873" y="24818"/>
                      <a:pt x="23945" y="24765"/>
                      <a:pt x="24007" y="24703"/>
                    </a:cubicBezTo>
                    <a:cubicBezTo>
                      <a:pt x="24034" y="24676"/>
                      <a:pt x="24034" y="24640"/>
                      <a:pt x="24007" y="24613"/>
                    </a:cubicBezTo>
                    <a:cubicBezTo>
                      <a:pt x="23994" y="24600"/>
                      <a:pt x="23978" y="24593"/>
                      <a:pt x="23962" y="24593"/>
                    </a:cubicBezTo>
                    <a:close/>
                    <a:moveTo>
                      <a:pt x="4578" y="24592"/>
                    </a:moveTo>
                    <a:cubicBezTo>
                      <a:pt x="4558" y="24592"/>
                      <a:pt x="4538" y="24599"/>
                      <a:pt x="4523" y="24613"/>
                    </a:cubicBezTo>
                    <a:cubicBezTo>
                      <a:pt x="4506" y="24631"/>
                      <a:pt x="4506" y="24676"/>
                      <a:pt x="4532" y="24703"/>
                    </a:cubicBezTo>
                    <a:cubicBezTo>
                      <a:pt x="4746" y="24908"/>
                      <a:pt x="4978" y="25104"/>
                      <a:pt x="5210" y="25300"/>
                    </a:cubicBezTo>
                    <a:cubicBezTo>
                      <a:pt x="5228" y="25309"/>
                      <a:pt x="5237" y="25318"/>
                      <a:pt x="5255" y="25318"/>
                    </a:cubicBezTo>
                    <a:cubicBezTo>
                      <a:pt x="5273" y="25318"/>
                      <a:pt x="5291" y="25309"/>
                      <a:pt x="5300" y="25291"/>
                    </a:cubicBezTo>
                    <a:cubicBezTo>
                      <a:pt x="5326" y="25265"/>
                      <a:pt x="5326" y="25220"/>
                      <a:pt x="5291" y="25202"/>
                    </a:cubicBezTo>
                    <a:cubicBezTo>
                      <a:pt x="5068" y="25015"/>
                      <a:pt x="4836" y="24810"/>
                      <a:pt x="4622" y="24604"/>
                    </a:cubicBezTo>
                    <a:cubicBezTo>
                      <a:pt x="4610" y="24596"/>
                      <a:pt x="4594" y="24592"/>
                      <a:pt x="4578" y="24592"/>
                    </a:cubicBezTo>
                    <a:close/>
                    <a:moveTo>
                      <a:pt x="5863" y="25662"/>
                    </a:moveTo>
                    <a:cubicBezTo>
                      <a:pt x="5845" y="25662"/>
                      <a:pt x="5827" y="25669"/>
                      <a:pt x="5817" y="25684"/>
                    </a:cubicBezTo>
                    <a:cubicBezTo>
                      <a:pt x="5790" y="25720"/>
                      <a:pt x="5799" y="25755"/>
                      <a:pt x="5826" y="25782"/>
                    </a:cubicBezTo>
                    <a:cubicBezTo>
                      <a:pt x="5897" y="25827"/>
                      <a:pt x="5969" y="25880"/>
                      <a:pt x="6040" y="25934"/>
                    </a:cubicBezTo>
                    <a:cubicBezTo>
                      <a:pt x="6049" y="25934"/>
                      <a:pt x="6067" y="25943"/>
                      <a:pt x="6076" y="25943"/>
                    </a:cubicBezTo>
                    <a:cubicBezTo>
                      <a:pt x="6094" y="25943"/>
                      <a:pt x="6111" y="25934"/>
                      <a:pt x="6129" y="25916"/>
                    </a:cubicBezTo>
                    <a:cubicBezTo>
                      <a:pt x="6147" y="25889"/>
                      <a:pt x="6138" y="25844"/>
                      <a:pt x="6111" y="25827"/>
                    </a:cubicBezTo>
                    <a:cubicBezTo>
                      <a:pt x="6040" y="25773"/>
                      <a:pt x="5978" y="25728"/>
                      <a:pt x="5906" y="25675"/>
                    </a:cubicBezTo>
                    <a:cubicBezTo>
                      <a:pt x="5894" y="25667"/>
                      <a:pt x="5879" y="25662"/>
                      <a:pt x="5863" y="25662"/>
                    </a:cubicBezTo>
                    <a:close/>
                    <a:moveTo>
                      <a:pt x="23182" y="25270"/>
                    </a:moveTo>
                    <a:cubicBezTo>
                      <a:pt x="23168" y="25270"/>
                      <a:pt x="23154" y="25274"/>
                      <a:pt x="23142" y="25282"/>
                    </a:cubicBezTo>
                    <a:cubicBezTo>
                      <a:pt x="22910" y="25470"/>
                      <a:pt x="22660" y="25657"/>
                      <a:pt x="22419" y="25827"/>
                    </a:cubicBezTo>
                    <a:cubicBezTo>
                      <a:pt x="22392" y="25844"/>
                      <a:pt x="22383" y="25889"/>
                      <a:pt x="22401" y="25916"/>
                    </a:cubicBezTo>
                    <a:cubicBezTo>
                      <a:pt x="22419" y="25934"/>
                      <a:pt x="22437" y="25943"/>
                      <a:pt x="22455" y="25943"/>
                    </a:cubicBezTo>
                    <a:cubicBezTo>
                      <a:pt x="22473" y="25943"/>
                      <a:pt x="22482" y="25943"/>
                      <a:pt x="22490" y="25934"/>
                    </a:cubicBezTo>
                    <a:cubicBezTo>
                      <a:pt x="22740" y="25755"/>
                      <a:pt x="22981" y="25577"/>
                      <a:pt x="23222" y="25381"/>
                    </a:cubicBezTo>
                    <a:cubicBezTo>
                      <a:pt x="23249" y="25363"/>
                      <a:pt x="23249" y="25318"/>
                      <a:pt x="23231" y="25291"/>
                    </a:cubicBezTo>
                    <a:cubicBezTo>
                      <a:pt x="23216" y="25277"/>
                      <a:pt x="23199" y="25270"/>
                      <a:pt x="23182" y="25270"/>
                    </a:cubicBezTo>
                    <a:close/>
                    <a:moveTo>
                      <a:pt x="22246" y="25963"/>
                    </a:moveTo>
                    <a:cubicBezTo>
                      <a:pt x="22233" y="25963"/>
                      <a:pt x="22219" y="25968"/>
                      <a:pt x="22205" y="25978"/>
                    </a:cubicBezTo>
                    <a:cubicBezTo>
                      <a:pt x="21991" y="26121"/>
                      <a:pt x="21777" y="26264"/>
                      <a:pt x="21554" y="26389"/>
                    </a:cubicBezTo>
                    <a:cubicBezTo>
                      <a:pt x="21527" y="26406"/>
                      <a:pt x="21518" y="26451"/>
                      <a:pt x="21536" y="26478"/>
                    </a:cubicBezTo>
                    <a:cubicBezTo>
                      <a:pt x="21545" y="26496"/>
                      <a:pt x="21572" y="26513"/>
                      <a:pt x="21589" y="26513"/>
                    </a:cubicBezTo>
                    <a:cubicBezTo>
                      <a:pt x="21598" y="26513"/>
                      <a:pt x="21616" y="26505"/>
                      <a:pt x="21625" y="26505"/>
                    </a:cubicBezTo>
                    <a:cubicBezTo>
                      <a:pt x="21848" y="26371"/>
                      <a:pt x="22062" y="26228"/>
                      <a:pt x="22276" y="26085"/>
                    </a:cubicBezTo>
                    <a:cubicBezTo>
                      <a:pt x="22312" y="26059"/>
                      <a:pt x="22321" y="26023"/>
                      <a:pt x="22294" y="25996"/>
                    </a:cubicBezTo>
                    <a:cubicBezTo>
                      <a:pt x="22283" y="25974"/>
                      <a:pt x="22266" y="25963"/>
                      <a:pt x="22246" y="25963"/>
                    </a:cubicBezTo>
                    <a:close/>
                    <a:moveTo>
                      <a:pt x="6832" y="26308"/>
                    </a:moveTo>
                    <a:cubicBezTo>
                      <a:pt x="6811" y="26308"/>
                      <a:pt x="6789" y="26320"/>
                      <a:pt x="6772" y="26344"/>
                    </a:cubicBezTo>
                    <a:cubicBezTo>
                      <a:pt x="6754" y="26371"/>
                      <a:pt x="6763" y="26415"/>
                      <a:pt x="6798" y="26433"/>
                    </a:cubicBezTo>
                    <a:cubicBezTo>
                      <a:pt x="7012" y="26567"/>
                      <a:pt x="7244" y="26701"/>
                      <a:pt x="7467" y="26817"/>
                    </a:cubicBezTo>
                    <a:cubicBezTo>
                      <a:pt x="7476" y="26826"/>
                      <a:pt x="7494" y="26826"/>
                      <a:pt x="7503" y="26826"/>
                    </a:cubicBezTo>
                    <a:cubicBezTo>
                      <a:pt x="7521" y="26826"/>
                      <a:pt x="7548" y="26817"/>
                      <a:pt x="7557" y="26790"/>
                    </a:cubicBezTo>
                    <a:cubicBezTo>
                      <a:pt x="7574" y="26763"/>
                      <a:pt x="7566" y="26728"/>
                      <a:pt x="7530" y="26710"/>
                    </a:cubicBezTo>
                    <a:cubicBezTo>
                      <a:pt x="7307" y="26585"/>
                      <a:pt x="7084" y="26451"/>
                      <a:pt x="6861" y="26317"/>
                    </a:cubicBezTo>
                    <a:cubicBezTo>
                      <a:pt x="6852" y="26311"/>
                      <a:pt x="6842" y="26308"/>
                      <a:pt x="6832" y="26308"/>
                    </a:cubicBezTo>
                    <a:close/>
                    <a:moveTo>
                      <a:pt x="20804" y="26826"/>
                    </a:moveTo>
                    <a:cubicBezTo>
                      <a:pt x="20792" y="26826"/>
                      <a:pt x="20781" y="26829"/>
                      <a:pt x="20769" y="26835"/>
                    </a:cubicBezTo>
                    <a:cubicBezTo>
                      <a:pt x="20697" y="26870"/>
                      <a:pt x="20617" y="26915"/>
                      <a:pt x="20537" y="26951"/>
                    </a:cubicBezTo>
                    <a:cubicBezTo>
                      <a:pt x="20510" y="26968"/>
                      <a:pt x="20492" y="27004"/>
                      <a:pt x="20510" y="27031"/>
                    </a:cubicBezTo>
                    <a:cubicBezTo>
                      <a:pt x="20519" y="27058"/>
                      <a:pt x="20546" y="27067"/>
                      <a:pt x="20572" y="27067"/>
                    </a:cubicBezTo>
                    <a:lnTo>
                      <a:pt x="20599" y="27067"/>
                    </a:lnTo>
                    <a:cubicBezTo>
                      <a:pt x="20671" y="27022"/>
                      <a:pt x="20751" y="26986"/>
                      <a:pt x="20831" y="26951"/>
                    </a:cubicBezTo>
                    <a:cubicBezTo>
                      <a:pt x="20858" y="26933"/>
                      <a:pt x="20876" y="26888"/>
                      <a:pt x="20858" y="26861"/>
                    </a:cubicBezTo>
                    <a:cubicBezTo>
                      <a:pt x="20846" y="26838"/>
                      <a:pt x="20826" y="26826"/>
                      <a:pt x="20804" y="26826"/>
                    </a:cubicBezTo>
                    <a:close/>
                    <a:moveTo>
                      <a:pt x="7732" y="26819"/>
                    </a:moveTo>
                    <a:cubicBezTo>
                      <a:pt x="7708" y="26819"/>
                      <a:pt x="7685" y="26833"/>
                      <a:pt x="7673" y="26852"/>
                    </a:cubicBezTo>
                    <a:cubicBezTo>
                      <a:pt x="7655" y="26888"/>
                      <a:pt x="7664" y="26924"/>
                      <a:pt x="7699" y="26942"/>
                    </a:cubicBezTo>
                    <a:cubicBezTo>
                      <a:pt x="7967" y="27084"/>
                      <a:pt x="8244" y="27209"/>
                      <a:pt x="8520" y="27334"/>
                    </a:cubicBezTo>
                    <a:cubicBezTo>
                      <a:pt x="8529" y="27334"/>
                      <a:pt x="8538" y="27343"/>
                      <a:pt x="8547" y="27343"/>
                    </a:cubicBezTo>
                    <a:cubicBezTo>
                      <a:pt x="8565" y="27343"/>
                      <a:pt x="8591" y="27325"/>
                      <a:pt x="8600" y="27299"/>
                    </a:cubicBezTo>
                    <a:cubicBezTo>
                      <a:pt x="8618" y="27272"/>
                      <a:pt x="8600" y="27227"/>
                      <a:pt x="8574" y="27218"/>
                    </a:cubicBezTo>
                    <a:cubicBezTo>
                      <a:pt x="8297" y="27093"/>
                      <a:pt x="8020" y="26968"/>
                      <a:pt x="7762" y="26826"/>
                    </a:cubicBezTo>
                    <a:cubicBezTo>
                      <a:pt x="7752" y="26821"/>
                      <a:pt x="7742" y="26819"/>
                      <a:pt x="7732" y="26819"/>
                    </a:cubicBezTo>
                    <a:close/>
                    <a:moveTo>
                      <a:pt x="9259" y="27506"/>
                    </a:moveTo>
                    <a:cubicBezTo>
                      <a:pt x="9234" y="27506"/>
                      <a:pt x="9211" y="27522"/>
                      <a:pt x="9198" y="27548"/>
                    </a:cubicBezTo>
                    <a:cubicBezTo>
                      <a:pt x="9189" y="27575"/>
                      <a:pt x="9207" y="27620"/>
                      <a:pt x="9243" y="27629"/>
                    </a:cubicBezTo>
                    <a:cubicBezTo>
                      <a:pt x="9323" y="27655"/>
                      <a:pt x="9403" y="27691"/>
                      <a:pt x="9484" y="27718"/>
                    </a:cubicBezTo>
                    <a:lnTo>
                      <a:pt x="9501" y="27718"/>
                    </a:lnTo>
                    <a:cubicBezTo>
                      <a:pt x="9528" y="27718"/>
                      <a:pt x="9555" y="27709"/>
                      <a:pt x="9564" y="27682"/>
                    </a:cubicBezTo>
                    <a:cubicBezTo>
                      <a:pt x="9573" y="27646"/>
                      <a:pt x="9555" y="27611"/>
                      <a:pt x="9528" y="27593"/>
                    </a:cubicBezTo>
                    <a:cubicBezTo>
                      <a:pt x="9448" y="27566"/>
                      <a:pt x="9368" y="27539"/>
                      <a:pt x="9287" y="27513"/>
                    </a:cubicBezTo>
                    <a:cubicBezTo>
                      <a:pt x="9278" y="27508"/>
                      <a:pt x="9268" y="27506"/>
                      <a:pt x="9259" y="27506"/>
                    </a:cubicBezTo>
                    <a:close/>
                    <a:moveTo>
                      <a:pt x="19861" y="27269"/>
                    </a:moveTo>
                    <a:cubicBezTo>
                      <a:pt x="19854" y="27269"/>
                      <a:pt x="19847" y="27270"/>
                      <a:pt x="19841" y="27272"/>
                    </a:cubicBezTo>
                    <a:cubicBezTo>
                      <a:pt x="19564" y="27388"/>
                      <a:pt x="19279" y="27504"/>
                      <a:pt x="18993" y="27602"/>
                    </a:cubicBezTo>
                    <a:cubicBezTo>
                      <a:pt x="18967" y="27611"/>
                      <a:pt x="18949" y="27646"/>
                      <a:pt x="18958" y="27682"/>
                    </a:cubicBezTo>
                    <a:cubicBezTo>
                      <a:pt x="18967" y="27709"/>
                      <a:pt x="18993" y="27727"/>
                      <a:pt x="19020" y="27727"/>
                    </a:cubicBezTo>
                    <a:lnTo>
                      <a:pt x="19038" y="27727"/>
                    </a:lnTo>
                    <a:cubicBezTo>
                      <a:pt x="19323" y="27620"/>
                      <a:pt x="19609" y="27513"/>
                      <a:pt x="19885" y="27388"/>
                    </a:cubicBezTo>
                    <a:cubicBezTo>
                      <a:pt x="19921" y="27379"/>
                      <a:pt x="19939" y="27343"/>
                      <a:pt x="19921" y="27307"/>
                    </a:cubicBezTo>
                    <a:cubicBezTo>
                      <a:pt x="19908" y="27280"/>
                      <a:pt x="19883" y="27269"/>
                      <a:pt x="19861" y="27269"/>
                    </a:cubicBezTo>
                    <a:close/>
                    <a:moveTo>
                      <a:pt x="18771" y="27680"/>
                    </a:moveTo>
                    <a:cubicBezTo>
                      <a:pt x="18765" y="27680"/>
                      <a:pt x="18759" y="27681"/>
                      <a:pt x="18753" y="27682"/>
                    </a:cubicBezTo>
                    <a:cubicBezTo>
                      <a:pt x="18512" y="27771"/>
                      <a:pt x="18262" y="27843"/>
                      <a:pt x="18012" y="27914"/>
                    </a:cubicBezTo>
                    <a:cubicBezTo>
                      <a:pt x="17976" y="27923"/>
                      <a:pt x="17959" y="27959"/>
                      <a:pt x="17967" y="27985"/>
                    </a:cubicBezTo>
                    <a:cubicBezTo>
                      <a:pt x="17976" y="28021"/>
                      <a:pt x="18003" y="28039"/>
                      <a:pt x="18030" y="28039"/>
                    </a:cubicBezTo>
                    <a:lnTo>
                      <a:pt x="18048" y="28039"/>
                    </a:lnTo>
                    <a:cubicBezTo>
                      <a:pt x="18298" y="27968"/>
                      <a:pt x="18547" y="27887"/>
                      <a:pt x="18797" y="27807"/>
                    </a:cubicBezTo>
                    <a:cubicBezTo>
                      <a:pt x="18824" y="27798"/>
                      <a:pt x="18842" y="27762"/>
                      <a:pt x="18833" y="27727"/>
                    </a:cubicBezTo>
                    <a:cubicBezTo>
                      <a:pt x="18825" y="27697"/>
                      <a:pt x="18800" y="27680"/>
                      <a:pt x="18771" y="27680"/>
                    </a:cubicBezTo>
                    <a:close/>
                    <a:moveTo>
                      <a:pt x="10366" y="27867"/>
                    </a:moveTo>
                    <a:cubicBezTo>
                      <a:pt x="10337" y="27867"/>
                      <a:pt x="10312" y="27885"/>
                      <a:pt x="10304" y="27914"/>
                    </a:cubicBezTo>
                    <a:cubicBezTo>
                      <a:pt x="10295" y="27950"/>
                      <a:pt x="10313" y="27985"/>
                      <a:pt x="10349" y="27994"/>
                    </a:cubicBezTo>
                    <a:cubicBezTo>
                      <a:pt x="10599" y="28066"/>
                      <a:pt x="10848" y="28128"/>
                      <a:pt x="11107" y="28191"/>
                    </a:cubicBezTo>
                    <a:lnTo>
                      <a:pt x="11116" y="28191"/>
                    </a:lnTo>
                    <a:cubicBezTo>
                      <a:pt x="11143" y="28191"/>
                      <a:pt x="11170" y="28173"/>
                      <a:pt x="11179" y="28137"/>
                    </a:cubicBezTo>
                    <a:cubicBezTo>
                      <a:pt x="11187" y="28101"/>
                      <a:pt x="11170" y="28075"/>
                      <a:pt x="11134" y="28066"/>
                    </a:cubicBezTo>
                    <a:cubicBezTo>
                      <a:pt x="10884" y="28003"/>
                      <a:pt x="10625" y="27941"/>
                      <a:pt x="10385" y="27869"/>
                    </a:cubicBezTo>
                    <a:cubicBezTo>
                      <a:pt x="10378" y="27868"/>
                      <a:pt x="10372" y="27867"/>
                      <a:pt x="10366" y="27867"/>
                    </a:cubicBezTo>
                    <a:close/>
                    <a:moveTo>
                      <a:pt x="17152" y="28118"/>
                    </a:moveTo>
                    <a:cubicBezTo>
                      <a:pt x="17147" y="28118"/>
                      <a:pt x="17142" y="28118"/>
                      <a:pt x="17138" y="28119"/>
                    </a:cubicBezTo>
                    <a:cubicBezTo>
                      <a:pt x="17058" y="28137"/>
                      <a:pt x="16968" y="28155"/>
                      <a:pt x="16888" y="28173"/>
                    </a:cubicBezTo>
                    <a:cubicBezTo>
                      <a:pt x="16852" y="28173"/>
                      <a:pt x="16826" y="28208"/>
                      <a:pt x="16834" y="28244"/>
                    </a:cubicBezTo>
                    <a:cubicBezTo>
                      <a:pt x="16834" y="28280"/>
                      <a:pt x="16870" y="28298"/>
                      <a:pt x="16897" y="28298"/>
                    </a:cubicBezTo>
                    <a:lnTo>
                      <a:pt x="16906" y="28298"/>
                    </a:lnTo>
                    <a:cubicBezTo>
                      <a:pt x="16995" y="28280"/>
                      <a:pt x="17075" y="28262"/>
                      <a:pt x="17165" y="28244"/>
                    </a:cubicBezTo>
                    <a:cubicBezTo>
                      <a:pt x="17200" y="28235"/>
                      <a:pt x="17218" y="28208"/>
                      <a:pt x="17209" y="28173"/>
                    </a:cubicBezTo>
                    <a:cubicBezTo>
                      <a:pt x="17209" y="28142"/>
                      <a:pt x="17182" y="28118"/>
                      <a:pt x="17152" y="28118"/>
                    </a:cubicBezTo>
                    <a:close/>
                    <a:moveTo>
                      <a:pt x="11365" y="28117"/>
                    </a:moveTo>
                    <a:cubicBezTo>
                      <a:pt x="11337" y="28117"/>
                      <a:pt x="11311" y="28134"/>
                      <a:pt x="11303" y="28164"/>
                    </a:cubicBezTo>
                    <a:cubicBezTo>
                      <a:pt x="11303" y="28200"/>
                      <a:pt x="11321" y="28235"/>
                      <a:pt x="11357" y="28244"/>
                    </a:cubicBezTo>
                    <a:cubicBezTo>
                      <a:pt x="11651" y="28307"/>
                      <a:pt x="11955" y="28360"/>
                      <a:pt x="12249" y="28396"/>
                    </a:cubicBezTo>
                    <a:lnTo>
                      <a:pt x="12258" y="28396"/>
                    </a:lnTo>
                    <a:cubicBezTo>
                      <a:pt x="12294" y="28396"/>
                      <a:pt x="12320" y="28378"/>
                      <a:pt x="12329" y="28342"/>
                    </a:cubicBezTo>
                    <a:cubicBezTo>
                      <a:pt x="12329" y="28307"/>
                      <a:pt x="12303" y="28280"/>
                      <a:pt x="12267" y="28271"/>
                    </a:cubicBezTo>
                    <a:cubicBezTo>
                      <a:pt x="11973" y="28226"/>
                      <a:pt x="11678" y="28182"/>
                      <a:pt x="11384" y="28119"/>
                    </a:cubicBezTo>
                    <a:cubicBezTo>
                      <a:pt x="11378" y="28118"/>
                      <a:pt x="11371" y="28117"/>
                      <a:pt x="11365" y="28117"/>
                    </a:cubicBezTo>
                    <a:close/>
                    <a:moveTo>
                      <a:pt x="13029" y="28358"/>
                    </a:moveTo>
                    <a:cubicBezTo>
                      <a:pt x="12999" y="28358"/>
                      <a:pt x="12972" y="28383"/>
                      <a:pt x="12972" y="28414"/>
                    </a:cubicBezTo>
                    <a:cubicBezTo>
                      <a:pt x="12963" y="28449"/>
                      <a:pt x="12990" y="28485"/>
                      <a:pt x="13025" y="28485"/>
                    </a:cubicBezTo>
                    <a:cubicBezTo>
                      <a:pt x="13114" y="28494"/>
                      <a:pt x="13204" y="28503"/>
                      <a:pt x="13284" y="28503"/>
                    </a:cubicBezTo>
                    <a:lnTo>
                      <a:pt x="13293" y="28503"/>
                    </a:lnTo>
                    <a:cubicBezTo>
                      <a:pt x="13329" y="28503"/>
                      <a:pt x="13355" y="28485"/>
                      <a:pt x="13355" y="28449"/>
                    </a:cubicBezTo>
                    <a:cubicBezTo>
                      <a:pt x="13355" y="28414"/>
                      <a:pt x="13329" y="28378"/>
                      <a:pt x="13293" y="28378"/>
                    </a:cubicBezTo>
                    <a:cubicBezTo>
                      <a:pt x="13213" y="28369"/>
                      <a:pt x="13123" y="28369"/>
                      <a:pt x="13043" y="28360"/>
                    </a:cubicBezTo>
                    <a:cubicBezTo>
                      <a:pt x="13038" y="28359"/>
                      <a:pt x="13034" y="28358"/>
                      <a:pt x="13029" y="28358"/>
                    </a:cubicBezTo>
                    <a:close/>
                    <a:moveTo>
                      <a:pt x="16121" y="28289"/>
                    </a:moveTo>
                    <a:cubicBezTo>
                      <a:pt x="15826" y="28333"/>
                      <a:pt x="15523" y="28360"/>
                      <a:pt x="15229" y="28378"/>
                    </a:cubicBezTo>
                    <a:cubicBezTo>
                      <a:pt x="15193" y="28378"/>
                      <a:pt x="15166" y="28414"/>
                      <a:pt x="15166" y="28449"/>
                    </a:cubicBezTo>
                    <a:cubicBezTo>
                      <a:pt x="15166" y="28485"/>
                      <a:pt x="15193" y="28512"/>
                      <a:pt x="15229" y="28512"/>
                    </a:cubicBezTo>
                    <a:lnTo>
                      <a:pt x="15238" y="28512"/>
                    </a:lnTo>
                    <a:cubicBezTo>
                      <a:pt x="15532" y="28485"/>
                      <a:pt x="15844" y="28458"/>
                      <a:pt x="16139" y="28423"/>
                    </a:cubicBezTo>
                    <a:cubicBezTo>
                      <a:pt x="16174" y="28414"/>
                      <a:pt x="16201" y="28378"/>
                      <a:pt x="16192" y="28351"/>
                    </a:cubicBezTo>
                    <a:cubicBezTo>
                      <a:pt x="16192" y="28316"/>
                      <a:pt x="16156" y="28289"/>
                      <a:pt x="16121" y="28289"/>
                    </a:cubicBezTo>
                    <a:close/>
                    <a:moveTo>
                      <a:pt x="14970" y="28396"/>
                    </a:moveTo>
                    <a:cubicBezTo>
                      <a:pt x="14738" y="28405"/>
                      <a:pt x="14506" y="28414"/>
                      <a:pt x="14265" y="28414"/>
                    </a:cubicBezTo>
                    <a:lnTo>
                      <a:pt x="14194" y="28414"/>
                    </a:lnTo>
                    <a:cubicBezTo>
                      <a:pt x="14158" y="28414"/>
                      <a:pt x="14131" y="28440"/>
                      <a:pt x="14131" y="28476"/>
                    </a:cubicBezTo>
                    <a:cubicBezTo>
                      <a:pt x="14131" y="28512"/>
                      <a:pt x="14158" y="28539"/>
                      <a:pt x="14194" y="28539"/>
                    </a:cubicBezTo>
                    <a:lnTo>
                      <a:pt x="14265" y="28539"/>
                    </a:lnTo>
                    <a:cubicBezTo>
                      <a:pt x="14506" y="28539"/>
                      <a:pt x="14738" y="28539"/>
                      <a:pt x="14970" y="28521"/>
                    </a:cubicBezTo>
                    <a:cubicBezTo>
                      <a:pt x="15006" y="28521"/>
                      <a:pt x="15041" y="28494"/>
                      <a:pt x="15032" y="28458"/>
                    </a:cubicBezTo>
                    <a:cubicBezTo>
                      <a:pt x="15032" y="28423"/>
                      <a:pt x="15006" y="28396"/>
                      <a:pt x="14970" y="283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TextBox 6">
            <a:extLst>
              <a:ext uri="{FF2B5EF4-FFF2-40B4-BE49-F238E27FC236}">
                <a16:creationId xmlns:a16="http://schemas.microsoft.com/office/drawing/2014/main" id="{D749F25A-5758-8F7D-3C41-FFF94C8BD12A}"/>
              </a:ext>
            </a:extLst>
          </p:cNvPr>
          <p:cNvSpPr txBox="1"/>
          <p:nvPr/>
        </p:nvSpPr>
        <p:spPr>
          <a:xfrm>
            <a:off x="275111" y="3441775"/>
            <a:ext cx="5450304" cy="1015663"/>
          </a:xfrm>
          <a:prstGeom prst="rect">
            <a:avLst/>
          </a:prstGeom>
          <a:noFill/>
        </p:spPr>
        <p:txBody>
          <a:bodyPr wrap="square">
            <a:spAutoFit/>
          </a:bodyPr>
          <a:lstStyle/>
          <a:p>
            <a:r>
              <a:rPr lang="en-US" sz="2000" dirty="0" err="1">
                <a:solidFill>
                  <a:schemeClr val="bg2">
                    <a:lumMod val="50000"/>
                  </a:schemeClr>
                </a:solidFill>
                <a:latin typeface="Calibri Light (Headings)"/>
                <a:ea typeface="Calibri Light" panose="020F0302020204030204" pitchFamily="34" charset="0"/>
                <a:cs typeface="Calibri Light" panose="020F0302020204030204" pitchFamily="34" charset="0"/>
              </a:rPr>
              <a:t>Átila</a:t>
            </a:r>
            <a:r>
              <a:rPr lang="en-US" sz="2000" dirty="0">
                <a:solidFill>
                  <a:schemeClr val="bg2">
                    <a:lumMod val="50000"/>
                  </a:schemeClr>
                </a:solidFill>
                <a:latin typeface="Calibri Light (Headings)"/>
                <a:ea typeface="Calibri Light" panose="020F0302020204030204" pitchFamily="34" charset="0"/>
                <a:cs typeface="Calibri Light" panose="020F0302020204030204" pitchFamily="34" charset="0"/>
              </a:rPr>
              <a:t> Luna</a:t>
            </a:r>
          </a:p>
          <a:p>
            <a:r>
              <a:rPr lang="en-US" sz="2000" dirty="0">
                <a:solidFill>
                  <a:schemeClr val="bg2">
                    <a:lumMod val="50000"/>
                  </a:schemeClr>
                </a:solidFill>
                <a:latin typeface="Calibri Light (Headings)"/>
                <a:ea typeface="Calibri Light" panose="020F0302020204030204" pitchFamily="34" charset="0"/>
                <a:cs typeface="Calibri Light" panose="020F0302020204030204" pitchFamily="34" charset="0"/>
              </a:rPr>
              <a:t>Fabio Braga</a:t>
            </a:r>
          </a:p>
          <a:p>
            <a:r>
              <a:rPr lang="en-US" sz="2000" dirty="0">
                <a:solidFill>
                  <a:schemeClr val="bg2">
                    <a:lumMod val="50000"/>
                  </a:schemeClr>
                </a:solidFill>
                <a:latin typeface="Calibri Light (Headings)"/>
                <a:ea typeface="Calibri Light" panose="020F0302020204030204" pitchFamily="34" charset="0"/>
                <a:cs typeface="Calibri Light" panose="020F0302020204030204" pitchFamily="34" charset="0"/>
              </a:rPr>
              <a:t>HIML – DEM/PUC-Rio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45B0EC-25B2-C3E1-DB15-3748236633DD}"/>
              </a:ext>
            </a:extLst>
          </p:cNvPr>
          <p:cNvPicPr>
            <a:picLocks noChangeAspect="1"/>
          </p:cNvPicPr>
          <p:nvPr/>
        </p:nvPicPr>
        <p:blipFill>
          <a:blip r:embed="rId2"/>
          <a:stretch>
            <a:fillRect/>
          </a:stretch>
        </p:blipFill>
        <p:spPr>
          <a:xfrm>
            <a:off x="254540" y="422155"/>
            <a:ext cx="4317460" cy="3200000"/>
          </a:xfrm>
          <a:prstGeom prst="rect">
            <a:avLst/>
          </a:prstGeom>
        </p:spPr>
      </p:pic>
      <p:pic>
        <p:nvPicPr>
          <p:cNvPr id="11" name="Picture 10">
            <a:extLst>
              <a:ext uri="{FF2B5EF4-FFF2-40B4-BE49-F238E27FC236}">
                <a16:creationId xmlns:a16="http://schemas.microsoft.com/office/drawing/2014/main" id="{12314F3D-4713-809E-1095-09922B258A1C}"/>
              </a:ext>
            </a:extLst>
          </p:cNvPr>
          <p:cNvPicPr>
            <a:picLocks noChangeAspect="1"/>
          </p:cNvPicPr>
          <p:nvPr/>
        </p:nvPicPr>
        <p:blipFill>
          <a:blip r:embed="rId3"/>
          <a:stretch>
            <a:fillRect/>
          </a:stretch>
        </p:blipFill>
        <p:spPr>
          <a:xfrm>
            <a:off x="4687239" y="422155"/>
            <a:ext cx="4317460" cy="3200000"/>
          </a:xfrm>
          <a:prstGeom prst="rect">
            <a:avLst/>
          </a:prstGeom>
        </p:spPr>
      </p:pic>
      <p:sp>
        <p:nvSpPr>
          <p:cNvPr id="13" name="Google Shape;765;p36">
            <a:extLst>
              <a:ext uri="{FF2B5EF4-FFF2-40B4-BE49-F238E27FC236}">
                <a16:creationId xmlns:a16="http://schemas.microsoft.com/office/drawing/2014/main" id="{410A0727-D25C-3432-F256-0099B4D1028A}"/>
              </a:ext>
            </a:extLst>
          </p:cNvPr>
          <p:cNvSpPr txBox="1">
            <a:spLocks noGrp="1"/>
          </p:cNvSpPr>
          <p:nvPr>
            <p:ph type="title"/>
          </p:nvPr>
        </p:nvSpPr>
        <p:spPr>
          <a:xfrm>
            <a:off x="-1438730" y="362215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latin typeface="Courier New" panose="02070309020205020404" pitchFamily="49" charset="0"/>
                <a:cs typeface="Courier New" panose="02070309020205020404" pitchFamily="49" charset="0"/>
              </a:rPr>
              <a:t>Confusion Matrice for SVM Model</a:t>
            </a:r>
            <a:endParaRPr sz="1400" dirty="0">
              <a:latin typeface="Courier New" panose="02070309020205020404" pitchFamily="49" charset="0"/>
              <a:cs typeface="Courier New" panose="02070309020205020404" pitchFamily="49" charset="0"/>
            </a:endParaRPr>
          </a:p>
        </p:txBody>
      </p:sp>
      <p:sp>
        <p:nvSpPr>
          <p:cNvPr id="14" name="Google Shape;765;p36">
            <a:extLst>
              <a:ext uri="{FF2B5EF4-FFF2-40B4-BE49-F238E27FC236}">
                <a16:creationId xmlns:a16="http://schemas.microsoft.com/office/drawing/2014/main" id="{25F9CDCE-EAB2-2847-FF51-CD8C31BF2A9D}"/>
              </a:ext>
            </a:extLst>
          </p:cNvPr>
          <p:cNvSpPr txBox="1">
            <a:spLocks/>
          </p:cNvSpPr>
          <p:nvPr/>
        </p:nvSpPr>
        <p:spPr>
          <a:xfrm>
            <a:off x="2899094" y="367791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Space Mono"/>
              <a:buNone/>
              <a:defRPr sz="4500" b="0" i="0" u="none" strike="noStrike" cap="none">
                <a:solidFill>
                  <a:schemeClr val="dk1"/>
                </a:solidFill>
                <a:latin typeface="Space Mono"/>
                <a:ea typeface="Space Mono"/>
                <a:cs typeface="Space Mono"/>
                <a:sym typeface="Space Mono"/>
              </a:defRPr>
            </a:lvl1pPr>
            <a:lvl2pPr marR="0" lvl="1"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2pPr>
            <a:lvl3pPr marR="0" lvl="2"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3pPr>
            <a:lvl4pPr marR="0" lvl="3"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4pPr>
            <a:lvl5pPr marR="0" lvl="4"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5pPr>
            <a:lvl6pPr marR="0" lvl="5"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6pPr>
            <a:lvl7pPr marR="0" lvl="6"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7pPr>
            <a:lvl8pPr marR="0" lvl="7"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8pPr>
            <a:lvl9pPr marR="0" lvl="8" algn="ctr" rtl="0">
              <a:lnSpc>
                <a:spcPct val="100000"/>
              </a:lnSpc>
              <a:spcBef>
                <a:spcPts val="0"/>
              </a:spcBef>
              <a:spcAft>
                <a:spcPts val="0"/>
              </a:spcAft>
              <a:buClr>
                <a:schemeClr val="dk1"/>
              </a:buClr>
              <a:buSzPts val="6000"/>
              <a:buFont typeface="Space Mono"/>
              <a:buNone/>
              <a:defRPr sz="6000" b="0" i="0" u="none" strike="noStrike" cap="none">
                <a:solidFill>
                  <a:schemeClr val="dk1"/>
                </a:solidFill>
                <a:latin typeface="Space Mono"/>
                <a:ea typeface="Space Mono"/>
                <a:cs typeface="Space Mono"/>
                <a:sym typeface="Space Mono"/>
              </a:defRPr>
            </a:lvl9pPr>
          </a:lstStyle>
          <a:p>
            <a:r>
              <a:rPr lang="fr-FR" sz="1400" dirty="0">
                <a:latin typeface="Courier New" panose="02070309020205020404" pitchFamily="49" charset="0"/>
                <a:cs typeface="Courier New" panose="02070309020205020404" pitchFamily="49" charset="0"/>
              </a:rPr>
              <a:t>Confusion Matrice for </a:t>
            </a:r>
            <a:r>
              <a:rPr lang="fr-FR" sz="1400" dirty="0" err="1">
                <a:latin typeface="Courier New" panose="02070309020205020404" pitchFamily="49" charset="0"/>
                <a:cs typeface="Courier New" panose="02070309020205020404" pitchFamily="49" charset="0"/>
              </a:rPr>
              <a:t>kNN</a:t>
            </a:r>
            <a:r>
              <a:rPr lang="fr-FR" sz="1400" dirty="0">
                <a:latin typeface="Courier New" panose="02070309020205020404" pitchFamily="49" charset="0"/>
                <a:cs typeface="Courier New" panose="02070309020205020404" pitchFamily="49" charset="0"/>
              </a:rPr>
              <a:t> Model</a:t>
            </a:r>
          </a:p>
        </p:txBody>
      </p:sp>
    </p:spTree>
    <p:extLst>
      <p:ext uri="{BB962C8B-B14F-4D97-AF65-F5344CB8AC3E}">
        <p14:creationId xmlns:p14="http://schemas.microsoft.com/office/powerpoint/2010/main" val="417923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65;p36">
            <a:extLst>
              <a:ext uri="{FF2B5EF4-FFF2-40B4-BE49-F238E27FC236}">
                <a16:creationId xmlns:a16="http://schemas.microsoft.com/office/drawing/2014/main" id="{D27F4746-A183-0D21-B32A-CDF16EEF0119}"/>
              </a:ext>
            </a:extLst>
          </p:cNvPr>
          <p:cNvSpPr txBox="1">
            <a:spLocks noGrp="1"/>
          </p:cNvSpPr>
          <p:nvPr>
            <p:ph type="title"/>
          </p:nvPr>
        </p:nvSpPr>
        <p:spPr>
          <a:xfrm>
            <a:off x="720000" y="31079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Future Work</a:t>
            </a:r>
            <a:endParaRPr sz="3000" dirty="0"/>
          </a:p>
        </p:txBody>
      </p:sp>
      <p:grpSp>
        <p:nvGrpSpPr>
          <p:cNvPr id="7" name="Google Shape;6009;p64">
            <a:extLst>
              <a:ext uri="{FF2B5EF4-FFF2-40B4-BE49-F238E27FC236}">
                <a16:creationId xmlns:a16="http://schemas.microsoft.com/office/drawing/2014/main" id="{DF386869-6736-DD93-603C-4E25E42F6900}"/>
              </a:ext>
            </a:extLst>
          </p:cNvPr>
          <p:cNvGrpSpPr/>
          <p:nvPr/>
        </p:nvGrpSpPr>
        <p:grpSpPr>
          <a:xfrm>
            <a:off x="352739" y="3816334"/>
            <a:ext cx="367261" cy="364686"/>
            <a:chOff x="-64781025" y="3361050"/>
            <a:chExt cx="317425" cy="315200"/>
          </a:xfrm>
        </p:grpSpPr>
        <p:sp>
          <p:nvSpPr>
            <p:cNvPr id="9" name="Google Shape;6010;p64">
              <a:extLst>
                <a:ext uri="{FF2B5EF4-FFF2-40B4-BE49-F238E27FC236}">
                  <a16:creationId xmlns:a16="http://schemas.microsoft.com/office/drawing/2014/main" id="{BD835920-B920-7A5F-802A-6B4D13E700D3}"/>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6011;p64">
              <a:extLst>
                <a:ext uri="{FF2B5EF4-FFF2-40B4-BE49-F238E27FC236}">
                  <a16:creationId xmlns:a16="http://schemas.microsoft.com/office/drawing/2014/main" id="{F78BAAA7-218D-C187-E5F4-C35B66348405}"/>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12;p64">
              <a:extLst>
                <a:ext uri="{FF2B5EF4-FFF2-40B4-BE49-F238E27FC236}">
                  <a16:creationId xmlns:a16="http://schemas.microsoft.com/office/drawing/2014/main" id="{0A3BA186-1852-9AAE-6C92-47044B41800E}"/>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13;p64">
              <a:extLst>
                <a:ext uri="{FF2B5EF4-FFF2-40B4-BE49-F238E27FC236}">
                  <a16:creationId xmlns:a16="http://schemas.microsoft.com/office/drawing/2014/main" id="{DED4E12F-E3F5-89B5-9B4A-6AE00A50B0BA}"/>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a:extLst>
              <a:ext uri="{FF2B5EF4-FFF2-40B4-BE49-F238E27FC236}">
                <a16:creationId xmlns:a16="http://schemas.microsoft.com/office/drawing/2014/main" id="{480BFA4E-CCC8-0348-96C8-74E6170A8F8A}"/>
              </a:ext>
            </a:extLst>
          </p:cNvPr>
          <p:cNvSpPr txBox="1"/>
          <p:nvPr/>
        </p:nvSpPr>
        <p:spPr>
          <a:xfrm>
            <a:off x="809928" y="1075935"/>
            <a:ext cx="8058740" cy="3108543"/>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Following this code, several paths could be explored for future work:</a:t>
            </a:r>
          </a:p>
          <a:p>
            <a:endParaRPr lang="fr-FR" sz="12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457200" algn="l"/>
              </a:tabLst>
            </a:pPr>
            <a:r>
              <a:rPr lang="en-US" sz="1200" b="1" dirty="0">
                <a:effectLst/>
                <a:latin typeface="Times New Roman" panose="02020603050405020304" pitchFamily="18" charset="0"/>
                <a:ea typeface="Times New Roman" panose="02020603050405020304" pitchFamily="18" charset="0"/>
              </a:rPr>
              <a:t>Model Optimization:</a:t>
            </a:r>
            <a:r>
              <a:rPr lang="en-US" sz="1200" dirty="0">
                <a:effectLst/>
                <a:latin typeface="Times New Roman" panose="02020603050405020304" pitchFamily="18" charset="0"/>
                <a:ea typeface="Times New Roman" panose="02020603050405020304" pitchFamily="18" charset="0"/>
              </a:rPr>
              <a:t> Further exploration and optimization of model hyperparameters to enhance performance. Testing other machine learning algorithms or ensemble techniques for improved classification.</a:t>
            </a:r>
          </a:p>
          <a:p>
            <a:pPr marL="342900" lvl="0" indent="-342900">
              <a:tabLst>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457200" algn="l"/>
              </a:tabLst>
            </a:pPr>
            <a:r>
              <a:rPr lang="en-US" sz="1200" b="1" dirty="0">
                <a:effectLst/>
                <a:latin typeface="Times New Roman" panose="02020603050405020304" pitchFamily="18" charset="0"/>
                <a:ea typeface="Times New Roman" panose="02020603050405020304" pitchFamily="18" charset="0"/>
              </a:rPr>
              <a:t>Feature Engineering:</a:t>
            </a:r>
            <a:r>
              <a:rPr lang="en-US" sz="1200" dirty="0">
                <a:effectLst/>
                <a:latin typeface="Times New Roman" panose="02020603050405020304" pitchFamily="18" charset="0"/>
                <a:ea typeface="Times New Roman" panose="02020603050405020304" pitchFamily="18" charset="0"/>
              </a:rPr>
              <a:t> Delve deeper into temporal features for better data representation. Perhaps create new features or use advanced methods to extract richer information.</a:t>
            </a:r>
          </a:p>
          <a:p>
            <a:pPr lvl="0">
              <a:tabLst>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457200" algn="l"/>
              </a:tabLst>
            </a:pPr>
            <a:r>
              <a:rPr lang="en-US" sz="1200" b="1" dirty="0">
                <a:effectLst/>
                <a:latin typeface="Times New Roman" panose="02020603050405020304" pitchFamily="18" charset="0"/>
                <a:ea typeface="Times New Roman" panose="02020603050405020304" pitchFamily="18" charset="0"/>
              </a:rPr>
              <a:t>Cross-Validation:</a:t>
            </a:r>
            <a:r>
              <a:rPr lang="en-US" sz="1200" dirty="0">
                <a:effectLst/>
                <a:latin typeface="Times New Roman" panose="02020603050405020304" pitchFamily="18" charset="0"/>
                <a:ea typeface="Times New Roman" panose="02020603050405020304" pitchFamily="18" charset="0"/>
              </a:rPr>
              <a:t> Employ more robust cross-validation methods to assess model generalization across different datasets.</a:t>
            </a:r>
          </a:p>
          <a:p>
            <a:pPr lvl="0">
              <a:tabLst>
                <a:tab pos="457200" algn="l"/>
              </a:tabLst>
            </a:pPr>
            <a:endParaRPr lang="fr-FR" sz="1200" dirty="0">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457200" algn="l"/>
              </a:tabLst>
            </a:pPr>
            <a:r>
              <a:rPr lang="en-US" sz="1200" b="1" dirty="0">
                <a:effectLst/>
                <a:latin typeface="Times New Roman" panose="02020603050405020304" pitchFamily="18" charset="0"/>
                <a:ea typeface="Times New Roman" panose="02020603050405020304" pitchFamily="18" charset="0"/>
              </a:rPr>
              <a:t>Deeper Temporal Analysis:</a:t>
            </a:r>
            <a:r>
              <a:rPr lang="en-US" sz="1200" dirty="0">
                <a:effectLst/>
                <a:latin typeface="Times New Roman" panose="02020603050405020304" pitchFamily="18" charset="0"/>
                <a:ea typeface="Times New Roman" panose="02020603050405020304" pitchFamily="18" charset="0"/>
              </a:rPr>
              <a:t> Explore other temporal analysis techniques to capture more complex relationships within the time series data.</a:t>
            </a:r>
          </a:p>
          <a:p>
            <a:pPr marL="342900" lvl="0" indent="-342900">
              <a:tabLst>
                <a:tab pos="457200" algn="l"/>
              </a:tabLst>
            </a:pPr>
            <a:endParaRPr lang="en-US" dirty="0">
              <a:latin typeface="Times New Roman" panose="02020603050405020304" pitchFamily="18" charset="0"/>
              <a:ea typeface="Times New Roman" panose="02020603050405020304" pitchFamily="18" charset="0"/>
            </a:endParaRPr>
          </a:p>
          <a:p>
            <a:pPr marL="342900" lvl="0" indent="-342900">
              <a:tabLst>
                <a:tab pos="457200" algn="l"/>
              </a:tabLst>
            </a:pPr>
            <a:endParaRPr lang="fr-FR" sz="1400" dirty="0">
              <a:effectLst/>
              <a:latin typeface="Times New Roman" panose="02020603050405020304" pitchFamily="18" charset="0"/>
              <a:ea typeface="Times New Roman" panose="02020603050405020304" pitchFamily="18" charset="0"/>
            </a:endParaRPr>
          </a:p>
          <a:p>
            <a:r>
              <a:rPr lang="en-US" sz="1200" b="1" dirty="0">
                <a:effectLst/>
                <a:latin typeface="Calibri" panose="020F0502020204030204" pitchFamily="34" charset="0"/>
                <a:ea typeface="Calibri" panose="020F0502020204030204" pitchFamily="34" charset="0"/>
                <a:cs typeface="Times New Roman" panose="02020603050405020304" pitchFamily="18" charset="0"/>
              </a:rPr>
              <a:t>Scientific Publication: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 T</a:t>
            </a:r>
            <a:r>
              <a:rPr lang="en-US" sz="1200" dirty="0">
                <a:effectLst/>
                <a:latin typeface="Calibri" panose="020F0502020204030204" pitchFamily="34" charset="0"/>
                <a:ea typeface="Calibri" panose="020F0502020204030204" pitchFamily="34" charset="0"/>
                <a:cs typeface="Times New Roman" panose="02020603050405020304" pitchFamily="18" charset="0"/>
              </a:rPr>
              <a:t>he results and approach of this work could be presented in the form of a scientific article. It would </a:t>
            </a:r>
            <a:r>
              <a:rPr lang="en-US"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rPr>
              <a:t>be important to include a thorough discussion on methodology, results, their implications, and prospects for future research.</a:t>
            </a:r>
            <a:r>
              <a:rPr lang="en-US"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fr-FR" sz="1200" dirty="0">
              <a:solidFill>
                <a:schemeClr val="bg1">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99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3"/>
          <p:cNvSpPr txBox="1">
            <a:spLocks noGrp="1"/>
          </p:cNvSpPr>
          <p:nvPr>
            <p:ph type="title"/>
          </p:nvPr>
        </p:nvSpPr>
        <p:spPr>
          <a:xfrm>
            <a:off x="4263000" y="573130"/>
            <a:ext cx="4167900" cy="102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DESCRIPTION</a:t>
            </a:r>
            <a:endParaRPr dirty="0"/>
          </a:p>
        </p:txBody>
      </p:sp>
      <p:sp>
        <p:nvSpPr>
          <p:cNvPr id="684" name="Google Shape;684;p33"/>
          <p:cNvSpPr txBox="1">
            <a:spLocks noGrp="1"/>
          </p:cNvSpPr>
          <p:nvPr>
            <p:ph type="body" idx="1"/>
          </p:nvPr>
        </p:nvSpPr>
        <p:spPr>
          <a:xfrm>
            <a:off x="4263000" y="1975648"/>
            <a:ext cx="4167900" cy="243379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fr-FR" dirty="0"/>
              <a:t>Key  Points</a:t>
            </a:r>
            <a:endParaRPr dirty="0">
              <a:solidFill>
                <a:schemeClr val="dk1"/>
              </a:solidFill>
            </a:endParaRPr>
          </a:p>
          <a:p>
            <a:pPr algn="just">
              <a:buFont typeface="Arial"/>
              <a:buChar char="•"/>
            </a:pPr>
            <a:r>
              <a:rPr lang="en-US" dirty="0">
                <a:solidFill>
                  <a:srgbClr val="1F1F1F"/>
                </a:solidFill>
                <a:ea typeface="+mn-lt"/>
                <a:cs typeface="+mn-lt"/>
              </a:rPr>
              <a:t>Feature extraction is an important step in fault diagnosis.</a:t>
            </a:r>
            <a:endParaRPr lang="en-US" dirty="0">
              <a:ea typeface="Calibri"/>
              <a:cs typeface="Calibri"/>
            </a:endParaRPr>
          </a:p>
          <a:p>
            <a:pPr algn="just">
              <a:buFont typeface="Arial"/>
              <a:buChar char="•"/>
            </a:pPr>
            <a:r>
              <a:rPr lang="en-US" dirty="0">
                <a:solidFill>
                  <a:srgbClr val="1F1F1F"/>
                </a:solidFill>
                <a:ea typeface="+mn-lt"/>
                <a:cs typeface="+mn-lt"/>
              </a:rPr>
              <a:t>Time-domain and frequency-domain analysis methods have limitations.</a:t>
            </a:r>
            <a:endParaRPr lang="en-US" dirty="0">
              <a:ea typeface="+mn-lt"/>
              <a:cs typeface="+mn-lt"/>
            </a:endParaRPr>
          </a:p>
          <a:p>
            <a:pPr algn="just">
              <a:buFont typeface="Arial"/>
              <a:buChar char="•"/>
            </a:pPr>
            <a:r>
              <a:rPr lang="en-US" dirty="0">
                <a:solidFill>
                  <a:srgbClr val="1F1F1F"/>
                </a:solidFill>
                <a:ea typeface="+mn-lt"/>
                <a:cs typeface="+mn-lt"/>
              </a:rPr>
              <a:t>EEMD is an adaptive processing technology that is suitable for complicated signals.</a:t>
            </a:r>
            <a:endParaRPr lang="en-US" dirty="0">
              <a:ea typeface="Calibri"/>
              <a:cs typeface="Calibri"/>
            </a:endParaRPr>
          </a:p>
          <a:p>
            <a:pPr algn="just">
              <a:buFont typeface="Arial"/>
              <a:buChar char="•"/>
            </a:pPr>
            <a:r>
              <a:rPr lang="en-US" dirty="0">
                <a:solidFill>
                  <a:srgbClr val="1F1F1F"/>
                </a:solidFill>
                <a:ea typeface="+mn-lt"/>
                <a:cs typeface="+mn-lt"/>
              </a:rPr>
              <a:t>CC is a curve coding method that is used to represent the standard deviation of the IMFs obtained from EEMD.</a:t>
            </a:r>
            <a:endParaRPr lang="en-US" dirty="0">
              <a:ea typeface="Calibri"/>
              <a:cs typeface="Calibri"/>
            </a:endParaRPr>
          </a:p>
          <a:p>
            <a:pPr algn="just">
              <a:buFont typeface="Arial"/>
              <a:buChar char="•"/>
            </a:pPr>
            <a:r>
              <a:rPr lang="en-US" dirty="0">
                <a:solidFill>
                  <a:srgbClr val="1F1F1F"/>
                </a:solidFill>
                <a:ea typeface="+mn-lt"/>
                <a:cs typeface="+mn-lt"/>
              </a:rPr>
              <a:t>The proposed method is shown to be effective in improving the stability of feature extraction and ensuring a high FDR.</a:t>
            </a:r>
            <a:endParaRPr lang="en-US" dirty="0">
              <a:ea typeface="Calibri"/>
              <a:cs typeface="Calibri"/>
            </a:endParaRPr>
          </a:p>
          <a:p>
            <a:pPr algn="just">
              <a:buFont typeface="Arial"/>
              <a:buChar char="•"/>
            </a:pPr>
            <a:endParaRPr lang="en-US" dirty="0">
              <a:ea typeface="Calibri"/>
              <a:cs typeface="Calibri"/>
            </a:endParaRPr>
          </a:p>
        </p:txBody>
      </p:sp>
      <p:pic>
        <p:nvPicPr>
          <p:cNvPr id="9" name="Picture Placeholder 8">
            <a:extLst>
              <a:ext uri="{FF2B5EF4-FFF2-40B4-BE49-F238E27FC236}">
                <a16:creationId xmlns:a16="http://schemas.microsoft.com/office/drawing/2014/main" id="{4892855A-1B13-9756-DF9A-972B2F847CCA}"/>
              </a:ext>
            </a:extLst>
          </p:cNvPr>
          <p:cNvPicPr>
            <a:picLocks noGrp="1" noChangeAspect="1"/>
          </p:cNvPicPr>
          <p:nvPr>
            <p:ph type="pic" idx="2"/>
          </p:nvPr>
        </p:nvPicPr>
        <p:blipFill>
          <a:blip r:embed="rId3"/>
          <a:srcRect t="24" b="24"/>
          <a:stretch>
            <a:fillRect/>
          </a:stretch>
        </p:blipFill>
        <p:spPr>
          <a:xfrm>
            <a:off x="8088458" y="343048"/>
            <a:ext cx="921415" cy="921415"/>
          </a:xfrm>
        </p:spPr>
      </p:pic>
      <p:pic>
        <p:nvPicPr>
          <p:cNvPr id="10" name="Picture 9">
            <a:extLst>
              <a:ext uri="{FF2B5EF4-FFF2-40B4-BE49-F238E27FC236}">
                <a16:creationId xmlns:a16="http://schemas.microsoft.com/office/drawing/2014/main" id="{520C358D-B18E-3FFB-3D63-26BC417C5D4A}"/>
              </a:ext>
            </a:extLst>
          </p:cNvPr>
          <p:cNvPicPr>
            <a:picLocks noChangeAspect="1"/>
          </p:cNvPicPr>
          <p:nvPr/>
        </p:nvPicPr>
        <p:blipFill>
          <a:blip r:embed="rId4"/>
          <a:stretch>
            <a:fillRect/>
          </a:stretch>
        </p:blipFill>
        <p:spPr>
          <a:xfrm>
            <a:off x="705585" y="803406"/>
            <a:ext cx="3216710" cy="3741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3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LITTERATURE REVIEW</a:t>
            </a:r>
            <a:endParaRPr dirty="0"/>
          </a:p>
        </p:txBody>
      </p:sp>
      <p:sp>
        <p:nvSpPr>
          <p:cNvPr id="10" name="Content Placeholder 2">
            <a:extLst>
              <a:ext uri="{FF2B5EF4-FFF2-40B4-BE49-F238E27FC236}">
                <a16:creationId xmlns:a16="http://schemas.microsoft.com/office/drawing/2014/main" id="{D350D9A5-0AC6-0085-8B4F-51D8F6279F97}"/>
              </a:ext>
            </a:extLst>
          </p:cNvPr>
          <p:cNvSpPr txBox="1">
            <a:spLocks/>
          </p:cNvSpPr>
          <p:nvPr/>
        </p:nvSpPr>
        <p:spPr>
          <a:xfrm>
            <a:off x="495701" y="1809639"/>
            <a:ext cx="10058400" cy="4023360"/>
          </a:xfrm>
          <a:prstGeom prst="rect">
            <a:avLst/>
          </a:prstGeom>
          <a:noFill/>
          <a:ln>
            <a:noFill/>
          </a:ln>
        </p:spPr>
        <p:txBody>
          <a:bodyPr spcFirstLastPara="1" vert="horz" wrap="square" lIns="91440" tIns="45720" rIns="91440" bIns="45720" rtlCol="0" anchor="t" anchorCtr="0">
            <a:norm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2800"/>
              <a:buFont typeface="Archivo"/>
              <a:buNone/>
              <a:defRPr sz="2800" b="0" i="0" u="none" strike="noStrike" cap="none">
                <a:solidFill>
                  <a:schemeClr val="dk1"/>
                </a:solidFill>
                <a:latin typeface="Archivo"/>
                <a:ea typeface="Archivo"/>
                <a:cs typeface="Archivo"/>
                <a:sym typeface="Archivo"/>
              </a:defRPr>
            </a:lvl9pPr>
          </a:lstStyle>
          <a:p>
            <a:endParaRPr lang="en-US" dirty="0">
              <a:ea typeface="+mn-lt"/>
              <a:cs typeface="+mn-lt"/>
              <a:hlinkClick r:id="rId3"/>
            </a:endParaRPr>
          </a:p>
          <a:p>
            <a:r>
              <a:rPr lang="en-US" b="1" dirty="0"/>
              <a:t>Recent progress on decoupling diagnosis of hybrid failures in gear transmission systems using vibration sensor signal: A review</a:t>
            </a:r>
            <a:endParaRPr lang="en-US" dirty="0">
              <a:ea typeface="+mn-lt"/>
              <a:cs typeface="+mn-lt"/>
              <a:hlinkClick r:id="rId3"/>
            </a:endParaRPr>
          </a:p>
          <a:p>
            <a:r>
              <a:rPr lang="en-US" dirty="0">
                <a:ea typeface="+mn-lt"/>
                <a:cs typeface="+mn-lt"/>
                <a:hlinkClick r:id="rId3"/>
              </a:rPr>
              <a:t>https://www.sciencedirect.com/science/article/abs/pii/S026322411630104X</a:t>
            </a:r>
            <a:endParaRPr lang="en-US" dirty="0">
              <a:ea typeface="+mn-lt"/>
              <a:cs typeface="+mn-lt"/>
            </a:endParaRPr>
          </a:p>
          <a:p>
            <a:endParaRPr lang="en-US" dirty="0">
              <a:ea typeface="+mn-lt"/>
              <a:cs typeface="+mn-lt"/>
            </a:endParaRPr>
          </a:p>
          <a:p>
            <a:endParaRPr lang="en-US" dirty="0">
              <a:ea typeface="+mn-lt"/>
              <a:cs typeface="+mn-lt"/>
            </a:endParaRPr>
          </a:p>
          <a:p>
            <a:r>
              <a:rPr lang="en-US" b="1" dirty="0"/>
              <a:t>A novel method for rotor fault diagnosis based on deep transfer learning with simulated samples</a:t>
            </a:r>
          </a:p>
          <a:p>
            <a:r>
              <a:rPr lang="en-US" dirty="0">
                <a:ea typeface="+mn-lt"/>
                <a:cs typeface="+mn-lt"/>
                <a:hlinkClick r:id="rId4"/>
              </a:rPr>
              <a:t>https://www.sciencedirect.com/science/article/abs/pii/S0263224122015469</a:t>
            </a:r>
            <a:r>
              <a:rPr lang="en-US" dirty="0">
                <a:ea typeface="+mn-lt"/>
                <a:cs typeface="+mn-lt"/>
              </a:rPr>
              <a:t> </a:t>
            </a:r>
          </a:p>
          <a:p>
            <a:endParaRPr lang="en-US" dirty="0">
              <a:ea typeface="+mn-lt"/>
              <a:cs typeface="+mn-lt"/>
            </a:endParaRPr>
          </a:p>
          <a:p>
            <a:endParaRPr lang="en-US" dirty="0">
              <a:ea typeface="+mn-lt"/>
              <a:cs typeface="+mn-lt"/>
            </a:endParaRPr>
          </a:p>
          <a:p>
            <a:r>
              <a:rPr lang="en-US" b="1" dirty="0"/>
              <a:t>An improved NOFRFs-based fault feature extraction method and its application to quantitative diagnosis in rotor rub-impact</a:t>
            </a:r>
          </a:p>
          <a:p>
            <a:r>
              <a:rPr lang="en-US" dirty="0">
                <a:ea typeface="+mn-lt"/>
                <a:cs typeface="+mn-lt"/>
                <a:hlinkClick r:id="rId5"/>
              </a:rPr>
              <a:t>https://www.sciencedirect.com/science/article/abs/pii/S0022460X21004533</a:t>
            </a:r>
            <a:r>
              <a:rPr lang="en-US" dirty="0">
                <a:ea typeface="+mn-lt"/>
                <a:cs typeface="+mn-lt"/>
              </a:rPr>
              <a:t> </a:t>
            </a:r>
          </a:p>
        </p:txBody>
      </p:sp>
      <p:grpSp>
        <p:nvGrpSpPr>
          <p:cNvPr id="12" name="Google Shape;1202;p50">
            <a:extLst>
              <a:ext uri="{FF2B5EF4-FFF2-40B4-BE49-F238E27FC236}">
                <a16:creationId xmlns:a16="http://schemas.microsoft.com/office/drawing/2014/main" id="{92F8C024-643A-D139-5E9B-D954E2480C7B}"/>
              </a:ext>
            </a:extLst>
          </p:cNvPr>
          <p:cNvGrpSpPr/>
          <p:nvPr/>
        </p:nvGrpSpPr>
        <p:grpSpPr>
          <a:xfrm>
            <a:off x="6918158" y="0"/>
            <a:ext cx="1938441" cy="1809639"/>
            <a:chOff x="6415100" y="2511393"/>
            <a:chExt cx="1960236" cy="2094026"/>
          </a:xfrm>
        </p:grpSpPr>
        <p:sp>
          <p:nvSpPr>
            <p:cNvPr id="13" name="Google Shape;1203;p50">
              <a:extLst>
                <a:ext uri="{FF2B5EF4-FFF2-40B4-BE49-F238E27FC236}">
                  <a16:creationId xmlns:a16="http://schemas.microsoft.com/office/drawing/2014/main" id="{781055B2-6367-66E8-B481-D68FA30EC920}"/>
                </a:ext>
              </a:extLst>
            </p:cNvPr>
            <p:cNvSpPr/>
            <p:nvPr/>
          </p:nvSpPr>
          <p:spPr>
            <a:xfrm>
              <a:off x="7704548" y="2513621"/>
              <a:ext cx="668383" cy="668435"/>
            </a:xfrm>
            <a:custGeom>
              <a:avLst/>
              <a:gdLst/>
              <a:ahLst/>
              <a:cxnLst/>
              <a:rect l="l" t="t" r="r" b="b"/>
              <a:pathLst>
                <a:path w="12642" h="12643" extrusionOk="0">
                  <a:moveTo>
                    <a:pt x="6317" y="2294"/>
                  </a:moveTo>
                  <a:cubicBezTo>
                    <a:pt x="8538" y="2294"/>
                    <a:pt x="10349" y="4105"/>
                    <a:pt x="10349" y="6326"/>
                  </a:cubicBezTo>
                  <a:cubicBezTo>
                    <a:pt x="10349" y="8547"/>
                    <a:pt x="8538" y="10349"/>
                    <a:pt x="6317" y="10349"/>
                  </a:cubicBezTo>
                  <a:cubicBezTo>
                    <a:pt x="4095" y="10349"/>
                    <a:pt x="2284" y="8547"/>
                    <a:pt x="2284" y="6326"/>
                  </a:cubicBezTo>
                  <a:cubicBezTo>
                    <a:pt x="2284" y="4105"/>
                    <a:pt x="4095" y="2294"/>
                    <a:pt x="6317" y="2294"/>
                  </a:cubicBezTo>
                  <a:close/>
                  <a:moveTo>
                    <a:pt x="5692" y="1"/>
                  </a:moveTo>
                  <a:cubicBezTo>
                    <a:pt x="5558" y="1"/>
                    <a:pt x="5433" y="117"/>
                    <a:pt x="5425" y="251"/>
                  </a:cubicBezTo>
                  <a:lnTo>
                    <a:pt x="5362" y="893"/>
                  </a:lnTo>
                  <a:cubicBezTo>
                    <a:pt x="5353" y="1036"/>
                    <a:pt x="5237" y="1170"/>
                    <a:pt x="5103" y="1196"/>
                  </a:cubicBezTo>
                  <a:cubicBezTo>
                    <a:pt x="4550" y="1330"/>
                    <a:pt x="4024" y="1544"/>
                    <a:pt x="3551" y="1839"/>
                  </a:cubicBezTo>
                  <a:cubicBezTo>
                    <a:pt x="3500" y="1870"/>
                    <a:pt x="3436" y="1886"/>
                    <a:pt x="3371" y="1886"/>
                  </a:cubicBezTo>
                  <a:cubicBezTo>
                    <a:pt x="3291" y="1886"/>
                    <a:pt x="3209" y="1862"/>
                    <a:pt x="3150" y="1812"/>
                  </a:cubicBezTo>
                  <a:lnTo>
                    <a:pt x="2659" y="1393"/>
                  </a:lnTo>
                  <a:cubicBezTo>
                    <a:pt x="2609" y="1351"/>
                    <a:pt x="2548" y="1331"/>
                    <a:pt x="2487" y="1331"/>
                  </a:cubicBezTo>
                  <a:cubicBezTo>
                    <a:pt x="2416" y="1331"/>
                    <a:pt x="2346" y="1358"/>
                    <a:pt x="2293" y="1411"/>
                  </a:cubicBezTo>
                  <a:lnTo>
                    <a:pt x="1410" y="2294"/>
                  </a:lnTo>
                  <a:cubicBezTo>
                    <a:pt x="1312" y="2392"/>
                    <a:pt x="1303" y="2561"/>
                    <a:pt x="1392" y="2668"/>
                  </a:cubicBezTo>
                  <a:lnTo>
                    <a:pt x="1811" y="3159"/>
                  </a:lnTo>
                  <a:cubicBezTo>
                    <a:pt x="1901" y="3266"/>
                    <a:pt x="1910" y="3444"/>
                    <a:pt x="1829" y="3560"/>
                  </a:cubicBezTo>
                  <a:cubicBezTo>
                    <a:pt x="1544" y="4033"/>
                    <a:pt x="1321" y="4551"/>
                    <a:pt x="1196" y="5104"/>
                  </a:cubicBezTo>
                  <a:cubicBezTo>
                    <a:pt x="1160" y="5238"/>
                    <a:pt x="1026" y="5363"/>
                    <a:pt x="893" y="5371"/>
                  </a:cubicBezTo>
                  <a:lnTo>
                    <a:pt x="241" y="5425"/>
                  </a:lnTo>
                  <a:cubicBezTo>
                    <a:pt x="108" y="5443"/>
                    <a:pt x="1" y="5559"/>
                    <a:pt x="1" y="5702"/>
                  </a:cubicBezTo>
                  <a:lnTo>
                    <a:pt x="1" y="6950"/>
                  </a:lnTo>
                  <a:cubicBezTo>
                    <a:pt x="1" y="7084"/>
                    <a:pt x="108" y="7209"/>
                    <a:pt x="241" y="7218"/>
                  </a:cubicBezTo>
                  <a:lnTo>
                    <a:pt x="893" y="7272"/>
                  </a:lnTo>
                  <a:cubicBezTo>
                    <a:pt x="1026" y="7289"/>
                    <a:pt x="1160" y="7405"/>
                    <a:pt x="1196" y="7539"/>
                  </a:cubicBezTo>
                  <a:cubicBezTo>
                    <a:pt x="1321" y="8092"/>
                    <a:pt x="1544" y="8619"/>
                    <a:pt x="1829" y="9083"/>
                  </a:cubicBezTo>
                  <a:cubicBezTo>
                    <a:pt x="1910" y="9207"/>
                    <a:pt x="1901" y="9386"/>
                    <a:pt x="1811" y="9484"/>
                  </a:cubicBezTo>
                  <a:lnTo>
                    <a:pt x="1392" y="9984"/>
                  </a:lnTo>
                  <a:cubicBezTo>
                    <a:pt x="1303" y="10091"/>
                    <a:pt x="1312" y="10251"/>
                    <a:pt x="1410" y="10349"/>
                  </a:cubicBezTo>
                  <a:lnTo>
                    <a:pt x="2293" y="11233"/>
                  </a:lnTo>
                  <a:cubicBezTo>
                    <a:pt x="2346" y="11285"/>
                    <a:pt x="2416" y="11312"/>
                    <a:pt x="2487" y="11312"/>
                  </a:cubicBezTo>
                  <a:cubicBezTo>
                    <a:pt x="2548" y="11312"/>
                    <a:pt x="2609" y="11292"/>
                    <a:pt x="2659" y="11250"/>
                  </a:cubicBezTo>
                  <a:lnTo>
                    <a:pt x="3150" y="10831"/>
                  </a:lnTo>
                  <a:cubicBezTo>
                    <a:pt x="3209" y="10782"/>
                    <a:pt x="3291" y="10757"/>
                    <a:pt x="3371" y="10757"/>
                  </a:cubicBezTo>
                  <a:cubicBezTo>
                    <a:pt x="3436" y="10757"/>
                    <a:pt x="3500" y="10773"/>
                    <a:pt x="3551" y="10804"/>
                  </a:cubicBezTo>
                  <a:cubicBezTo>
                    <a:pt x="4024" y="11099"/>
                    <a:pt x="4550" y="11322"/>
                    <a:pt x="5103" y="11447"/>
                  </a:cubicBezTo>
                  <a:cubicBezTo>
                    <a:pt x="5237" y="11482"/>
                    <a:pt x="5353" y="11616"/>
                    <a:pt x="5362" y="11750"/>
                  </a:cubicBezTo>
                  <a:lnTo>
                    <a:pt x="5425" y="12392"/>
                  </a:lnTo>
                  <a:cubicBezTo>
                    <a:pt x="5433" y="12535"/>
                    <a:pt x="5558" y="12642"/>
                    <a:pt x="5692" y="12642"/>
                  </a:cubicBezTo>
                  <a:lnTo>
                    <a:pt x="6941" y="12642"/>
                  </a:lnTo>
                  <a:cubicBezTo>
                    <a:pt x="7084" y="12642"/>
                    <a:pt x="7200" y="12535"/>
                    <a:pt x="7218" y="12392"/>
                  </a:cubicBezTo>
                  <a:lnTo>
                    <a:pt x="7271" y="11750"/>
                  </a:lnTo>
                  <a:cubicBezTo>
                    <a:pt x="7280" y="11616"/>
                    <a:pt x="7405" y="11482"/>
                    <a:pt x="7539" y="11447"/>
                  </a:cubicBezTo>
                  <a:cubicBezTo>
                    <a:pt x="8092" y="11322"/>
                    <a:pt x="8609" y="11099"/>
                    <a:pt x="9082" y="10804"/>
                  </a:cubicBezTo>
                  <a:cubicBezTo>
                    <a:pt x="9134" y="10773"/>
                    <a:pt x="9198" y="10757"/>
                    <a:pt x="9262" y="10757"/>
                  </a:cubicBezTo>
                  <a:cubicBezTo>
                    <a:pt x="9343" y="10757"/>
                    <a:pt x="9424" y="10782"/>
                    <a:pt x="9484" y="10831"/>
                  </a:cubicBezTo>
                  <a:lnTo>
                    <a:pt x="9974" y="11250"/>
                  </a:lnTo>
                  <a:cubicBezTo>
                    <a:pt x="10024" y="11292"/>
                    <a:pt x="10087" y="11312"/>
                    <a:pt x="10150" y="11312"/>
                  </a:cubicBezTo>
                  <a:cubicBezTo>
                    <a:pt x="10223" y="11312"/>
                    <a:pt x="10296" y="11285"/>
                    <a:pt x="10349" y="11233"/>
                  </a:cubicBezTo>
                  <a:lnTo>
                    <a:pt x="11232" y="10349"/>
                  </a:lnTo>
                  <a:cubicBezTo>
                    <a:pt x="11330" y="10251"/>
                    <a:pt x="11330" y="10091"/>
                    <a:pt x="11241" y="9984"/>
                  </a:cubicBezTo>
                  <a:lnTo>
                    <a:pt x="10831" y="9484"/>
                  </a:lnTo>
                  <a:cubicBezTo>
                    <a:pt x="10741" y="9386"/>
                    <a:pt x="10733" y="9207"/>
                    <a:pt x="10804" y="9083"/>
                  </a:cubicBezTo>
                  <a:cubicBezTo>
                    <a:pt x="11089" y="8619"/>
                    <a:pt x="11312" y="8092"/>
                    <a:pt x="11446" y="7539"/>
                  </a:cubicBezTo>
                  <a:cubicBezTo>
                    <a:pt x="11473" y="7405"/>
                    <a:pt x="11607" y="7289"/>
                    <a:pt x="11741" y="7272"/>
                  </a:cubicBezTo>
                  <a:lnTo>
                    <a:pt x="12392" y="7218"/>
                  </a:lnTo>
                  <a:cubicBezTo>
                    <a:pt x="12526" y="7209"/>
                    <a:pt x="12642" y="7084"/>
                    <a:pt x="12642" y="6950"/>
                  </a:cubicBezTo>
                  <a:lnTo>
                    <a:pt x="12642" y="5702"/>
                  </a:lnTo>
                  <a:cubicBezTo>
                    <a:pt x="12642" y="5559"/>
                    <a:pt x="12526" y="5443"/>
                    <a:pt x="12392" y="5425"/>
                  </a:cubicBezTo>
                  <a:lnTo>
                    <a:pt x="11741" y="5371"/>
                  </a:lnTo>
                  <a:cubicBezTo>
                    <a:pt x="11607" y="5363"/>
                    <a:pt x="11473" y="5238"/>
                    <a:pt x="11446" y="5104"/>
                  </a:cubicBezTo>
                  <a:cubicBezTo>
                    <a:pt x="11312" y="4551"/>
                    <a:pt x="11089" y="4033"/>
                    <a:pt x="10804" y="3560"/>
                  </a:cubicBezTo>
                  <a:cubicBezTo>
                    <a:pt x="10733" y="3444"/>
                    <a:pt x="10741" y="3266"/>
                    <a:pt x="10831" y="3159"/>
                  </a:cubicBezTo>
                  <a:lnTo>
                    <a:pt x="11241" y="2668"/>
                  </a:lnTo>
                  <a:cubicBezTo>
                    <a:pt x="11330" y="2561"/>
                    <a:pt x="11330" y="2392"/>
                    <a:pt x="11232" y="2294"/>
                  </a:cubicBezTo>
                  <a:lnTo>
                    <a:pt x="10349" y="1411"/>
                  </a:lnTo>
                  <a:cubicBezTo>
                    <a:pt x="10296" y="1358"/>
                    <a:pt x="10223" y="1331"/>
                    <a:pt x="10150" y="1331"/>
                  </a:cubicBezTo>
                  <a:cubicBezTo>
                    <a:pt x="10087" y="1331"/>
                    <a:pt x="10024" y="1351"/>
                    <a:pt x="9974" y="1393"/>
                  </a:cubicBezTo>
                  <a:lnTo>
                    <a:pt x="9484" y="1812"/>
                  </a:lnTo>
                  <a:cubicBezTo>
                    <a:pt x="9424" y="1862"/>
                    <a:pt x="9343" y="1886"/>
                    <a:pt x="9262" y="1886"/>
                  </a:cubicBezTo>
                  <a:cubicBezTo>
                    <a:pt x="9198" y="1886"/>
                    <a:pt x="9134" y="1870"/>
                    <a:pt x="9082" y="1839"/>
                  </a:cubicBezTo>
                  <a:cubicBezTo>
                    <a:pt x="8609" y="1544"/>
                    <a:pt x="8092" y="1330"/>
                    <a:pt x="7539" y="1196"/>
                  </a:cubicBezTo>
                  <a:cubicBezTo>
                    <a:pt x="7405" y="1170"/>
                    <a:pt x="7280" y="1036"/>
                    <a:pt x="7271" y="893"/>
                  </a:cubicBezTo>
                  <a:lnTo>
                    <a:pt x="7218" y="251"/>
                  </a:lnTo>
                  <a:cubicBezTo>
                    <a:pt x="7200" y="117"/>
                    <a:pt x="7084" y="1"/>
                    <a:pt x="6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4;p50">
              <a:extLst>
                <a:ext uri="{FF2B5EF4-FFF2-40B4-BE49-F238E27FC236}">
                  <a16:creationId xmlns:a16="http://schemas.microsoft.com/office/drawing/2014/main" id="{77430554-5036-1C00-2D39-F7FBEE9C0A7B}"/>
                </a:ext>
              </a:extLst>
            </p:cNvPr>
            <p:cNvSpPr/>
            <p:nvPr/>
          </p:nvSpPr>
          <p:spPr>
            <a:xfrm>
              <a:off x="7789933" y="2599006"/>
              <a:ext cx="497189" cy="497665"/>
            </a:xfrm>
            <a:custGeom>
              <a:avLst/>
              <a:gdLst/>
              <a:ahLst/>
              <a:cxnLst/>
              <a:rect l="l" t="t" r="r" b="b"/>
              <a:pathLst>
                <a:path w="9404" h="9413" extrusionOk="0">
                  <a:moveTo>
                    <a:pt x="4702" y="679"/>
                  </a:moveTo>
                  <a:cubicBezTo>
                    <a:pt x="6923" y="679"/>
                    <a:pt x="8734" y="2490"/>
                    <a:pt x="8734" y="4711"/>
                  </a:cubicBezTo>
                  <a:cubicBezTo>
                    <a:pt x="8734" y="6932"/>
                    <a:pt x="6923" y="8734"/>
                    <a:pt x="4702" y="8734"/>
                  </a:cubicBezTo>
                  <a:cubicBezTo>
                    <a:pt x="2480" y="8734"/>
                    <a:pt x="669" y="6932"/>
                    <a:pt x="669" y="4711"/>
                  </a:cubicBezTo>
                  <a:cubicBezTo>
                    <a:pt x="669" y="2490"/>
                    <a:pt x="2480" y="679"/>
                    <a:pt x="4702" y="679"/>
                  </a:cubicBezTo>
                  <a:close/>
                  <a:moveTo>
                    <a:pt x="4702" y="1"/>
                  </a:moveTo>
                  <a:cubicBezTo>
                    <a:pt x="2106" y="1"/>
                    <a:pt x="0" y="2115"/>
                    <a:pt x="0" y="4711"/>
                  </a:cubicBezTo>
                  <a:cubicBezTo>
                    <a:pt x="0" y="7307"/>
                    <a:pt x="2106" y="9412"/>
                    <a:pt x="4702" y="9412"/>
                  </a:cubicBezTo>
                  <a:cubicBezTo>
                    <a:pt x="7298" y="9412"/>
                    <a:pt x="9403" y="7307"/>
                    <a:pt x="9403" y="4711"/>
                  </a:cubicBezTo>
                  <a:cubicBezTo>
                    <a:pt x="9403" y="2115"/>
                    <a:pt x="72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5;p50">
              <a:extLst>
                <a:ext uri="{FF2B5EF4-FFF2-40B4-BE49-F238E27FC236}">
                  <a16:creationId xmlns:a16="http://schemas.microsoft.com/office/drawing/2014/main" id="{8DE833BB-27BC-D395-5104-16FC80197AB7}"/>
                </a:ext>
              </a:extLst>
            </p:cNvPr>
            <p:cNvSpPr/>
            <p:nvPr/>
          </p:nvSpPr>
          <p:spPr>
            <a:xfrm>
              <a:off x="6420093" y="3453093"/>
              <a:ext cx="1146019" cy="1145538"/>
            </a:xfrm>
            <a:custGeom>
              <a:avLst/>
              <a:gdLst/>
              <a:ahLst/>
              <a:cxnLst/>
              <a:rect l="l" t="t" r="r" b="b"/>
              <a:pathLst>
                <a:path w="21456" h="21447" extrusionOk="0">
                  <a:moveTo>
                    <a:pt x="10733" y="3890"/>
                  </a:moveTo>
                  <a:cubicBezTo>
                    <a:pt x="14498" y="3890"/>
                    <a:pt x="17566" y="6950"/>
                    <a:pt x="17566" y="10723"/>
                  </a:cubicBezTo>
                  <a:cubicBezTo>
                    <a:pt x="17566" y="14497"/>
                    <a:pt x="14498" y="17566"/>
                    <a:pt x="10733" y="17566"/>
                  </a:cubicBezTo>
                  <a:cubicBezTo>
                    <a:pt x="6959" y="17566"/>
                    <a:pt x="3890" y="14497"/>
                    <a:pt x="3890" y="10723"/>
                  </a:cubicBezTo>
                  <a:cubicBezTo>
                    <a:pt x="3890" y="6950"/>
                    <a:pt x="6959" y="3890"/>
                    <a:pt x="10733" y="3890"/>
                  </a:cubicBezTo>
                  <a:close/>
                  <a:moveTo>
                    <a:pt x="9671" y="0"/>
                  </a:moveTo>
                  <a:cubicBezTo>
                    <a:pt x="9430" y="0"/>
                    <a:pt x="9225" y="187"/>
                    <a:pt x="9207" y="419"/>
                  </a:cubicBezTo>
                  <a:lnTo>
                    <a:pt x="9118" y="1517"/>
                  </a:lnTo>
                  <a:cubicBezTo>
                    <a:pt x="9091" y="1749"/>
                    <a:pt x="8886" y="1972"/>
                    <a:pt x="8663" y="2025"/>
                  </a:cubicBezTo>
                  <a:cubicBezTo>
                    <a:pt x="7726" y="2248"/>
                    <a:pt x="6843" y="2623"/>
                    <a:pt x="6040" y="3114"/>
                  </a:cubicBezTo>
                  <a:cubicBezTo>
                    <a:pt x="5953" y="3169"/>
                    <a:pt x="5845" y="3196"/>
                    <a:pt x="5736" y="3196"/>
                  </a:cubicBezTo>
                  <a:cubicBezTo>
                    <a:pt x="5600" y="3196"/>
                    <a:pt x="5462" y="3153"/>
                    <a:pt x="5362" y="3069"/>
                  </a:cubicBezTo>
                  <a:lnTo>
                    <a:pt x="4524" y="2364"/>
                  </a:lnTo>
                  <a:cubicBezTo>
                    <a:pt x="4435" y="2293"/>
                    <a:pt x="4327" y="2257"/>
                    <a:pt x="4219" y="2257"/>
                  </a:cubicBezTo>
                  <a:cubicBezTo>
                    <a:pt x="4099" y="2257"/>
                    <a:pt x="3980" y="2301"/>
                    <a:pt x="3890" y="2391"/>
                  </a:cubicBezTo>
                  <a:lnTo>
                    <a:pt x="2392" y="3890"/>
                  </a:lnTo>
                  <a:cubicBezTo>
                    <a:pt x="2231" y="4059"/>
                    <a:pt x="2213" y="4336"/>
                    <a:pt x="2365" y="4514"/>
                  </a:cubicBezTo>
                  <a:lnTo>
                    <a:pt x="3079" y="5353"/>
                  </a:lnTo>
                  <a:cubicBezTo>
                    <a:pt x="3230" y="5531"/>
                    <a:pt x="3239" y="5834"/>
                    <a:pt x="3114" y="6040"/>
                  </a:cubicBezTo>
                  <a:cubicBezTo>
                    <a:pt x="2624" y="6834"/>
                    <a:pt x="2258" y="7717"/>
                    <a:pt x="2035" y="8653"/>
                  </a:cubicBezTo>
                  <a:cubicBezTo>
                    <a:pt x="1981" y="8885"/>
                    <a:pt x="1749" y="9091"/>
                    <a:pt x="1517" y="9108"/>
                  </a:cubicBezTo>
                  <a:lnTo>
                    <a:pt x="429" y="9207"/>
                  </a:lnTo>
                  <a:cubicBezTo>
                    <a:pt x="188" y="9224"/>
                    <a:pt x="1" y="9430"/>
                    <a:pt x="1" y="9662"/>
                  </a:cubicBezTo>
                  <a:lnTo>
                    <a:pt x="1" y="11785"/>
                  </a:lnTo>
                  <a:cubicBezTo>
                    <a:pt x="1" y="12017"/>
                    <a:pt x="188" y="12231"/>
                    <a:pt x="429" y="12249"/>
                  </a:cubicBezTo>
                  <a:lnTo>
                    <a:pt x="1517" y="12338"/>
                  </a:lnTo>
                  <a:cubicBezTo>
                    <a:pt x="1749" y="12356"/>
                    <a:pt x="1981" y="12561"/>
                    <a:pt x="2035" y="12793"/>
                  </a:cubicBezTo>
                  <a:cubicBezTo>
                    <a:pt x="2258" y="13730"/>
                    <a:pt x="2624" y="14613"/>
                    <a:pt x="3114" y="15416"/>
                  </a:cubicBezTo>
                  <a:cubicBezTo>
                    <a:pt x="3239" y="15612"/>
                    <a:pt x="3230" y="15915"/>
                    <a:pt x="3079" y="16094"/>
                  </a:cubicBezTo>
                  <a:lnTo>
                    <a:pt x="2365" y="16932"/>
                  </a:lnTo>
                  <a:cubicBezTo>
                    <a:pt x="2213" y="17111"/>
                    <a:pt x="2231" y="17396"/>
                    <a:pt x="2392" y="17557"/>
                  </a:cubicBezTo>
                  <a:lnTo>
                    <a:pt x="3890" y="19055"/>
                  </a:lnTo>
                  <a:cubicBezTo>
                    <a:pt x="3980" y="19145"/>
                    <a:pt x="4099" y="19190"/>
                    <a:pt x="4219" y="19190"/>
                  </a:cubicBezTo>
                  <a:cubicBezTo>
                    <a:pt x="4327" y="19190"/>
                    <a:pt x="4435" y="19154"/>
                    <a:pt x="4524" y="19082"/>
                  </a:cubicBezTo>
                  <a:lnTo>
                    <a:pt x="5362" y="18377"/>
                  </a:lnTo>
                  <a:cubicBezTo>
                    <a:pt x="5462" y="18293"/>
                    <a:pt x="5600" y="18250"/>
                    <a:pt x="5736" y="18250"/>
                  </a:cubicBezTo>
                  <a:cubicBezTo>
                    <a:pt x="5845" y="18250"/>
                    <a:pt x="5953" y="18277"/>
                    <a:pt x="6040" y="18333"/>
                  </a:cubicBezTo>
                  <a:cubicBezTo>
                    <a:pt x="6843" y="18832"/>
                    <a:pt x="7726" y="19198"/>
                    <a:pt x="8663" y="19421"/>
                  </a:cubicBezTo>
                  <a:cubicBezTo>
                    <a:pt x="8886" y="19475"/>
                    <a:pt x="9091" y="19698"/>
                    <a:pt x="9118" y="19930"/>
                  </a:cubicBezTo>
                  <a:lnTo>
                    <a:pt x="9207" y="21027"/>
                  </a:lnTo>
                  <a:cubicBezTo>
                    <a:pt x="9225" y="21259"/>
                    <a:pt x="9430" y="21446"/>
                    <a:pt x="9671" y="21446"/>
                  </a:cubicBezTo>
                  <a:lnTo>
                    <a:pt x="11786" y="21446"/>
                  </a:lnTo>
                  <a:cubicBezTo>
                    <a:pt x="12026" y="21446"/>
                    <a:pt x="12232" y="21259"/>
                    <a:pt x="12249" y="21027"/>
                  </a:cubicBezTo>
                  <a:lnTo>
                    <a:pt x="12348" y="19930"/>
                  </a:lnTo>
                  <a:cubicBezTo>
                    <a:pt x="12365" y="19698"/>
                    <a:pt x="12571" y="19475"/>
                    <a:pt x="12794" y="19421"/>
                  </a:cubicBezTo>
                  <a:cubicBezTo>
                    <a:pt x="13739" y="19198"/>
                    <a:pt x="14613" y="18832"/>
                    <a:pt x="15416" y="18333"/>
                  </a:cubicBezTo>
                  <a:cubicBezTo>
                    <a:pt x="15503" y="18277"/>
                    <a:pt x="15612" y="18250"/>
                    <a:pt x="15721" y="18250"/>
                  </a:cubicBezTo>
                  <a:cubicBezTo>
                    <a:pt x="15857" y="18250"/>
                    <a:pt x="15995" y="18293"/>
                    <a:pt x="16094" y="18377"/>
                  </a:cubicBezTo>
                  <a:lnTo>
                    <a:pt x="16942" y="19082"/>
                  </a:lnTo>
                  <a:cubicBezTo>
                    <a:pt x="17026" y="19154"/>
                    <a:pt x="17132" y="19190"/>
                    <a:pt x="17239" y="19190"/>
                  </a:cubicBezTo>
                  <a:cubicBezTo>
                    <a:pt x="17358" y="19190"/>
                    <a:pt x="17477" y="19145"/>
                    <a:pt x="17566" y="19055"/>
                  </a:cubicBezTo>
                  <a:lnTo>
                    <a:pt x="19065" y="17557"/>
                  </a:lnTo>
                  <a:cubicBezTo>
                    <a:pt x="19226" y="17396"/>
                    <a:pt x="19243" y="17111"/>
                    <a:pt x="19092" y="16932"/>
                  </a:cubicBezTo>
                  <a:lnTo>
                    <a:pt x="18378" y="16094"/>
                  </a:lnTo>
                  <a:cubicBezTo>
                    <a:pt x="18226" y="15915"/>
                    <a:pt x="18218" y="15612"/>
                    <a:pt x="18342" y="15416"/>
                  </a:cubicBezTo>
                  <a:cubicBezTo>
                    <a:pt x="18833" y="14613"/>
                    <a:pt x="19199" y="13730"/>
                    <a:pt x="19422" y="12793"/>
                  </a:cubicBezTo>
                  <a:cubicBezTo>
                    <a:pt x="19475" y="12561"/>
                    <a:pt x="19698" y="12356"/>
                    <a:pt x="19939" y="12338"/>
                  </a:cubicBezTo>
                  <a:lnTo>
                    <a:pt x="21028" y="12249"/>
                  </a:lnTo>
                  <a:cubicBezTo>
                    <a:pt x="21269" y="12231"/>
                    <a:pt x="21456" y="12017"/>
                    <a:pt x="21456" y="11785"/>
                  </a:cubicBezTo>
                  <a:lnTo>
                    <a:pt x="21456" y="9662"/>
                  </a:lnTo>
                  <a:cubicBezTo>
                    <a:pt x="21456" y="9430"/>
                    <a:pt x="21269" y="9224"/>
                    <a:pt x="21028" y="9207"/>
                  </a:cubicBezTo>
                  <a:lnTo>
                    <a:pt x="19939" y="9108"/>
                  </a:lnTo>
                  <a:cubicBezTo>
                    <a:pt x="19698" y="9091"/>
                    <a:pt x="19475" y="8885"/>
                    <a:pt x="19422" y="8653"/>
                  </a:cubicBezTo>
                  <a:cubicBezTo>
                    <a:pt x="19199" y="7717"/>
                    <a:pt x="18833" y="6834"/>
                    <a:pt x="18342" y="6040"/>
                  </a:cubicBezTo>
                  <a:cubicBezTo>
                    <a:pt x="18218" y="5834"/>
                    <a:pt x="18226" y="5531"/>
                    <a:pt x="18378" y="5353"/>
                  </a:cubicBezTo>
                  <a:lnTo>
                    <a:pt x="19092" y="4514"/>
                  </a:lnTo>
                  <a:cubicBezTo>
                    <a:pt x="19243" y="4336"/>
                    <a:pt x="19226" y="4059"/>
                    <a:pt x="19065" y="3890"/>
                  </a:cubicBezTo>
                  <a:lnTo>
                    <a:pt x="17566" y="2391"/>
                  </a:lnTo>
                  <a:cubicBezTo>
                    <a:pt x="17477" y="2301"/>
                    <a:pt x="17358" y="2257"/>
                    <a:pt x="17239" y="2257"/>
                  </a:cubicBezTo>
                  <a:cubicBezTo>
                    <a:pt x="17132" y="2257"/>
                    <a:pt x="17026" y="2293"/>
                    <a:pt x="16942" y="2364"/>
                  </a:cubicBezTo>
                  <a:lnTo>
                    <a:pt x="16094" y="3069"/>
                  </a:lnTo>
                  <a:cubicBezTo>
                    <a:pt x="15995" y="3153"/>
                    <a:pt x="15857" y="3196"/>
                    <a:pt x="15721" y="3196"/>
                  </a:cubicBezTo>
                  <a:cubicBezTo>
                    <a:pt x="15612" y="3196"/>
                    <a:pt x="15503" y="3169"/>
                    <a:pt x="15416" y="3114"/>
                  </a:cubicBezTo>
                  <a:cubicBezTo>
                    <a:pt x="14613" y="2623"/>
                    <a:pt x="13739" y="2248"/>
                    <a:pt x="12794" y="2025"/>
                  </a:cubicBezTo>
                  <a:cubicBezTo>
                    <a:pt x="12571" y="1972"/>
                    <a:pt x="12365" y="1749"/>
                    <a:pt x="12348" y="1517"/>
                  </a:cubicBezTo>
                  <a:lnTo>
                    <a:pt x="12249" y="419"/>
                  </a:lnTo>
                  <a:cubicBezTo>
                    <a:pt x="12232" y="187"/>
                    <a:pt x="12026" y="0"/>
                    <a:pt x="117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6;p50">
              <a:extLst>
                <a:ext uri="{FF2B5EF4-FFF2-40B4-BE49-F238E27FC236}">
                  <a16:creationId xmlns:a16="http://schemas.microsoft.com/office/drawing/2014/main" id="{266D90FD-7DE9-877A-37DB-A0014718D407}"/>
                </a:ext>
              </a:extLst>
            </p:cNvPr>
            <p:cNvSpPr/>
            <p:nvPr/>
          </p:nvSpPr>
          <p:spPr>
            <a:xfrm>
              <a:off x="6566841" y="3602112"/>
              <a:ext cx="852517" cy="852998"/>
            </a:xfrm>
            <a:custGeom>
              <a:avLst/>
              <a:gdLst/>
              <a:ahLst/>
              <a:cxnLst/>
              <a:rect l="l" t="t" r="r" b="b"/>
              <a:pathLst>
                <a:path w="15961" h="15970" extrusionOk="0">
                  <a:moveTo>
                    <a:pt x="7985" y="1152"/>
                  </a:moveTo>
                  <a:cubicBezTo>
                    <a:pt x="11750" y="1152"/>
                    <a:pt x="14818" y="4212"/>
                    <a:pt x="14818" y="7985"/>
                  </a:cubicBezTo>
                  <a:cubicBezTo>
                    <a:pt x="14818" y="11759"/>
                    <a:pt x="11750" y="14828"/>
                    <a:pt x="7985" y="14828"/>
                  </a:cubicBezTo>
                  <a:cubicBezTo>
                    <a:pt x="4211" y="14828"/>
                    <a:pt x="1142" y="11759"/>
                    <a:pt x="1142" y="7985"/>
                  </a:cubicBezTo>
                  <a:cubicBezTo>
                    <a:pt x="1142" y="4212"/>
                    <a:pt x="4211" y="1152"/>
                    <a:pt x="7985" y="1152"/>
                  </a:cubicBezTo>
                  <a:close/>
                  <a:moveTo>
                    <a:pt x="7985" y="1"/>
                  </a:moveTo>
                  <a:cubicBezTo>
                    <a:pt x="3569" y="1"/>
                    <a:pt x="0" y="3578"/>
                    <a:pt x="0" y="7985"/>
                  </a:cubicBezTo>
                  <a:cubicBezTo>
                    <a:pt x="0" y="12392"/>
                    <a:pt x="3569" y="15969"/>
                    <a:pt x="7985" y="15969"/>
                  </a:cubicBezTo>
                  <a:cubicBezTo>
                    <a:pt x="12392" y="15969"/>
                    <a:pt x="15960" y="12392"/>
                    <a:pt x="15960" y="7985"/>
                  </a:cubicBezTo>
                  <a:cubicBezTo>
                    <a:pt x="15960" y="3578"/>
                    <a:pt x="12392" y="1"/>
                    <a:pt x="7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7;p50">
              <a:extLst>
                <a:ext uri="{FF2B5EF4-FFF2-40B4-BE49-F238E27FC236}">
                  <a16:creationId xmlns:a16="http://schemas.microsoft.com/office/drawing/2014/main" id="{1B73BC9A-E924-873D-CA66-D7EC556D20D6}"/>
                </a:ext>
              </a:extLst>
            </p:cNvPr>
            <p:cNvSpPr/>
            <p:nvPr/>
          </p:nvSpPr>
          <p:spPr>
            <a:xfrm>
              <a:off x="6415100" y="2511393"/>
              <a:ext cx="1960236" cy="2094026"/>
            </a:xfrm>
            <a:custGeom>
              <a:avLst/>
              <a:gdLst/>
              <a:ahLst/>
              <a:cxnLst/>
              <a:rect l="l" t="t" r="r" b="b"/>
              <a:pathLst>
                <a:path w="36336" h="38816" fill="none" extrusionOk="0">
                  <a:moveTo>
                    <a:pt x="35426" y="9670"/>
                  </a:moveTo>
                  <a:lnTo>
                    <a:pt x="20073" y="33472"/>
                  </a:lnTo>
                  <a:lnTo>
                    <a:pt x="19796" y="33927"/>
                  </a:lnTo>
                  <a:cubicBezTo>
                    <a:pt x="17869" y="36870"/>
                    <a:pt x="14551" y="38815"/>
                    <a:pt x="10768" y="38815"/>
                  </a:cubicBezTo>
                  <a:cubicBezTo>
                    <a:pt x="4827" y="38815"/>
                    <a:pt x="0" y="33989"/>
                    <a:pt x="0" y="28048"/>
                  </a:cubicBezTo>
                  <a:cubicBezTo>
                    <a:pt x="0" y="25122"/>
                    <a:pt x="1169" y="22481"/>
                    <a:pt x="3051" y="20536"/>
                  </a:cubicBezTo>
                  <a:lnTo>
                    <a:pt x="3649" y="19974"/>
                  </a:lnTo>
                  <a:lnTo>
                    <a:pt x="25657" y="1677"/>
                  </a:lnTo>
                  <a:lnTo>
                    <a:pt x="25648" y="1668"/>
                  </a:lnTo>
                  <a:cubicBezTo>
                    <a:pt x="26781" y="633"/>
                    <a:pt x="28298" y="0"/>
                    <a:pt x="29957" y="0"/>
                  </a:cubicBezTo>
                  <a:cubicBezTo>
                    <a:pt x="33481" y="0"/>
                    <a:pt x="36336" y="2855"/>
                    <a:pt x="36336" y="6387"/>
                  </a:cubicBezTo>
                  <a:cubicBezTo>
                    <a:pt x="36336" y="7708"/>
                    <a:pt x="35934" y="8930"/>
                    <a:pt x="35248" y="9956"/>
                  </a:cubicBezTo>
                  <a:close/>
                </a:path>
              </a:pathLst>
            </a:custGeom>
            <a:noFill/>
            <a:ln w="9525" cap="flat" cmpd="sng">
              <a:solidFill>
                <a:schemeClr val="accent1"/>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105;p50">
            <a:extLst>
              <a:ext uri="{FF2B5EF4-FFF2-40B4-BE49-F238E27FC236}">
                <a16:creationId xmlns:a16="http://schemas.microsoft.com/office/drawing/2014/main" id="{F9C9B0B4-5CB3-8D50-4DAC-A59ABF9DBA92}"/>
              </a:ext>
            </a:extLst>
          </p:cNvPr>
          <p:cNvGrpSpPr/>
          <p:nvPr/>
        </p:nvGrpSpPr>
        <p:grpSpPr>
          <a:xfrm>
            <a:off x="1073117" y="3968468"/>
            <a:ext cx="1152725" cy="1048700"/>
            <a:chOff x="2723950" y="3640575"/>
            <a:chExt cx="722625" cy="722925"/>
          </a:xfrm>
        </p:grpSpPr>
        <p:grpSp>
          <p:nvGrpSpPr>
            <p:cNvPr id="57" name="Google Shape;1106;p50">
              <a:extLst>
                <a:ext uri="{FF2B5EF4-FFF2-40B4-BE49-F238E27FC236}">
                  <a16:creationId xmlns:a16="http://schemas.microsoft.com/office/drawing/2014/main" id="{2A39423F-33B5-4926-1F0F-08D4332F93F5}"/>
                </a:ext>
              </a:extLst>
            </p:cNvPr>
            <p:cNvGrpSpPr/>
            <p:nvPr/>
          </p:nvGrpSpPr>
          <p:grpSpPr>
            <a:xfrm>
              <a:off x="2723950" y="3640575"/>
              <a:ext cx="722625" cy="722925"/>
              <a:chOff x="2723950" y="3640575"/>
              <a:chExt cx="722625" cy="722925"/>
            </a:xfrm>
          </p:grpSpPr>
          <p:sp>
            <p:nvSpPr>
              <p:cNvPr id="60" name="Google Shape;1107;p50">
                <a:extLst>
                  <a:ext uri="{FF2B5EF4-FFF2-40B4-BE49-F238E27FC236}">
                    <a16:creationId xmlns:a16="http://schemas.microsoft.com/office/drawing/2014/main" id="{8BB61A74-DDD0-68CC-908B-8ED5C129B0DF}"/>
                  </a:ext>
                </a:extLst>
              </p:cNvPr>
              <p:cNvSpPr/>
              <p:nvPr/>
            </p:nvSpPr>
            <p:spPr>
              <a:xfrm>
                <a:off x="3433175" y="4001950"/>
                <a:ext cx="13400" cy="56300"/>
              </a:xfrm>
              <a:custGeom>
                <a:avLst/>
                <a:gdLst/>
                <a:ahLst/>
                <a:cxnLst/>
                <a:rect l="l" t="t" r="r" b="b"/>
                <a:pathLst>
                  <a:path w="536" h="2252" extrusionOk="0">
                    <a:moveTo>
                      <a:pt x="349" y="0"/>
                    </a:moveTo>
                    <a:cubicBezTo>
                      <a:pt x="250" y="0"/>
                      <a:pt x="161" y="90"/>
                      <a:pt x="152" y="197"/>
                    </a:cubicBezTo>
                    <a:lnTo>
                      <a:pt x="143" y="652"/>
                    </a:lnTo>
                    <a:cubicBezTo>
                      <a:pt x="143" y="812"/>
                      <a:pt x="126" y="964"/>
                      <a:pt x="117" y="1116"/>
                    </a:cubicBezTo>
                    <a:cubicBezTo>
                      <a:pt x="99" y="1428"/>
                      <a:pt x="54" y="1731"/>
                      <a:pt x="10" y="2034"/>
                    </a:cubicBezTo>
                    <a:cubicBezTo>
                      <a:pt x="1" y="2141"/>
                      <a:pt x="72" y="2231"/>
                      <a:pt x="170" y="2249"/>
                    </a:cubicBezTo>
                    <a:cubicBezTo>
                      <a:pt x="181" y="2250"/>
                      <a:pt x="192" y="2251"/>
                      <a:pt x="203" y="2251"/>
                    </a:cubicBezTo>
                    <a:cubicBezTo>
                      <a:pt x="297" y="2251"/>
                      <a:pt x="377" y="2184"/>
                      <a:pt x="393" y="2088"/>
                    </a:cubicBezTo>
                    <a:cubicBezTo>
                      <a:pt x="429" y="1776"/>
                      <a:pt x="473" y="1463"/>
                      <a:pt x="491" y="1142"/>
                    </a:cubicBezTo>
                    <a:cubicBezTo>
                      <a:pt x="500" y="991"/>
                      <a:pt x="518" y="830"/>
                      <a:pt x="527" y="670"/>
                    </a:cubicBezTo>
                    <a:lnTo>
                      <a:pt x="536" y="197"/>
                    </a:lnTo>
                    <a:cubicBezTo>
                      <a:pt x="536" y="90"/>
                      <a:pt x="456" y="0"/>
                      <a:pt x="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08;p50">
                <a:extLst>
                  <a:ext uri="{FF2B5EF4-FFF2-40B4-BE49-F238E27FC236}">
                    <a16:creationId xmlns:a16="http://schemas.microsoft.com/office/drawing/2014/main" id="{9C860710-632E-755E-29FB-1EA58EEF5E7F}"/>
                  </a:ext>
                </a:extLst>
              </p:cNvPr>
              <p:cNvSpPr/>
              <p:nvPr/>
            </p:nvSpPr>
            <p:spPr>
              <a:xfrm>
                <a:off x="3414225" y="4076800"/>
                <a:ext cx="23875" cy="54475"/>
              </a:xfrm>
              <a:custGeom>
                <a:avLst/>
                <a:gdLst/>
                <a:ahLst/>
                <a:cxnLst/>
                <a:rect l="l" t="t" r="r" b="b"/>
                <a:pathLst>
                  <a:path w="955" h="2179" extrusionOk="0">
                    <a:moveTo>
                      <a:pt x="758" y="1"/>
                    </a:moveTo>
                    <a:cubicBezTo>
                      <a:pt x="666" y="1"/>
                      <a:pt x="586" y="61"/>
                      <a:pt x="562" y="156"/>
                    </a:cubicBezTo>
                    <a:cubicBezTo>
                      <a:pt x="437" y="753"/>
                      <a:pt x="241" y="1342"/>
                      <a:pt x="36" y="1922"/>
                    </a:cubicBezTo>
                    <a:cubicBezTo>
                      <a:pt x="0" y="2020"/>
                      <a:pt x="45" y="2127"/>
                      <a:pt x="143" y="2163"/>
                    </a:cubicBezTo>
                    <a:cubicBezTo>
                      <a:pt x="167" y="2174"/>
                      <a:pt x="192" y="2179"/>
                      <a:pt x="216" y="2179"/>
                    </a:cubicBezTo>
                    <a:cubicBezTo>
                      <a:pt x="293" y="2179"/>
                      <a:pt x="366" y="2130"/>
                      <a:pt x="393" y="2056"/>
                    </a:cubicBezTo>
                    <a:cubicBezTo>
                      <a:pt x="607" y="1458"/>
                      <a:pt x="803" y="851"/>
                      <a:pt x="937" y="236"/>
                    </a:cubicBezTo>
                    <a:cubicBezTo>
                      <a:pt x="955" y="129"/>
                      <a:pt x="892" y="31"/>
                      <a:pt x="794" y="4"/>
                    </a:cubicBezTo>
                    <a:cubicBezTo>
                      <a:pt x="782" y="2"/>
                      <a:pt x="770"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09;p50">
                <a:extLst>
                  <a:ext uri="{FF2B5EF4-FFF2-40B4-BE49-F238E27FC236}">
                    <a16:creationId xmlns:a16="http://schemas.microsoft.com/office/drawing/2014/main" id="{EAA5722A-0F75-E5DD-5AB2-65FB18EFCA7E}"/>
                  </a:ext>
                </a:extLst>
              </p:cNvPr>
              <p:cNvSpPr/>
              <p:nvPr/>
            </p:nvSpPr>
            <p:spPr>
              <a:xfrm>
                <a:off x="3390350" y="4130575"/>
                <a:ext cx="31025" cy="51775"/>
              </a:xfrm>
              <a:custGeom>
                <a:avLst/>
                <a:gdLst/>
                <a:ahLst/>
                <a:cxnLst/>
                <a:rect l="l" t="t" r="r" b="b"/>
                <a:pathLst>
                  <a:path w="1241" h="2071" extrusionOk="0">
                    <a:moveTo>
                      <a:pt x="1035" y="1"/>
                    </a:moveTo>
                    <a:cubicBezTo>
                      <a:pt x="957" y="1"/>
                      <a:pt x="885" y="49"/>
                      <a:pt x="857" y="119"/>
                    </a:cubicBezTo>
                    <a:lnTo>
                      <a:pt x="768" y="342"/>
                    </a:lnTo>
                    <a:lnTo>
                      <a:pt x="670" y="547"/>
                    </a:lnTo>
                    <a:lnTo>
                      <a:pt x="483" y="966"/>
                    </a:lnTo>
                    <a:lnTo>
                      <a:pt x="277" y="1377"/>
                    </a:lnTo>
                    <a:lnTo>
                      <a:pt x="170" y="1582"/>
                    </a:lnTo>
                    <a:lnTo>
                      <a:pt x="54" y="1787"/>
                    </a:lnTo>
                    <a:cubicBezTo>
                      <a:pt x="1" y="1876"/>
                      <a:pt x="28" y="1992"/>
                      <a:pt x="117" y="2046"/>
                    </a:cubicBezTo>
                    <a:cubicBezTo>
                      <a:pt x="148" y="2063"/>
                      <a:pt x="181" y="2071"/>
                      <a:pt x="214" y="2071"/>
                    </a:cubicBezTo>
                    <a:cubicBezTo>
                      <a:pt x="283" y="2071"/>
                      <a:pt x="348" y="2035"/>
                      <a:pt x="384" y="1974"/>
                    </a:cubicBezTo>
                    <a:lnTo>
                      <a:pt x="500" y="1769"/>
                    </a:lnTo>
                    <a:lnTo>
                      <a:pt x="607" y="1555"/>
                    </a:lnTo>
                    <a:lnTo>
                      <a:pt x="822" y="1136"/>
                    </a:lnTo>
                    <a:lnTo>
                      <a:pt x="1018" y="699"/>
                    </a:lnTo>
                    <a:lnTo>
                      <a:pt x="1116" y="485"/>
                    </a:lnTo>
                    <a:lnTo>
                      <a:pt x="1205" y="262"/>
                    </a:lnTo>
                    <a:cubicBezTo>
                      <a:pt x="1241" y="163"/>
                      <a:pt x="1196" y="56"/>
                      <a:pt x="1098" y="12"/>
                    </a:cubicBezTo>
                    <a:cubicBezTo>
                      <a:pt x="1077" y="4"/>
                      <a:pt x="1056" y="1"/>
                      <a:pt x="1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10;p50">
                <a:extLst>
                  <a:ext uri="{FF2B5EF4-FFF2-40B4-BE49-F238E27FC236}">
                    <a16:creationId xmlns:a16="http://schemas.microsoft.com/office/drawing/2014/main" id="{4686FAB0-3188-0712-808D-D7D57AFFD3AE}"/>
                  </a:ext>
                </a:extLst>
              </p:cNvPr>
              <p:cNvSpPr/>
              <p:nvPr/>
            </p:nvSpPr>
            <p:spPr>
              <a:xfrm>
                <a:off x="3346650" y="4197075"/>
                <a:ext cx="39500" cy="46525"/>
              </a:xfrm>
              <a:custGeom>
                <a:avLst/>
                <a:gdLst/>
                <a:ahLst/>
                <a:cxnLst/>
                <a:rect l="l" t="t" r="r" b="b"/>
                <a:pathLst>
                  <a:path w="1580" h="1861" extrusionOk="0">
                    <a:moveTo>
                      <a:pt x="1373" y="1"/>
                    </a:moveTo>
                    <a:cubicBezTo>
                      <a:pt x="1309" y="1"/>
                      <a:pt x="1245" y="32"/>
                      <a:pt x="1205" y="91"/>
                    </a:cubicBezTo>
                    <a:cubicBezTo>
                      <a:pt x="857" y="590"/>
                      <a:pt x="482" y="1090"/>
                      <a:pt x="72" y="1545"/>
                    </a:cubicBezTo>
                    <a:cubicBezTo>
                      <a:pt x="0" y="1625"/>
                      <a:pt x="9" y="1741"/>
                      <a:pt x="89" y="1812"/>
                    </a:cubicBezTo>
                    <a:cubicBezTo>
                      <a:pt x="122" y="1845"/>
                      <a:pt x="166" y="1861"/>
                      <a:pt x="210" y="1861"/>
                    </a:cubicBezTo>
                    <a:cubicBezTo>
                      <a:pt x="264" y="1861"/>
                      <a:pt x="318" y="1838"/>
                      <a:pt x="357" y="1794"/>
                    </a:cubicBezTo>
                    <a:cubicBezTo>
                      <a:pt x="776" y="1322"/>
                      <a:pt x="1160" y="822"/>
                      <a:pt x="1517" y="296"/>
                    </a:cubicBezTo>
                    <a:cubicBezTo>
                      <a:pt x="1579" y="206"/>
                      <a:pt x="1553" y="91"/>
                      <a:pt x="1472" y="28"/>
                    </a:cubicBezTo>
                    <a:cubicBezTo>
                      <a:pt x="1441" y="10"/>
                      <a:pt x="1407" y="1"/>
                      <a:pt x="1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111;p50">
                <a:extLst>
                  <a:ext uri="{FF2B5EF4-FFF2-40B4-BE49-F238E27FC236}">
                    <a16:creationId xmlns:a16="http://schemas.microsoft.com/office/drawing/2014/main" id="{BEB96082-4C72-7AC2-17EA-9AF41C359B38}"/>
                  </a:ext>
                </a:extLst>
              </p:cNvPr>
              <p:cNvSpPr/>
              <p:nvPr/>
            </p:nvSpPr>
            <p:spPr>
              <a:xfrm>
                <a:off x="3306050" y="4241125"/>
                <a:ext cx="44850" cy="41550"/>
              </a:xfrm>
              <a:custGeom>
                <a:avLst/>
                <a:gdLst/>
                <a:ahLst/>
                <a:cxnLst/>
                <a:rect l="l" t="t" r="r" b="b"/>
                <a:pathLst>
                  <a:path w="1794" h="1662" extrusionOk="0">
                    <a:moveTo>
                      <a:pt x="1581" y="1"/>
                    </a:moveTo>
                    <a:cubicBezTo>
                      <a:pt x="1528" y="1"/>
                      <a:pt x="1475" y="21"/>
                      <a:pt x="1437" y="59"/>
                    </a:cubicBezTo>
                    <a:lnTo>
                      <a:pt x="1125" y="398"/>
                    </a:lnTo>
                    <a:lnTo>
                      <a:pt x="786" y="710"/>
                    </a:lnTo>
                    <a:cubicBezTo>
                      <a:pt x="679" y="826"/>
                      <a:pt x="563" y="925"/>
                      <a:pt x="447" y="1023"/>
                    </a:cubicBezTo>
                    <a:cubicBezTo>
                      <a:pt x="331" y="1121"/>
                      <a:pt x="215" y="1228"/>
                      <a:pt x="99" y="1326"/>
                    </a:cubicBezTo>
                    <a:cubicBezTo>
                      <a:pt x="10" y="1388"/>
                      <a:pt x="1" y="1504"/>
                      <a:pt x="63" y="1594"/>
                    </a:cubicBezTo>
                    <a:cubicBezTo>
                      <a:pt x="98" y="1639"/>
                      <a:pt x="153" y="1661"/>
                      <a:pt x="209" y="1661"/>
                    </a:cubicBezTo>
                    <a:cubicBezTo>
                      <a:pt x="252" y="1661"/>
                      <a:pt x="296" y="1648"/>
                      <a:pt x="331" y="1620"/>
                    </a:cubicBezTo>
                    <a:cubicBezTo>
                      <a:pt x="456" y="1513"/>
                      <a:pt x="572" y="1415"/>
                      <a:pt x="696" y="1308"/>
                    </a:cubicBezTo>
                    <a:cubicBezTo>
                      <a:pt x="812" y="1210"/>
                      <a:pt x="937" y="1103"/>
                      <a:pt x="1044" y="987"/>
                    </a:cubicBezTo>
                    <a:lnTo>
                      <a:pt x="1392" y="666"/>
                    </a:lnTo>
                    <a:lnTo>
                      <a:pt x="1713" y="318"/>
                    </a:lnTo>
                    <a:cubicBezTo>
                      <a:pt x="1794" y="247"/>
                      <a:pt x="1785" y="122"/>
                      <a:pt x="1713" y="50"/>
                    </a:cubicBezTo>
                    <a:cubicBezTo>
                      <a:pt x="1676" y="17"/>
                      <a:pt x="1628" y="1"/>
                      <a:pt x="1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112;p50">
                <a:extLst>
                  <a:ext uri="{FF2B5EF4-FFF2-40B4-BE49-F238E27FC236}">
                    <a16:creationId xmlns:a16="http://schemas.microsoft.com/office/drawing/2014/main" id="{3DD3717D-8E0E-4EC7-34C7-FA77F6ED1D64}"/>
                  </a:ext>
                </a:extLst>
              </p:cNvPr>
              <p:cNvSpPr/>
              <p:nvPr/>
            </p:nvSpPr>
            <p:spPr>
              <a:xfrm>
                <a:off x="3242925" y="4290350"/>
                <a:ext cx="51100" cy="33700"/>
              </a:xfrm>
              <a:custGeom>
                <a:avLst/>
                <a:gdLst/>
                <a:ahLst/>
                <a:cxnLst/>
                <a:rect l="l" t="t" r="r" b="b"/>
                <a:pathLst>
                  <a:path w="2044" h="1348" extrusionOk="0">
                    <a:moveTo>
                      <a:pt x="1822" y="0"/>
                    </a:moveTo>
                    <a:cubicBezTo>
                      <a:pt x="1785" y="0"/>
                      <a:pt x="1748" y="11"/>
                      <a:pt x="1714" y="35"/>
                    </a:cubicBezTo>
                    <a:cubicBezTo>
                      <a:pt x="1589" y="124"/>
                      <a:pt x="1464" y="213"/>
                      <a:pt x="1330" y="294"/>
                    </a:cubicBezTo>
                    <a:cubicBezTo>
                      <a:pt x="1205" y="374"/>
                      <a:pt x="1071" y="463"/>
                      <a:pt x="938" y="543"/>
                    </a:cubicBezTo>
                    <a:cubicBezTo>
                      <a:pt x="670" y="695"/>
                      <a:pt x="411" y="856"/>
                      <a:pt x="135" y="990"/>
                    </a:cubicBezTo>
                    <a:cubicBezTo>
                      <a:pt x="46" y="1034"/>
                      <a:pt x="1" y="1150"/>
                      <a:pt x="54" y="1239"/>
                    </a:cubicBezTo>
                    <a:cubicBezTo>
                      <a:pt x="86" y="1309"/>
                      <a:pt x="154" y="1347"/>
                      <a:pt x="223" y="1347"/>
                    </a:cubicBezTo>
                    <a:cubicBezTo>
                      <a:pt x="251" y="1347"/>
                      <a:pt x="279" y="1341"/>
                      <a:pt x="304" y="1329"/>
                    </a:cubicBezTo>
                    <a:cubicBezTo>
                      <a:pt x="590" y="1186"/>
                      <a:pt x="866" y="1016"/>
                      <a:pt x="1134" y="865"/>
                    </a:cubicBezTo>
                    <a:cubicBezTo>
                      <a:pt x="1277" y="784"/>
                      <a:pt x="1402" y="695"/>
                      <a:pt x="1535" y="615"/>
                    </a:cubicBezTo>
                    <a:cubicBezTo>
                      <a:pt x="1669" y="526"/>
                      <a:pt x="1803" y="445"/>
                      <a:pt x="1928" y="347"/>
                    </a:cubicBezTo>
                    <a:cubicBezTo>
                      <a:pt x="2017" y="285"/>
                      <a:pt x="2044" y="169"/>
                      <a:pt x="1981" y="80"/>
                    </a:cubicBezTo>
                    <a:cubicBezTo>
                      <a:pt x="1943" y="30"/>
                      <a:pt x="1883"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113;p50">
                <a:extLst>
                  <a:ext uri="{FF2B5EF4-FFF2-40B4-BE49-F238E27FC236}">
                    <a16:creationId xmlns:a16="http://schemas.microsoft.com/office/drawing/2014/main" id="{E54B1CF3-BB24-5DAE-BB3C-12450EDC99AD}"/>
                  </a:ext>
                </a:extLst>
              </p:cNvPr>
              <p:cNvSpPr/>
              <p:nvPr/>
            </p:nvSpPr>
            <p:spPr>
              <a:xfrm>
                <a:off x="3191200" y="4318825"/>
                <a:ext cx="54225" cy="27000"/>
              </a:xfrm>
              <a:custGeom>
                <a:avLst/>
                <a:gdLst/>
                <a:ahLst/>
                <a:cxnLst/>
                <a:rect l="l" t="t" r="r" b="b"/>
                <a:pathLst>
                  <a:path w="2169" h="1080" extrusionOk="0">
                    <a:moveTo>
                      <a:pt x="1951" y="1"/>
                    </a:moveTo>
                    <a:cubicBezTo>
                      <a:pt x="1923" y="1"/>
                      <a:pt x="1893" y="7"/>
                      <a:pt x="1865" y="20"/>
                    </a:cubicBezTo>
                    <a:lnTo>
                      <a:pt x="1445" y="207"/>
                    </a:lnTo>
                    <a:lnTo>
                      <a:pt x="1231" y="305"/>
                    </a:lnTo>
                    <a:lnTo>
                      <a:pt x="1017" y="395"/>
                    </a:lnTo>
                    <a:lnTo>
                      <a:pt x="589" y="564"/>
                    </a:lnTo>
                    <a:lnTo>
                      <a:pt x="152" y="707"/>
                    </a:lnTo>
                    <a:cubicBezTo>
                      <a:pt x="54" y="743"/>
                      <a:pt x="0" y="850"/>
                      <a:pt x="27" y="948"/>
                    </a:cubicBezTo>
                    <a:cubicBezTo>
                      <a:pt x="57" y="1029"/>
                      <a:pt x="135" y="1080"/>
                      <a:pt x="216" y="1080"/>
                    </a:cubicBezTo>
                    <a:cubicBezTo>
                      <a:pt x="234" y="1080"/>
                      <a:pt x="251" y="1077"/>
                      <a:pt x="268" y="1073"/>
                    </a:cubicBezTo>
                    <a:lnTo>
                      <a:pt x="723" y="912"/>
                    </a:lnTo>
                    <a:lnTo>
                      <a:pt x="1160" y="743"/>
                    </a:lnTo>
                    <a:lnTo>
                      <a:pt x="1383" y="653"/>
                    </a:lnTo>
                    <a:lnTo>
                      <a:pt x="1597" y="555"/>
                    </a:lnTo>
                    <a:lnTo>
                      <a:pt x="2034" y="359"/>
                    </a:lnTo>
                    <a:cubicBezTo>
                      <a:pt x="2123" y="314"/>
                      <a:pt x="2168" y="198"/>
                      <a:pt x="2115" y="100"/>
                    </a:cubicBezTo>
                    <a:cubicBezTo>
                      <a:pt x="2083" y="37"/>
                      <a:pt x="2020" y="1"/>
                      <a:pt x="1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114;p50">
                <a:extLst>
                  <a:ext uri="{FF2B5EF4-FFF2-40B4-BE49-F238E27FC236}">
                    <a16:creationId xmlns:a16="http://schemas.microsoft.com/office/drawing/2014/main" id="{CF89EA7B-F6D4-9689-1223-BB814D66E4F0}"/>
                  </a:ext>
                </a:extLst>
              </p:cNvPr>
              <p:cNvSpPr/>
              <p:nvPr/>
            </p:nvSpPr>
            <p:spPr>
              <a:xfrm>
                <a:off x="3117825" y="4344125"/>
                <a:ext cx="56450" cy="17425"/>
              </a:xfrm>
              <a:custGeom>
                <a:avLst/>
                <a:gdLst/>
                <a:ahLst/>
                <a:cxnLst/>
                <a:rect l="l" t="t" r="r" b="b"/>
                <a:pathLst>
                  <a:path w="2258" h="697" extrusionOk="0">
                    <a:moveTo>
                      <a:pt x="2048" y="1"/>
                    </a:moveTo>
                    <a:cubicBezTo>
                      <a:pt x="2032" y="1"/>
                      <a:pt x="2015" y="3"/>
                      <a:pt x="1999" y="7"/>
                    </a:cubicBezTo>
                    <a:lnTo>
                      <a:pt x="1553" y="105"/>
                    </a:lnTo>
                    <a:lnTo>
                      <a:pt x="1098" y="194"/>
                    </a:lnTo>
                    <a:cubicBezTo>
                      <a:pt x="794" y="248"/>
                      <a:pt x="482" y="275"/>
                      <a:pt x="179" y="319"/>
                    </a:cubicBezTo>
                    <a:cubicBezTo>
                      <a:pt x="81" y="337"/>
                      <a:pt x="0" y="418"/>
                      <a:pt x="9" y="525"/>
                    </a:cubicBezTo>
                    <a:cubicBezTo>
                      <a:pt x="17" y="622"/>
                      <a:pt x="99" y="697"/>
                      <a:pt x="193" y="697"/>
                    </a:cubicBezTo>
                    <a:cubicBezTo>
                      <a:pt x="203" y="697"/>
                      <a:pt x="213" y="696"/>
                      <a:pt x="223" y="694"/>
                    </a:cubicBezTo>
                    <a:cubicBezTo>
                      <a:pt x="536" y="658"/>
                      <a:pt x="848" y="632"/>
                      <a:pt x="1160" y="560"/>
                    </a:cubicBezTo>
                    <a:lnTo>
                      <a:pt x="1624" y="480"/>
                    </a:lnTo>
                    <a:lnTo>
                      <a:pt x="2088" y="373"/>
                    </a:lnTo>
                    <a:cubicBezTo>
                      <a:pt x="2195" y="346"/>
                      <a:pt x="2257" y="248"/>
                      <a:pt x="2231" y="150"/>
                    </a:cubicBezTo>
                    <a:cubicBezTo>
                      <a:pt x="2208" y="60"/>
                      <a:pt x="2135"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115;p50">
                <a:extLst>
                  <a:ext uri="{FF2B5EF4-FFF2-40B4-BE49-F238E27FC236}">
                    <a16:creationId xmlns:a16="http://schemas.microsoft.com/office/drawing/2014/main" id="{7751C995-7D5D-A24E-D42C-16419A6DCF66}"/>
                  </a:ext>
                </a:extLst>
              </p:cNvPr>
              <p:cNvSpPr/>
              <p:nvPr/>
            </p:nvSpPr>
            <p:spPr>
              <a:xfrm>
                <a:off x="3061625" y="4352975"/>
                <a:ext cx="56675" cy="10525"/>
              </a:xfrm>
              <a:custGeom>
                <a:avLst/>
                <a:gdLst/>
                <a:ahLst/>
                <a:cxnLst/>
                <a:rect l="l" t="t" r="r" b="b"/>
                <a:pathLst>
                  <a:path w="2267" h="421" extrusionOk="0">
                    <a:moveTo>
                      <a:pt x="2070" y="0"/>
                    </a:moveTo>
                    <a:cubicBezTo>
                      <a:pt x="2064" y="0"/>
                      <a:pt x="2058" y="1"/>
                      <a:pt x="2052" y="1"/>
                    </a:cubicBezTo>
                    <a:cubicBezTo>
                      <a:pt x="1704" y="31"/>
                      <a:pt x="1355" y="42"/>
                      <a:pt x="1007" y="42"/>
                    </a:cubicBezTo>
                    <a:cubicBezTo>
                      <a:pt x="740" y="42"/>
                      <a:pt x="473" y="36"/>
                      <a:pt x="205" y="28"/>
                    </a:cubicBezTo>
                    <a:cubicBezTo>
                      <a:pt x="200" y="27"/>
                      <a:pt x="194" y="27"/>
                      <a:pt x="189" y="27"/>
                    </a:cubicBezTo>
                    <a:cubicBezTo>
                      <a:pt x="89" y="27"/>
                      <a:pt x="9" y="104"/>
                      <a:pt x="0" y="197"/>
                    </a:cubicBezTo>
                    <a:cubicBezTo>
                      <a:pt x="0" y="304"/>
                      <a:pt x="80" y="394"/>
                      <a:pt x="187" y="403"/>
                    </a:cubicBezTo>
                    <a:cubicBezTo>
                      <a:pt x="450" y="414"/>
                      <a:pt x="712" y="420"/>
                      <a:pt x="974" y="420"/>
                    </a:cubicBezTo>
                    <a:cubicBezTo>
                      <a:pt x="1344" y="420"/>
                      <a:pt x="1713" y="407"/>
                      <a:pt x="2079" y="376"/>
                    </a:cubicBezTo>
                    <a:cubicBezTo>
                      <a:pt x="2186" y="367"/>
                      <a:pt x="2266" y="278"/>
                      <a:pt x="2257" y="171"/>
                    </a:cubicBezTo>
                    <a:cubicBezTo>
                      <a:pt x="2249" y="70"/>
                      <a:pt x="2169" y="0"/>
                      <a:pt x="2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116;p50">
                <a:extLst>
                  <a:ext uri="{FF2B5EF4-FFF2-40B4-BE49-F238E27FC236}">
                    <a16:creationId xmlns:a16="http://schemas.microsoft.com/office/drawing/2014/main" id="{DA8CA4D6-15C4-4FCD-ADDD-95C3C45A1E77}"/>
                  </a:ext>
                </a:extLst>
              </p:cNvPr>
              <p:cNvSpPr/>
              <p:nvPr/>
            </p:nvSpPr>
            <p:spPr>
              <a:xfrm>
                <a:off x="2986675" y="4341675"/>
                <a:ext cx="56450" cy="18725"/>
              </a:xfrm>
              <a:custGeom>
                <a:avLst/>
                <a:gdLst/>
                <a:ahLst/>
                <a:cxnLst/>
                <a:rect l="l" t="t" r="r" b="b"/>
                <a:pathLst>
                  <a:path w="2258" h="749" extrusionOk="0">
                    <a:moveTo>
                      <a:pt x="222" y="1"/>
                    </a:moveTo>
                    <a:cubicBezTo>
                      <a:pt x="138" y="1"/>
                      <a:pt x="59" y="58"/>
                      <a:pt x="36" y="141"/>
                    </a:cubicBezTo>
                    <a:cubicBezTo>
                      <a:pt x="1" y="239"/>
                      <a:pt x="63" y="346"/>
                      <a:pt x="170" y="373"/>
                    </a:cubicBezTo>
                    <a:cubicBezTo>
                      <a:pt x="322" y="426"/>
                      <a:pt x="473" y="453"/>
                      <a:pt x="625" y="489"/>
                    </a:cubicBezTo>
                    <a:cubicBezTo>
                      <a:pt x="786" y="524"/>
                      <a:pt x="937" y="569"/>
                      <a:pt x="1089" y="596"/>
                    </a:cubicBezTo>
                    <a:cubicBezTo>
                      <a:pt x="1401" y="649"/>
                      <a:pt x="1714" y="712"/>
                      <a:pt x="2026" y="747"/>
                    </a:cubicBezTo>
                    <a:cubicBezTo>
                      <a:pt x="2032" y="748"/>
                      <a:pt x="2038" y="748"/>
                      <a:pt x="2044" y="748"/>
                    </a:cubicBezTo>
                    <a:cubicBezTo>
                      <a:pt x="2144" y="748"/>
                      <a:pt x="2231" y="679"/>
                      <a:pt x="2240" y="587"/>
                    </a:cubicBezTo>
                    <a:cubicBezTo>
                      <a:pt x="2258" y="480"/>
                      <a:pt x="2177" y="382"/>
                      <a:pt x="2079" y="373"/>
                    </a:cubicBezTo>
                    <a:cubicBezTo>
                      <a:pt x="1767" y="337"/>
                      <a:pt x="1473" y="275"/>
                      <a:pt x="1169" y="221"/>
                    </a:cubicBezTo>
                    <a:cubicBezTo>
                      <a:pt x="1018" y="194"/>
                      <a:pt x="866" y="159"/>
                      <a:pt x="714" y="123"/>
                    </a:cubicBezTo>
                    <a:cubicBezTo>
                      <a:pt x="563" y="87"/>
                      <a:pt x="411" y="61"/>
                      <a:pt x="268" y="7"/>
                    </a:cubicBezTo>
                    <a:cubicBezTo>
                      <a:pt x="253" y="3"/>
                      <a:pt x="237" y="1"/>
                      <a:pt x="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117;p50">
                <a:extLst>
                  <a:ext uri="{FF2B5EF4-FFF2-40B4-BE49-F238E27FC236}">
                    <a16:creationId xmlns:a16="http://schemas.microsoft.com/office/drawing/2014/main" id="{D99C26AF-8B44-06F7-78D1-D117C37B0A0C}"/>
                  </a:ext>
                </a:extLst>
              </p:cNvPr>
              <p:cNvSpPr/>
              <p:nvPr/>
            </p:nvSpPr>
            <p:spPr>
              <a:xfrm>
                <a:off x="2933600" y="4322850"/>
                <a:ext cx="54675" cy="25850"/>
              </a:xfrm>
              <a:custGeom>
                <a:avLst/>
                <a:gdLst/>
                <a:ahLst/>
                <a:cxnLst/>
                <a:rect l="l" t="t" r="r" b="b"/>
                <a:pathLst>
                  <a:path w="2187" h="1034" extrusionOk="0">
                    <a:moveTo>
                      <a:pt x="214" y="1"/>
                    </a:moveTo>
                    <a:cubicBezTo>
                      <a:pt x="145" y="1"/>
                      <a:pt x="77" y="39"/>
                      <a:pt x="45" y="109"/>
                    </a:cubicBezTo>
                    <a:cubicBezTo>
                      <a:pt x="0" y="207"/>
                      <a:pt x="45" y="314"/>
                      <a:pt x="143" y="359"/>
                    </a:cubicBezTo>
                    <a:cubicBezTo>
                      <a:pt x="429" y="501"/>
                      <a:pt x="723" y="608"/>
                      <a:pt x="1017" y="724"/>
                    </a:cubicBezTo>
                    <a:cubicBezTo>
                      <a:pt x="1160" y="778"/>
                      <a:pt x="1312" y="822"/>
                      <a:pt x="1464" y="876"/>
                    </a:cubicBezTo>
                    <a:cubicBezTo>
                      <a:pt x="1615" y="930"/>
                      <a:pt x="1767" y="983"/>
                      <a:pt x="1918" y="1028"/>
                    </a:cubicBezTo>
                    <a:cubicBezTo>
                      <a:pt x="1934" y="1032"/>
                      <a:pt x="1950" y="1034"/>
                      <a:pt x="1965" y="1034"/>
                    </a:cubicBezTo>
                    <a:cubicBezTo>
                      <a:pt x="2049" y="1034"/>
                      <a:pt x="2129" y="977"/>
                      <a:pt x="2159" y="894"/>
                    </a:cubicBezTo>
                    <a:cubicBezTo>
                      <a:pt x="2186" y="796"/>
                      <a:pt x="2124" y="689"/>
                      <a:pt x="2026" y="662"/>
                    </a:cubicBezTo>
                    <a:cubicBezTo>
                      <a:pt x="1874" y="617"/>
                      <a:pt x="1731" y="564"/>
                      <a:pt x="1588" y="519"/>
                    </a:cubicBezTo>
                    <a:cubicBezTo>
                      <a:pt x="1437" y="466"/>
                      <a:pt x="1294" y="421"/>
                      <a:pt x="1151" y="368"/>
                    </a:cubicBezTo>
                    <a:cubicBezTo>
                      <a:pt x="866" y="252"/>
                      <a:pt x="571" y="144"/>
                      <a:pt x="295" y="20"/>
                    </a:cubicBezTo>
                    <a:cubicBezTo>
                      <a:pt x="269" y="7"/>
                      <a:pt x="241"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118;p50">
                <a:extLst>
                  <a:ext uri="{FF2B5EF4-FFF2-40B4-BE49-F238E27FC236}">
                    <a16:creationId xmlns:a16="http://schemas.microsoft.com/office/drawing/2014/main" id="{B4C511D7-ADF9-24C9-8CCB-3DB340B57D83}"/>
                  </a:ext>
                </a:extLst>
              </p:cNvPr>
              <p:cNvSpPr/>
              <p:nvPr/>
            </p:nvSpPr>
            <p:spPr>
              <a:xfrm>
                <a:off x="2868475" y="4284925"/>
                <a:ext cx="50425" cy="34700"/>
              </a:xfrm>
              <a:custGeom>
                <a:avLst/>
                <a:gdLst/>
                <a:ahLst/>
                <a:cxnLst/>
                <a:rect l="l" t="t" r="r" b="b"/>
                <a:pathLst>
                  <a:path w="2017" h="1388" extrusionOk="0">
                    <a:moveTo>
                      <a:pt x="220" y="0"/>
                    </a:moveTo>
                    <a:cubicBezTo>
                      <a:pt x="163" y="0"/>
                      <a:pt x="105" y="26"/>
                      <a:pt x="63" y="74"/>
                    </a:cubicBezTo>
                    <a:cubicBezTo>
                      <a:pt x="1" y="154"/>
                      <a:pt x="18" y="279"/>
                      <a:pt x="108" y="341"/>
                    </a:cubicBezTo>
                    <a:cubicBezTo>
                      <a:pt x="366" y="529"/>
                      <a:pt x="625" y="707"/>
                      <a:pt x="893" y="876"/>
                    </a:cubicBezTo>
                    <a:cubicBezTo>
                      <a:pt x="1151" y="1055"/>
                      <a:pt x="1437" y="1207"/>
                      <a:pt x="1704" y="1358"/>
                    </a:cubicBezTo>
                    <a:cubicBezTo>
                      <a:pt x="1736" y="1378"/>
                      <a:pt x="1769" y="1387"/>
                      <a:pt x="1802" y="1387"/>
                    </a:cubicBezTo>
                    <a:cubicBezTo>
                      <a:pt x="1870" y="1387"/>
                      <a:pt x="1933" y="1347"/>
                      <a:pt x="1963" y="1287"/>
                    </a:cubicBezTo>
                    <a:cubicBezTo>
                      <a:pt x="2017" y="1189"/>
                      <a:pt x="1981" y="1082"/>
                      <a:pt x="1892" y="1028"/>
                    </a:cubicBezTo>
                    <a:cubicBezTo>
                      <a:pt x="1624" y="876"/>
                      <a:pt x="1348" y="725"/>
                      <a:pt x="1098" y="555"/>
                    </a:cubicBezTo>
                    <a:cubicBezTo>
                      <a:pt x="830" y="395"/>
                      <a:pt x="580" y="216"/>
                      <a:pt x="331" y="38"/>
                    </a:cubicBezTo>
                    <a:cubicBezTo>
                      <a:pt x="298" y="12"/>
                      <a:pt x="259" y="0"/>
                      <a:pt x="2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119;p50">
                <a:extLst>
                  <a:ext uri="{FF2B5EF4-FFF2-40B4-BE49-F238E27FC236}">
                    <a16:creationId xmlns:a16="http://schemas.microsoft.com/office/drawing/2014/main" id="{ADDFB500-EB85-6013-20B2-FA268FB32E71}"/>
                  </a:ext>
                </a:extLst>
              </p:cNvPr>
              <p:cNvSpPr/>
              <p:nvPr/>
            </p:nvSpPr>
            <p:spPr>
              <a:xfrm>
                <a:off x="2826100" y="4247975"/>
                <a:ext cx="45525" cy="40575"/>
              </a:xfrm>
              <a:custGeom>
                <a:avLst/>
                <a:gdLst/>
                <a:ahLst/>
                <a:cxnLst/>
                <a:rect l="l" t="t" r="r" b="b"/>
                <a:pathLst>
                  <a:path w="1821" h="1623" extrusionOk="0">
                    <a:moveTo>
                      <a:pt x="210" y="0"/>
                    </a:moveTo>
                    <a:cubicBezTo>
                      <a:pt x="163" y="0"/>
                      <a:pt x="115" y="18"/>
                      <a:pt x="81" y="53"/>
                    </a:cubicBezTo>
                    <a:cubicBezTo>
                      <a:pt x="1" y="124"/>
                      <a:pt x="1" y="249"/>
                      <a:pt x="72" y="329"/>
                    </a:cubicBezTo>
                    <a:cubicBezTo>
                      <a:pt x="527" y="766"/>
                      <a:pt x="991" y="1204"/>
                      <a:pt x="1490" y="1578"/>
                    </a:cubicBezTo>
                    <a:cubicBezTo>
                      <a:pt x="1528" y="1609"/>
                      <a:pt x="1571" y="1623"/>
                      <a:pt x="1613" y="1623"/>
                    </a:cubicBezTo>
                    <a:cubicBezTo>
                      <a:pt x="1669" y="1623"/>
                      <a:pt x="1722" y="1598"/>
                      <a:pt x="1758" y="1552"/>
                    </a:cubicBezTo>
                    <a:cubicBezTo>
                      <a:pt x="1820" y="1471"/>
                      <a:pt x="1811" y="1346"/>
                      <a:pt x="1722" y="1284"/>
                    </a:cubicBezTo>
                    <a:cubicBezTo>
                      <a:pt x="1232" y="909"/>
                      <a:pt x="786" y="490"/>
                      <a:pt x="348" y="62"/>
                    </a:cubicBezTo>
                    <a:cubicBezTo>
                      <a:pt x="312" y="20"/>
                      <a:pt x="261"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120;p50">
                <a:extLst>
                  <a:ext uri="{FF2B5EF4-FFF2-40B4-BE49-F238E27FC236}">
                    <a16:creationId xmlns:a16="http://schemas.microsoft.com/office/drawing/2014/main" id="{501762BD-9237-1D40-D5A3-51FAF405F575}"/>
                  </a:ext>
                </a:extLst>
              </p:cNvPr>
              <p:cNvSpPr/>
              <p:nvPr/>
            </p:nvSpPr>
            <p:spPr>
              <a:xfrm>
                <a:off x="2779050" y="4189100"/>
                <a:ext cx="38375" cy="47275"/>
              </a:xfrm>
              <a:custGeom>
                <a:avLst/>
                <a:gdLst/>
                <a:ahLst/>
                <a:cxnLst/>
                <a:rect l="l" t="t" r="r" b="b"/>
                <a:pathLst>
                  <a:path w="1535" h="1891" extrusionOk="0">
                    <a:moveTo>
                      <a:pt x="216" y="1"/>
                    </a:moveTo>
                    <a:cubicBezTo>
                      <a:pt x="178" y="1"/>
                      <a:pt x="140" y="12"/>
                      <a:pt x="107" y="35"/>
                    </a:cubicBezTo>
                    <a:cubicBezTo>
                      <a:pt x="18" y="88"/>
                      <a:pt x="0" y="204"/>
                      <a:pt x="54" y="294"/>
                    </a:cubicBezTo>
                    <a:cubicBezTo>
                      <a:pt x="393" y="829"/>
                      <a:pt x="776" y="1337"/>
                      <a:pt x="1178" y="1819"/>
                    </a:cubicBezTo>
                    <a:cubicBezTo>
                      <a:pt x="1219" y="1865"/>
                      <a:pt x="1274" y="1890"/>
                      <a:pt x="1329" y="1890"/>
                    </a:cubicBezTo>
                    <a:cubicBezTo>
                      <a:pt x="1370" y="1890"/>
                      <a:pt x="1411" y="1876"/>
                      <a:pt x="1445" y="1846"/>
                    </a:cubicBezTo>
                    <a:cubicBezTo>
                      <a:pt x="1526" y="1774"/>
                      <a:pt x="1535" y="1658"/>
                      <a:pt x="1463" y="1578"/>
                    </a:cubicBezTo>
                    <a:cubicBezTo>
                      <a:pt x="1071" y="1105"/>
                      <a:pt x="696" y="615"/>
                      <a:pt x="375" y="88"/>
                    </a:cubicBezTo>
                    <a:cubicBezTo>
                      <a:pt x="341" y="32"/>
                      <a:pt x="279" y="1"/>
                      <a:pt x="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121;p50">
                <a:extLst>
                  <a:ext uri="{FF2B5EF4-FFF2-40B4-BE49-F238E27FC236}">
                    <a16:creationId xmlns:a16="http://schemas.microsoft.com/office/drawing/2014/main" id="{2A2F582F-0C1C-0F67-911B-197B69D9AFA4}"/>
                  </a:ext>
                </a:extLst>
              </p:cNvPr>
              <p:cNvSpPr/>
              <p:nvPr/>
            </p:nvSpPr>
            <p:spPr>
              <a:xfrm>
                <a:off x="2752275" y="4139475"/>
                <a:ext cx="32375" cy="51175"/>
              </a:xfrm>
              <a:custGeom>
                <a:avLst/>
                <a:gdLst/>
                <a:ahLst/>
                <a:cxnLst/>
                <a:rect l="l" t="t" r="r" b="b"/>
                <a:pathLst>
                  <a:path w="1295" h="2047" extrusionOk="0">
                    <a:moveTo>
                      <a:pt x="214" y="0"/>
                    </a:moveTo>
                    <a:cubicBezTo>
                      <a:pt x="190" y="0"/>
                      <a:pt x="166" y="4"/>
                      <a:pt x="143" y="13"/>
                    </a:cubicBezTo>
                    <a:cubicBezTo>
                      <a:pt x="45" y="57"/>
                      <a:pt x="1" y="164"/>
                      <a:pt x="54" y="262"/>
                    </a:cubicBezTo>
                    <a:lnTo>
                      <a:pt x="242" y="700"/>
                    </a:lnTo>
                    <a:cubicBezTo>
                      <a:pt x="313" y="842"/>
                      <a:pt x="384" y="976"/>
                      <a:pt x="456" y="1119"/>
                    </a:cubicBezTo>
                    <a:cubicBezTo>
                      <a:pt x="598" y="1404"/>
                      <a:pt x="759" y="1672"/>
                      <a:pt x="920" y="1948"/>
                    </a:cubicBezTo>
                    <a:cubicBezTo>
                      <a:pt x="955" y="2013"/>
                      <a:pt x="1017" y="2047"/>
                      <a:pt x="1082" y="2047"/>
                    </a:cubicBezTo>
                    <a:cubicBezTo>
                      <a:pt x="1115" y="2047"/>
                      <a:pt x="1148" y="2038"/>
                      <a:pt x="1178" y="2020"/>
                    </a:cubicBezTo>
                    <a:cubicBezTo>
                      <a:pt x="1267" y="1957"/>
                      <a:pt x="1294" y="1841"/>
                      <a:pt x="1241" y="1752"/>
                    </a:cubicBezTo>
                    <a:cubicBezTo>
                      <a:pt x="1089" y="1485"/>
                      <a:pt x="928" y="1226"/>
                      <a:pt x="795" y="949"/>
                    </a:cubicBezTo>
                    <a:cubicBezTo>
                      <a:pt x="723" y="807"/>
                      <a:pt x="652" y="673"/>
                      <a:pt x="589" y="530"/>
                    </a:cubicBezTo>
                    <a:lnTo>
                      <a:pt x="393" y="111"/>
                    </a:lnTo>
                    <a:cubicBezTo>
                      <a:pt x="366" y="42"/>
                      <a:pt x="291"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122;p50">
                <a:extLst>
                  <a:ext uri="{FF2B5EF4-FFF2-40B4-BE49-F238E27FC236}">
                    <a16:creationId xmlns:a16="http://schemas.microsoft.com/office/drawing/2014/main" id="{A45DA614-8FF6-B422-2ED9-2E3C546269DD}"/>
                  </a:ext>
                </a:extLst>
              </p:cNvPr>
              <p:cNvSpPr/>
              <p:nvPr/>
            </p:nvSpPr>
            <p:spPr>
              <a:xfrm>
                <a:off x="2730200" y="4067450"/>
                <a:ext cx="22775" cy="54800"/>
              </a:xfrm>
              <a:custGeom>
                <a:avLst/>
                <a:gdLst/>
                <a:ahLst/>
                <a:cxnLst/>
                <a:rect l="l" t="t" r="r" b="b"/>
                <a:pathLst>
                  <a:path w="911" h="2192" extrusionOk="0">
                    <a:moveTo>
                      <a:pt x="203" y="0"/>
                    </a:moveTo>
                    <a:cubicBezTo>
                      <a:pt x="192" y="0"/>
                      <a:pt x="181" y="1"/>
                      <a:pt x="170" y="3"/>
                    </a:cubicBezTo>
                    <a:cubicBezTo>
                      <a:pt x="72" y="21"/>
                      <a:pt x="0" y="128"/>
                      <a:pt x="18" y="235"/>
                    </a:cubicBezTo>
                    <a:cubicBezTo>
                      <a:pt x="152" y="851"/>
                      <a:pt x="304" y="1466"/>
                      <a:pt x="518" y="2064"/>
                    </a:cubicBezTo>
                    <a:cubicBezTo>
                      <a:pt x="539" y="2141"/>
                      <a:pt x="616" y="2191"/>
                      <a:pt x="695" y="2191"/>
                    </a:cubicBezTo>
                    <a:cubicBezTo>
                      <a:pt x="717" y="2191"/>
                      <a:pt x="738" y="2187"/>
                      <a:pt x="759" y="2180"/>
                    </a:cubicBezTo>
                    <a:cubicBezTo>
                      <a:pt x="857" y="2144"/>
                      <a:pt x="910" y="2037"/>
                      <a:pt x="875" y="1939"/>
                    </a:cubicBezTo>
                    <a:cubicBezTo>
                      <a:pt x="670" y="1359"/>
                      <a:pt x="518" y="761"/>
                      <a:pt x="393" y="155"/>
                    </a:cubicBezTo>
                    <a:cubicBezTo>
                      <a:pt x="377" y="67"/>
                      <a:pt x="297"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123;p50">
                <a:extLst>
                  <a:ext uri="{FF2B5EF4-FFF2-40B4-BE49-F238E27FC236}">
                    <a16:creationId xmlns:a16="http://schemas.microsoft.com/office/drawing/2014/main" id="{751C0F05-6669-5265-687B-CD04635BACAF}"/>
                  </a:ext>
                </a:extLst>
              </p:cNvPr>
              <p:cNvSpPr/>
              <p:nvPr/>
            </p:nvSpPr>
            <p:spPr>
              <a:xfrm>
                <a:off x="2723950" y="4011550"/>
                <a:ext cx="14750" cy="56125"/>
              </a:xfrm>
              <a:custGeom>
                <a:avLst/>
                <a:gdLst/>
                <a:ahLst/>
                <a:cxnLst/>
                <a:rect l="l" t="t" r="r" b="b"/>
                <a:pathLst>
                  <a:path w="590" h="2245" extrusionOk="0">
                    <a:moveTo>
                      <a:pt x="188" y="0"/>
                    </a:moveTo>
                    <a:cubicBezTo>
                      <a:pt x="81" y="0"/>
                      <a:pt x="1" y="89"/>
                      <a:pt x="1" y="196"/>
                    </a:cubicBezTo>
                    <a:cubicBezTo>
                      <a:pt x="1" y="357"/>
                      <a:pt x="19" y="517"/>
                      <a:pt x="27" y="678"/>
                    </a:cubicBezTo>
                    <a:cubicBezTo>
                      <a:pt x="45" y="830"/>
                      <a:pt x="54" y="990"/>
                      <a:pt x="63" y="1142"/>
                    </a:cubicBezTo>
                    <a:cubicBezTo>
                      <a:pt x="108" y="1463"/>
                      <a:pt x="134" y="1775"/>
                      <a:pt x="197" y="2088"/>
                    </a:cubicBezTo>
                    <a:cubicBezTo>
                      <a:pt x="212" y="2179"/>
                      <a:pt x="293" y="2245"/>
                      <a:pt x="378" y="2245"/>
                    </a:cubicBezTo>
                    <a:cubicBezTo>
                      <a:pt x="392" y="2245"/>
                      <a:pt x="406" y="2243"/>
                      <a:pt x="420" y="2239"/>
                    </a:cubicBezTo>
                    <a:cubicBezTo>
                      <a:pt x="527" y="2221"/>
                      <a:pt x="589" y="2123"/>
                      <a:pt x="572" y="2025"/>
                    </a:cubicBezTo>
                    <a:cubicBezTo>
                      <a:pt x="509" y="1722"/>
                      <a:pt x="491" y="1410"/>
                      <a:pt x="447" y="1106"/>
                    </a:cubicBezTo>
                    <a:cubicBezTo>
                      <a:pt x="429" y="955"/>
                      <a:pt x="420" y="803"/>
                      <a:pt x="411" y="642"/>
                    </a:cubicBezTo>
                    <a:cubicBezTo>
                      <a:pt x="393" y="491"/>
                      <a:pt x="384" y="339"/>
                      <a:pt x="384" y="187"/>
                    </a:cubicBezTo>
                    <a:cubicBezTo>
                      <a:pt x="375" y="80"/>
                      <a:pt x="286"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124;p50">
                <a:extLst>
                  <a:ext uri="{FF2B5EF4-FFF2-40B4-BE49-F238E27FC236}">
                    <a16:creationId xmlns:a16="http://schemas.microsoft.com/office/drawing/2014/main" id="{C72ED988-6782-CEB4-DAF3-12383E497779}"/>
                  </a:ext>
                </a:extLst>
              </p:cNvPr>
              <p:cNvSpPr/>
              <p:nvPr/>
            </p:nvSpPr>
            <p:spPr>
              <a:xfrm>
                <a:off x="2723950" y="3936300"/>
                <a:ext cx="14750" cy="56300"/>
              </a:xfrm>
              <a:custGeom>
                <a:avLst/>
                <a:gdLst/>
                <a:ahLst/>
                <a:cxnLst/>
                <a:rect l="l" t="t" r="r" b="b"/>
                <a:pathLst>
                  <a:path w="590" h="2252" extrusionOk="0">
                    <a:moveTo>
                      <a:pt x="389" y="1"/>
                    </a:moveTo>
                    <a:cubicBezTo>
                      <a:pt x="301" y="1"/>
                      <a:pt x="213" y="68"/>
                      <a:pt x="197" y="164"/>
                    </a:cubicBezTo>
                    <a:cubicBezTo>
                      <a:pt x="134" y="476"/>
                      <a:pt x="108" y="789"/>
                      <a:pt x="63" y="1101"/>
                    </a:cubicBezTo>
                    <a:cubicBezTo>
                      <a:pt x="54" y="1262"/>
                      <a:pt x="45" y="1422"/>
                      <a:pt x="27" y="1574"/>
                    </a:cubicBezTo>
                    <a:cubicBezTo>
                      <a:pt x="19" y="1734"/>
                      <a:pt x="1" y="1895"/>
                      <a:pt x="1" y="2047"/>
                    </a:cubicBezTo>
                    <a:cubicBezTo>
                      <a:pt x="1" y="2154"/>
                      <a:pt x="81" y="2243"/>
                      <a:pt x="188" y="2252"/>
                    </a:cubicBezTo>
                    <a:cubicBezTo>
                      <a:pt x="286" y="2252"/>
                      <a:pt x="375" y="2171"/>
                      <a:pt x="384" y="2064"/>
                    </a:cubicBezTo>
                    <a:cubicBezTo>
                      <a:pt x="384" y="1913"/>
                      <a:pt x="393" y="1761"/>
                      <a:pt x="411" y="1601"/>
                    </a:cubicBezTo>
                    <a:cubicBezTo>
                      <a:pt x="420" y="1449"/>
                      <a:pt x="429" y="1297"/>
                      <a:pt x="447" y="1146"/>
                    </a:cubicBezTo>
                    <a:cubicBezTo>
                      <a:pt x="491" y="842"/>
                      <a:pt x="509" y="530"/>
                      <a:pt x="572" y="227"/>
                    </a:cubicBezTo>
                    <a:cubicBezTo>
                      <a:pt x="589" y="129"/>
                      <a:pt x="527" y="30"/>
                      <a:pt x="420" y="4"/>
                    </a:cubicBezTo>
                    <a:cubicBezTo>
                      <a:pt x="410" y="2"/>
                      <a:pt x="400"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125;p50">
                <a:extLst>
                  <a:ext uri="{FF2B5EF4-FFF2-40B4-BE49-F238E27FC236}">
                    <a16:creationId xmlns:a16="http://schemas.microsoft.com/office/drawing/2014/main" id="{2B0129C7-2E67-694F-B089-36225EDF7C19}"/>
                  </a:ext>
                </a:extLst>
              </p:cNvPr>
              <p:cNvSpPr/>
              <p:nvPr/>
            </p:nvSpPr>
            <p:spPr>
              <a:xfrm>
                <a:off x="2730200" y="3881700"/>
                <a:ext cx="22775" cy="54850"/>
              </a:xfrm>
              <a:custGeom>
                <a:avLst/>
                <a:gdLst/>
                <a:ahLst/>
                <a:cxnLst/>
                <a:rect l="l" t="t" r="r" b="b"/>
                <a:pathLst>
                  <a:path w="911" h="2194" extrusionOk="0">
                    <a:moveTo>
                      <a:pt x="700" y="1"/>
                    </a:moveTo>
                    <a:cubicBezTo>
                      <a:pt x="619" y="1"/>
                      <a:pt x="539" y="57"/>
                      <a:pt x="518" y="136"/>
                    </a:cubicBezTo>
                    <a:cubicBezTo>
                      <a:pt x="304" y="734"/>
                      <a:pt x="152" y="1349"/>
                      <a:pt x="18" y="1965"/>
                    </a:cubicBezTo>
                    <a:cubicBezTo>
                      <a:pt x="0" y="2072"/>
                      <a:pt x="72" y="2170"/>
                      <a:pt x="170" y="2188"/>
                    </a:cubicBezTo>
                    <a:cubicBezTo>
                      <a:pt x="185" y="2191"/>
                      <a:pt x="200" y="2193"/>
                      <a:pt x="215" y="2193"/>
                    </a:cubicBezTo>
                    <a:cubicBezTo>
                      <a:pt x="303" y="2193"/>
                      <a:pt x="378" y="2128"/>
                      <a:pt x="393" y="2036"/>
                    </a:cubicBezTo>
                    <a:cubicBezTo>
                      <a:pt x="518" y="1438"/>
                      <a:pt x="670" y="841"/>
                      <a:pt x="875" y="261"/>
                    </a:cubicBezTo>
                    <a:cubicBezTo>
                      <a:pt x="910" y="163"/>
                      <a:pt x="857" y="47"/>
                      <a:pt x="759" y="11"/>
                    </a:cubicBezTo>
                    <a:cubicBezTo>
                      <a:pt x="740" y="4"/>
                      <a:pt x="720" y="1"/>
                      <a:pt x="7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126;p50">
                <a:extLst>
                  <a:ext uri="{FF2B5EF4-FFF2-40B4-BE49-F238E27FC236}">
                    <a16:creationId xmlns:a16="http://schemas.microsoft.com/office/drawing/2014/main" id="{0B4436CA-8D50-6DDD-2D94-2CAE77FFC2BA}"/>
                  </a:ext>
                </a:extLst>
              </p:cNvPr>
              <p:cNvSpPr/>
              <p:nvPr/>
            </p:nvSpPr>
            <p:spPr>
              <a:xfrm>
                <a:off x="2752275" y="3813475"/>
                <a:ext cx="32375" cy="51200"/>
              </a:xfrm>
              <a:custGeom>
                <a:avLst/>
                <a:gdLst/>
                <a:ahLst/>
                <a:cxnLst/>
                <a:rect l="l" t="t" r="r" b="b"/>
                <a:pathLst>
                  <a:path w="1295" h="2048" extrusionOk="0">
                    <a:moveTo>
                      <a:pt x="1082" y="1"/>
                    </a:moveTo>
                    <a:cubicBezTo>
                      <a:pt x="1017" y="1"/>
                      <a:pt x="955" y="35"/>
                      <a:pt x="920" y="99"/>
                    </a:cubicBezTo>
                    <a:cubicBezTo>
                      <a:pt x="759" y="367"/>
                      <a:pt x="598" y="643"/>
                      <a:pt x="456" y="929"/>
                    </a:cubicBezTo>
                    <a:cubicBezTo>
                      <a:pt x="384" y="1063"/>
                      <a:pt x="313" y="1206"/>
                      <a:pt x="242" y="1348"/>
                    </a:cubicBezTo>
                    <a:lnTo>
                      <a:pt x="45" y="1785"/>
                    </a:lnTo>
                    <a:cubicBezTo>
                      <a:pt x="1" y="1884"/>
                      <a:pt x="45" y="1991"/>
                      <a:pt x="143" y="2035"/>
                    </a:cubicBezTo>
                    <a:cubicBezTo>
                      <a:pt x="166" y="2044"/>
                      <a:pt x="190" y="2047"/>
                      <a:pt x="214" y="2047"/>
                    </a:cubicBezTo>
                    <a:cubicBezTo>
                      <a:pt x="291" y="2047"/>
                      <a:pt x="366" y="2005"/>
                      <a:pt x="393" y="1937"/>
                    </a:cubicBezTo>
                    <a:lnTo>
                      <a:pt x="589" y="1509"/>
                    </a:lnTo>
                    <a:cubicBezTo>
                      <a:pt x="652" y="1375"/>
                      <a:pt x="723" y="1241"/>
                      <a:pt x="795" y="1098"/>
                    </a:cubicBezTo>
                    <a:cubicBezTo>
                      <a:pt x="928" y="822"/>
                      <a:pt x="1089" y="563"/>
                      <a:pt x="1241" y="296"/>
                    </a:cubicBezTo>
                    <a:cubicBezTo>
                      <a:pt x="1294" y="197"/>
                      <a:pt x="1267" y="90"/>
                      <a:pt x="1178" y="28"/>
                    </a:cubicBezTo>
                    <a:cubicBezTo>
                      <a:pt x="1148" y="10"/>
                      <a:pt x="1115" y="1"/>
                      <a:pt x="1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127;p50">
                <a:extLst>
                  <a:ext uri="{FF2B5EF4-FFF2-40B4-BE49-F238E27FC236}">
                    <a16:creationId xmlns:a16="http://schemas.microsoft.com/office/drawing/2014/main" id="{FEE7F0F0-D0CF-80A2-241B-806B454C0D2D}"/>
                  </a:ext>
                </a:extLst>
              </p:cNvPr>
              <p:cNvSpPr/>
              <p:nvPr/>
            </p:nvSpPr>
            <p:spPr>
              <a:xfrm>
                <a:off x="2779050" y="3767675"/>
                <a:ext cx="38375" cy="47200"/>
              </a:xfrm>
              <a:custGeom>
                <a:avLst/>
                <a:gdLst/>
                <a:ahLst/>
                <a:cxnLst/>
                <a:rect l="l" t="t" r="r" b="b"/>
                <a:pathLst>
                  <a:path w="1535" h="1888" extrusionOk="0">
                    <a:moveTo>
                      <a:pt x="1321" y="1"/>
                    </a:moveTo>
                    <a:cubicBezTo>
                      <a:pt x="1269" y="1"/>
                      <a:pt x="1217" y="23"/>
                      <a:pt x="1178" y="67"/>
                    </a:cubicBezTo>
                    <a:cubicBezTo>
                      <a:pt x="776" y="557"/>
                      <a:pt x="393" y="1066"/>
                      <a:pt x="54" y="1601"/>
                    </a:cubicBezTo>
                    <a:cubicBezTo>
                      <a:pt x="0" y="1690"/>
                      <a:pt x="18" y="1806"/>
                      <a:pt x="107" y="1860"/>
                    </a:cubicBezTo>
                    <a:cubicBezTo>
                      <a:pt x="139" y="1879"/>
                      <a:pt x="175" y="1888"/>
                      <a:pt x="211" y="1888"/>
                    </a:cubicBezTo>
                    <a:cubicBezTo>
                      <a:pt x="276" y="1888"/>
                      <a:pt x="340" y="1858"/>
                      <a:pt x="375" y="1806"/>
                    </a:cubicBezTo>
                    <a:cubicBezTo>
                      <a:pt x="696" y="1280"/>
                      <a:pt x="1071" y="789"/>
                      <a:pt x="1463" y="317"/>
                    </a:cubicBezTo>
                    <a:cubicBezTo>
                      <a:pt x="1535" y="236"/>
                      <a:pt x="1526" y="120"/>
                      <a:pt x="1445" y="49"/>
                    </a:cubicBezTo>
                    <a:cubicBezTo>
                      <a:pt x="1409" y="16"/>
                      <a:pt x="1365" y="1"/>
                      <a:pt x="1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128;p50">
                <a:extLst>
                  <a:ext uri="{FF2B5EF4-FFF2-40B4-BE49-F238E27FC236}">
                    <a16:creationId xmlns:a16="http://schemas.microsoft.com/office/drawing/2014/main" id="{AD82D3B7-B5B9-9ED7-B448-549DAAF5F61A}"/>
                  </a:ext>
                </a:extLst>
              </p:cNvPr>
              <p:cNvSpPr/>
              <p:nvPr/>
            </p:nvSpPr>
            <p:spPr>
              <a:xfrm>
                <a:off x="2826100" y="3715475"/>
                <a:ext cx="45525" cy="40700"/>
              </a:xfrm>
              <a:custGeom>
                <a:avLst/>
                <a:gdLst/>
                <a:ahLst/>
                <a:cxnLst/>
                <a:rect l="l" t="t" r="r" b="b"/>
                <a:pathLst>
                  <a:path w="1821" h="1628" extrusionOk="0">
                    <a:moveTo>
                      <a:pt x="1613" y="0"/>
                    </a:moveTo>
                    <a:cubicBezTo>
                      <a:pt x="1571" y="0"/>
                      <a:pt x="1528" y="14"/>
                      <a:pt x="1490" y="41"/>
                    </a:cubicBezTo>
                    <a:cubicBezTo>
                      <a:pt x="991" y="424"/>
                      <a:pt x="527" y="852"/>
                      <a:pt x="72" y="1298"/>
                    </a:cubicBezTo>
                    <a:cubicBezTo>
                      <a:pt x="1" y="1379"/>
                      <a:pt x="1" y="1504"/>
                      <a:pt x="81" y="1575"/>
                    </a:cubicBezTo>
                    <a:cubicBezTo>
                      <a:pt x="115" y="1610"/>
                      <a:pt x="163" y="1627"/>
                      <a:pt x="210" y="1627"/>
                    </a:cubicBezTo>
                    <a:cubicBezTo>
                      <a:pt x="261" y="1627"/>
                      <a:pt x="312" y="1607"/>
                      <a:pt x="348" y="1566"/>
                    </a:cubicBezTo>
                    <a:cubicBezTo>
                      <a:pt x="786" y="1138"/>
                      <a:pt x="1232" y="719"/>
                      <a:pt x="1731" y="344"/>
                    </a:cubicBezTo>
                    <a:cubicBezTo>
                      <a:pt x="1811" y="281"/>
                      <a:pt x="1820" y="157"/>
                      <a:pt x="1758" y="76"/>
                    </a:cubicBezTo>
                    <a:cubicBezTo>
                      <a:pt x="1722" y="25"/>
                      <a:pt x="1669" y="0"/>
                      <a:pt x="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129;p50">
                <a:extLst>
                  <a:ext uri="{FF2B5EF4-FFF2-40B4-BE49-F238E27FC236}">
                    <a16:creationId xmlns:a16="http://schemas.microsoft.com/office/drawing/2014/main" id="{71CA01AF-ABC4-0019-FAC6-8F9C6ADAC414}"/>
                  </a:ext>
                </a:extLst>
              </p:cNvPr>
              <p:cNvSpPr/>
              <p:nvPr/>
            </p:nvSpPr>
            <p:spPr>
              <a:xfrm>
                <a:off x="2868475" y="3684450"/>
                <a:ext cx="50425" cy="34775"/>
              </a:xfrm>
              <a:custGeom>
                <a:avLst/>
                <a:gdLst/>
                <a:ahLst/>
                <a:cxnLst/>
                <a:rect l="l" t="t" r="r" b="b"/>
                <a:pathLst>
                  <a:path w="2017" h="1391" extrusionOk="0">
                    <a:moveTo>
                      <a:pt x="1794" y="1"/>
                    </a:moveTo>
                    <a:cubicBezTo>
                      <a:pt x="1764" y="1"/>
                      <a:pt x="1734" y="8"/>
                      <a:pt x="1704" y="24"/>
                    </a:cubicBezTo>
                    <a:cubicBezTo>
                      <a:pt x="1428" y="184"/>
                      <a:pt x="1151" y="336"/>
                      <a:pt x="893" y="514"/>
                    </a:cubicBezTo>
                    <a:cubicBezTo>
                      <a:pt x="625" y="675"/>
                      <a:pt x="366" y="862"/>
                      <a:pt x="108" y="1050"/>
                    </a:cubicBezTo>
                    <a:cubicBezTo>
                      <a:pt x="18" y="1112"/>
                      <a:pt x="1" y="1228"/>
                      <a:pt x="63" y="1317"/>
                    </a:cubicBezTo>
                    <a:cubicBezTo>
                      <a:pt x="105" y="1365"/>
                      <a:pt x="163" y="1390"/>
                      <a:pt x="220" y="1390"/>
                    </a:cubicBezTo>
                    <a:cubicBezTo>
                      <a:pt x="259" y="1390"/>
                      <a:pt x="298" y="1378"/>
                      <a:pt x="331" y="1353"/>
                    </a:cubicBezTo>
                    <a:cubicBezTo>
                      <a:pt x="580" y="1174"/>
                      <a:pt x="830" y="996"/>
                      <a:pt x="1098" y="836"/>
                    </a:cubicBezTo>
                    <a:cubicBezTo>
                      <a:pt x="1348" y="657"/>
                      <a:pt x="1624" y="514"/>
                      <a:pt x="1892" y="363"/>
                    </a:cubicBezTo>
                    <a:cubicBezTo>
                      <a:pt x="1981" y="309"/>
                      <a:pt x="2017" y="193"/>
                      <a:pt x="1963" y="104"/>
                    </a:cubicBezTo>
                    <a:cubicBezTo>
                      <a:pt x="1932" y="41"/>
                      <a:pt x="1865" y="1"/>
                      <a:pt x="1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130;p50">
                <a:extLst>
                  <a:ext uri="{FF2B5EF4-FFF2-40B4-BE49-F238E27FC236}">
                    <a16:creationId xmlns:a16="http://schemas.microsoft.com/office/drawing/2014/main" id="{952BB1D6-8331-FC66-85E7-2CCA70706C45}"/>
                  </a:ext>
                </a:extLst>
              </p:cNvPr>
              <p:cNvSpPr/>
              <p:nvPr/>
            </p:nvSpPr>
            <p:spPr>
              <a:xfrm>
                <a:off x="2933600" y="3655425"/>
                <a:ext cx="54675" cy="25825"/>
              </a:xfrm>
              <a:custGeom>
                <a:avLst/>
                <a:gdLst/>
                <a:ahLst/>
                <a:cxnLst/>
                <a:rect l="l" t="t" r="r" b="b"/>
                <a:pathLst>
                  <a:path w="2187" h="1033" extrusionOk="0">
                    <a:moveTo>
                      <a:pt x="1969" y="0"/>
                    </a:moveTo>
                    <a:cubicBezTo>
                      <a:pt x="1952" y="0"/>
                      <a:pt x="1935" y="3"/>
                      <a:pt x="1918" y="7"/>
                    </a:cubicBezTo>
                    <a:cubicBezTo>
                      <a:pt x="1767" y="52"/>
                      <a:pt x="1615" y="105"/>
                      <a:pt x="1464" y="150"/>
                    </a:cubicBezTo>
                    <a:cubicBezTo>
                      <a:pt x="1312" y="203"/>
                      <a:pt x="1160" y="248"/>
                      <a:pt x="1017" y="310"/>
                    </a:cubicBezTo>
                    <a:cubicBezTo>
                      <a:pt x="723" y="426"/>
                      <a:pt x="429" y="533"/>
                      <a:pt x="143" y="676"/>
                    </a:cubicBezTo>
                    <a:cubicBezTo>
                      <a:pt x="45" y="721"/>
                      <a:pt x="0" y="828"/>
                      <a:pt x="45" y="926"/>
                    </a:cubicBezTo>
                    <a:cubicBezTo>
                      <a:pt x="78" y="991"/>
                      <a:pt x="149" y="1033"/>
                      <a:pt x="219" y="1033"/>
                    </a:cubicBezTo>
                    <a:cubicBezTo>
                      <a:pt x="245" y="1033"/>
                      <a:pt x="271" y="1027"/>
                      <a:pt x="295" y="1015"/>
                    </a:cubicBezTo>
                    <a:cubicBezTo>
                      <a:pt x="571" y="881"/>
                      <a:pt x="866" y="783"/>
                      <a:pt x="1151" y="667"/>
                    </a:cubicBezTo>
                    <a:cubicBezTo>
                      <a:pt x="1294" y="605"/>
                      <a:pt x="1437" y="560"/>
                      <a:pt x="1588" y="516"/>
                    </a:cubicBezTo>
                    <a:cubicBezTo>
                      <a:pt x="1731" y="462"/>
                      <a:pt x="1874" y="409"/>
                      <a:pt x="2026" y="373"/>
                    </a:cubicBezTo>
                    <a:cubicBezTo>
                      <a:pt x="2124" y="346"/>
                      <a:pt x="2186" y="239"/>
                      <a:pt x="2159" y="141"/>
                    </a:cubicBezTo>
                    <a:cubicBezTo>
                      <a:pt x="2130" y="52"/>
                      <a:pt x="2051" y="0"/>
                      <a:pt x="1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131;p50">
                <a:extLst>
                  <a:ext uri="{FF2B5EF4-FFF2-40B4-BE49-F238E27FC236}">
                    <a16:creationId xmlns:a16="http://schemas.microsoft.com/office/drawing/2014/main" id="{168D3B25-E39C-B6E5-4887-9C00A7EFF7F2}"/>
                  </a:ext>
                </a:extLst>
              </p:cNvPr>
              <p:cNvSpPr/>
              <p:nvPr/>
            </p:nvSpPr>
            <p:spPr>
              <a:xfrm>
                <a:off x="2986675" y="3643700"/>
                <a:ext cx="56450" cy="18625"/>
              </a:xfrm>
              <a:custGeom>
                <a:avLst/>
                <a:gdLst/>
                <a:ahLst/>
                <a:cxnLst/>
                <a:rect l="l" t="t" r="r" b="b"/>
                <a:pathLst>
                  <a:path w="2258" h="745" extrusionOk="0">
                    <a:moveTo>
                      <a:pt x="2056" y="1"/>
                    </a:moveTo>
                    <a:cubicBezTo>
                      <a:pt x="2046" y="1"/>
                      <a:pt x="2036" y="2"/>
                      <a:pt x="2026" y="3"/>
                    </a:cubicBezTo>
                    <a:cubicBezTo>
                      <a:pt x="1714" y="39"/>
                      <a:pt x="1401" y="101"/>
                      <a:pt x="1089" y="155"/>
                    </a:cubicBezTo>
                    <a:cubicBezTo>
                      <a:pt x="937" y="182"/>
                      <a:pt x="786" y="226"/>
                      <a:pt x="625" y="262"/>
                    </a:cubicBezTo>
                    <a:cubicBezTo>
                      <a:pt x="473" y="298"/>
                      <a:pt x="322" y="324"/>
                      <a:pt x="170" y="369"/>
                    </a:cubicBezTo>
                    <a:cubicBezTo>
                      <a:pt x="63" y="405"/>
                      <a:pt x="1" y="503"/>
                      <a:pt x="36" y="610"/>
                    </a:cubicBezTo>
                    <a:cubicBezTo>
                      <a:pt x="58" y="689"/>
                      <a:pt x="132" y="745"/>
                      <a:pt x="211" y="745"/>
                    </a:cubicBezTo>
                    <a:cubicBezTo>
                      <a:pt x="230" y="745"/>
                      <a:pt x="249" y="742"/>
                      <a:pt x="268" y="735"/>
                    </a:cubicBezTo>
                    <a:cubicBezTo>
                      <a:pt x="411" y="690"/>
                      <a:pt x="563" y="663"/>
                      <a:pt x="714" y="628"/>
                    </a:cubicBezTo>
                    <a:cubicBezTo>
                      <a:pt x="866" y="592"/>
                      <a:pt x="1018" y="556"/>
                      <a:pt x="1169" y="530"/>
                    </a:cubicBezTo>
                    <a:cubicBezTo>
                      <a:pt x="1473" y="476"/>
                      <a:pt x="1767" y="414"/>
                      <a:pt x="2079" y="378"/>
                    </a:cubicBezTo>
                    <a:cubicBezTo>
                      <a:pt x="2177" y="369"/>
                      <a:pt x="2258" y="271"/>
                      <a:pt x="2240" y="164"/>
                    </a:cubicBezTo>
                    <a:cubicBezTo>
                      <a:pt x="2232" y="75"/>
                      <a:pt x="2151" y="1"/>
                      <a:pt x="2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132;p50">
                <a:extLst>
                  <a:ext uri="{FF2B5EF4-FFF2-40B4-BE49-F238E27FC236}">
                    <a16:creationId xmlns:a16="http://schemas.microsoft.com/office/drawing/2014/main" id="{ADE6A666-8F0F-6F35-A5F8-BA3667BFD108}"/>
                  </a:ext>
                </a:extLst>
              </p:cNvPr>
              <p:cNvSpPr/>
              <p:nvPr/>
            </p:nvSpPr>
            <p:spPr>
              <a:xfrm>
                <a:off x="3061625" y="3640575"/>
                <a:ext cx="56675" cy="10600"/>
              </a:xfrm>
              <a:custGeom>
                <a:avLst/>
                <a:gdLst/>
                <a:ahLst/>
                <a:cxnLst/>
                <a:rect l="l" t="t" r="r" b="b"/>
                <a:pathLst>
                  <a:path w="2267" h="424" extrusionOk="0">
                    <a:moveTo>
                      <a:pt x="1039" y="1"/>
                    </a:moveTo>
                    <a:cubicBezTo>
                      <a:pt x="756" y="1"/>
                      <a:pt x="472" y="9"/>
                      <a:pt x="187" y="21"/>
                    </a:cubicBezTo>
                    <a:cubicBezTo>
                      <a:pt x="80" y="21"/>
                      <a:pt x="0" y="119"/>
                      <a:pt x="0" y="218"/>
                    </a:cubicBezTo>
                    <a:cubicBezTo>
                      <a:pt x="9" y="319"/>
                      <a:pt x="89" y="397"/>
                      <a:pt x="189" y="397"/>
                    </a:cubicBezTo>
                    <a:cubicBezTo>
                      <a:pt x="194" y="397"/>
                      <a:pt x="200" y="396"/>
                      <a:pt x="205" y="396"/>
                    </a:cubicBezTo>
                    <a:cubicBezTo>
                      <a:pt x="473" y="388"/>
                      <a:pt x="740" y="382"/>
                      <a:pt x="1007" y="382"/>
                    </a:cubicBezTo>
                    <a:cubicBezTo>
                      <a:pt x="1355" y="382"/>
                      <a:pt x="1704" y="392"/>
                      <a:pt x="2052" y="423"/>
                    </a:cubicBezTo>
                    <a:cubicBezTo>
                      <a:pt x="2057" y="423"/>
                      <a:pt x="2063" y="423"/>
                      <a:pt x="2068" y="423"/>
                    </a:cubicBezTo>
                    <a:cubicBezTo>
                      <a:pt x="2168" y="423"/>
                      <a:pt x="2249" y="346"/>
                      <a:pt x="2257" y="253"/>
                    </a:cubicBezTo>
                    <a:cubicBezTo>
                      <a:pt x="2266" y="146"/>
                      <a:pt x="2186" y="57"/>
                      <a:pt x="2079" y="48"/>
                    </a:cubicBezTo>
                    <a:cubicBezTo>
                      <a:pt x="1734" y="14"/>
                      <a:pt x="1387" y="1"/>
                      <a:pt x="1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133;p50">
                <a:extLst>
                  <a:ext uri="{FF2B5EF4-FFF2-40B4-BE49-F238E27FC236}">
                    <a16:creationId xmlns:a16="http://schemas.microsoft.com/office/drawing/2014/main" id="{EB18CF0B-EDEC-458C-1A67-40BE67ACAE31}"/>
                  </a:ext>
                </a:extLst>
              </p:cNvPr>
              <p:cNvSpPr/>
              <p:nvPr/>
            </p:nvSpPr>
            <p:spPr>
              <a:xfrm>
                <a:off x="3117825" y="3642425"/>
                <a:ext cx="56450" cy="17575"/>
              </a:xfrm>
              <a:custGeom>
                <a:avLst/>
                <a:gdLst/>
                <a:ahLst/>
                <a:cxnLst/>
                <a:rect l="l" t="t" r="r" b="b"/>
                <a:pathLst>
                  <a:path w="2258" h="703" extrusionOk="0">
                    <a:moveTo>
                      <a:pt x="207" y="0"/>
                    </a:moveTo>
                    <a:cubicBezTo>
                      <a:pt x="106" y="0"/>
                      <a:pt x="18" y="78"/>
                      <a:pt x="9" y="179"/>
                    </a:cubicBezTo>
                    <a:cubicBezTo>
                      <a:pt x="0" y="277"/>
                      <a:pt x="81" y="367"/>
                      <a:pt x="179" y="384"/>
                    </a:cubicBezTo>
                    <a:cubicBezTo>
                      <a:pt x="491" y="420"/>
                      <a:pt x="794" y="447"/>
                      <a:pt x="1098" y="509"/>
                    </a:cubicBezTo>
                    <a:lnTo>
                      <a:pt x="1553" y="590"/>
                    </a:lnTo>
                    <a:lnTo>
                      <a:pt x="1999" y="697"/>
                    </a:lnTo>
                    <a:cubicBezTo>
                      <a:pt x="2015" y="701"/>
                      <a:pt x="2032" y="703"/>
                      <a:pt x="2048" y="703"/>
                    </a:cubicBezTo>
                    <a:cubicBezTo>
                      <a:pt x="2135" y="703"/>
                      <a:pt x="2208" y="644"/>
                      <a:pt x="2231" y="554"/>
                    </a:cubicBezTo>
                    <a:cubicBezTo>
                      <a:pt x="2257" y="456"/>
                      <a:pt x="2195" y="349"/>
                      <a:pt x="2088" y="331"/>
                    </a:cubicBezTo>
                    <a:lnTo>
                      <a:pt x="1624" y="224"/>
                    </a:lnTo>
                    <a:lnTo>
                      <a:pt x="1160" y="135"/>
                    </a:lnTo>
                    <a:cubicBezTo>
                      <a:pt x="848" y="72"/>
                      <a:pt x="536" y="45"/>
                      <a:pt x="223" y="1"/>
                    </a:cubicBezTo>
                    <a:cubicBezTo>
                      <a:pt x="218" y="0"/>
                      <a:pt x="212"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134;p50">
                <a:extLst>
                  <a:ext uri="{FF2B5EF4-FFF2-40B4-BE49-F238E27FC236}">
                    <a16:creationId xmlns:a16="http://schemas.microsoft.com/office/drawing/2014/main" id="{03EB3489-572C-22D0-55D0-47011DB99BF3}"/>
                  </a:ext>
                </a:extLst>
              </p:cNvPr>
              <p:cNvSpPr/>
              <p:nvPr/>
            </p:nvSpPr>
            <p:spPr>
              <a:xfrm>
                <a:off x="3191200" y="3658225"/>
                <a:ext cx="54225" cy="27075"/>
              </a:xfrm>
              <a:custGeom>
                <a:avLst/>
                <a:gdLst/>
                <a:ahLst/>
                <a:cxnLst/>
                <a:rect l="l" t="t" r="r" b="b"/>
                <a:pathLst>
                  <a:path w="2169" h="1083" extrusionOk="0">
                    <a:moveTo>
                      <a:pt x="206" y="0"/>
                    </a:moveTo>
                    <a:cubicBezTo>
                      <a:pt x="128" y="0"/>
                      <a:pt x="55" y="51"/>
                      <a:pt x="27" y="136"/>
                    </a:cubicBezTo>
                    <a:cubicBezTo>
                      <a:pt x="0" y="234"/>
                      <a:pt x="54" y="341"/>
                      <a:pt x="152" y="377"/>
                    </a:cubicBezTo>
                    <a:lnTo>
                      <a:pt x="589" y="520"/>
                    </a:lnTo>
                    <a:lnTo>
                      <a:pt x="1017" y="689"/>
                    </a:lnTo>
                    <a:lnTo>
                      <a:pt x="1231" y="778"/>
                    </a:lnTo>
                    <a:lnTo>
                      <a:pt x="1445" y="868"/>
                    </a:lnTo>
                    <a:lnTo>
                      <a:pt x="1865" y="1064"/>
                    </a:lnTo>
                    <a:cubicBezTo>
                      <a:pt x="1893" y="1077"/>
                      <a:pt x="1922" y="1083"/>
                      <a:pt x="1950" y="1083"/>
                    </a:cubicBezTo>
                    <a:cubicBezTo>
                      <a:pt x="2020" y="1083"/>
                      <a:pt x="2085" y="1045"/>
                      <a:pt x="2123" y="975"/>
                    </a:cubicBezTo>
                    <a:cubicBezTo>
                      <a:pt x="2168" y="885"/>
                      <a:pt x="2123" y="769"/>
                      <a:pt x="2034" y="716"/>
                    </a:cubicBezTo>
                    <a:lnTo>
                      <a:pt x="1597" y="520"/>
                    </a:lnTo>
                    <a:lnTo>
                      <a:pt x="1383" y="430"/>
                    </a:lnTo>
                    <a:lnTo>
                      <a:pt x="1160" y="341"/>
                    </a:lnTo>
                    <a:lnTo>
                      <a:pt x="723" y="163"/>
                    </a:lnTo>
                    <a:lnTo>
                      <a:pt x="268" y="11"/>
                    </a:lnTo>
                    <a:cubicBezTo>
                      <a:pt x="247" y="4"/>
                      <a:pt x="227" y="0"/>
                      <a:pt x="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135;p50">
                <a:extLst>
                  <a:ext uri="{FF2B5EF4-FFF2-40B4-BE49-F238E27FC236}">
                    <a16:creationId xmlns:a16="http://schemas.microsoft.com/office/drawing/2014/main" id="{E568BF90-35FC-B681-318A-B4296D073834}"/>
                  </a:ext>
                </a:extLst>
              </p:cNvPr>
              <p:cNvSpPr/>
              <p:nvPr/>
            </p:nvSpPr>
            <p:spPr>
              <a:xfrm>
                <a:off x="3242925" y="3680100"/>
                <a:ext cx="51100" cy="33600"/>
              </a:xfrm>
              <a:custGeom>
                <a:avLst/>
                <a:gdLst/>
                <a:ahLst/>
                <a:cxnLst/>
                <a:rect l="l" t="t" r="r" b="b"/>
                <a:pathLst>
                  <a:path w="2044" h="1344" extrusionOk="0">
                    <a:moveTo>
                      <a:pt x="222" y="0"/>
                    </a:moveTo>
                    <a:cubicBezTo>
                      <a:pt x="153" y="0"/>
                      <a:pt x="86" y="36"/>
                      <a:pt x="54" y="100"/>
                    </a:cubicBezTo>
                    <a:cubicBezTo>
                      <a:pt x="1" y="198"/>
                      <a:pt x="46" y="314"/>
                      <a:pt x="135" y="358"/>
                    </a:cubicBezTo>
                    <a:cubicBezTo>
                      <a:pt x="411" y="492"/>
                      <a:pt x="670" y="653"/>
                      <a:pt x="938" y="804"/>
                    </a:cubicBezTo>
                    <a:cubicBezTo>
                      <a:pt x="1071" y="885"/>
                      <a:pt x="1205" y="974"/>
                      <a:pt x="1330" y="1054"/>
                    </a:cubicBezTo>
                    <a:cubicBezTo>
                      <a:pt x="1464" y="1134"/>
                      <a:pt x="1589" y="1215"/>
                      <a:pt x="1714" y="1313"/>
                    </a:cubicBezTo>
                    <a:cubicBezTo>
                      <a:pt x="1748" y="1333"/>
                      <a:pt x="1786" y="1343"/>
                      <a:pt x="1824" y="1343"/>
                    </a:cubicBezTo>
                    <a:cubicBezTo>
                      <a:pt x="1884" y="1343"/>
                      <a:pt x="1943" y="1318"/>
                      <a:pt x="1981" y="1268"/>
                    </a:cubicBezTo>
                    <a:cubicBezTo>
                      <a:pt x="2044" y="1179"/>
                      <a:pt x="2017" y="1063"/>
                      <a:pt x="1928" y="1001"/>
                    </a:cubicBezTo>
                    <a:cubicBezTo>
                      <a:pt x="1803" y="902"/>
                      <a:pt x="1669" y="822"/>
                      <a:pt x="1535" y="733"/>
                    </a:cubicBezTo>
                    <a:cubicBezTo>
                      <a:pt x="1402" y="653"/>
                      <a:pt x="1277" y="563"/>
                      <a:pt x="1134" y="483"/>
                    </a:cubicBezTo>
                    <a:cubicBezTo>
                      <a:pt x="866" y="323"/>
                      <a:pt x="590" y="162"/>
                      <a:pt x="304" y="19"/>
                    </a:cubicBezTo>
                    <a:cubicBezTo>
                      <a:pt x="278" y="6"/>
                      <a:pt x="250" y="0"/>
                      <a:pt x="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136;p50">
                <a:extLst>
                  <a:ext uri="{FF2B5EF4-FFF2-40B4-BE49-F238E27FC236}">
                    <a16:creationId xmlns:a16="http://schemas.microsoft.com/office/drawing/2014/main" id="{E46155F2-BEF7-7DF9-1214-C5FAE3E7185F}"/>
                  </a:ext>
                </a:extLst>
              </p:cNvPr>
              <p:cNvSpPr/>
              <p:nvPr/>
            </p:nvSpPr>
            <p:spPr>
              <a:xfrm>
                <a:off x="3306050" y="3721475"/>
                <a:ext cx="44850" cy="41525"/>
              </a:xfrm>
              <a:custGeom>
                <a:avLst/>
                <a:gdLst/>
                <a:ahLst/>
                <a:cxnLst/>
                <a:rect l="l" t="t" r="r" b="b"/>
                <a:pathLst>
                  <a:path w="1794" h="1661" extrusionOk="0">
                    <a:moveTo>
                      <a:pt x="209" y="0"/>
                    </a:moveTo>
                    <a:cubicBezTo>
                      <a:pt x="153" y="0"/>
                      <a:pt x="98" y="23"/>
                      <a:pt x="63" y="68"/>
                    </a:cubicBezTo>
                    <a:cubicBezTo>
                      <a:pt x="1" y="148"/>
                      <a:pt x="10" y="273"/>
                      <a:pt x="99" y="336"/>
                    </a:cubicBezTo>
                    <a:cubicBezTo>
                      <a:pt x="215" y="434"/>
                      <a:pt x="331" y="532"/>
                      <a:pt x="447" y="639"/>
                    </a:cubicBezTo>
                    <a:cubicBezTo>
                      <a:pt x="563" y="737"/>
                      <a:pt x="679" y="835"/>
                      <a:pt x="786" y="942"/>
                    </a:cubicBezTo>
                    <a:lnTo>
                      <a:pt x="1125" y="1264"/>
                    </a:lnTo>
                    <a:lnTo>
                      <a:pt x="1437" y="1603"/>
                    </a:lnTo>
                    <a:cubicBezTo>
                      <a:pt x="1475" y="1640"/>
                      <a:pt x="1528" y="1661"/>
                      <a:pt x="1581" y="1661"/>
                    </a:cubicBezTo>
                    <a:cubicBezTo>
                      <a:pt x="1628" y="1661"/>
                      <a:pt x="1676" y="1645"/>
                      <a:pt x="1713" y="1612"/>
                    </a:cubicBezTo>
                    <a:cubicBezTo>
                      <a:pt x="1785" y="1540"/>
                      <a:pt x="1794" y="1415"/>
                      <a:pt x="1713" y="1344"/>
                    </a:cubicBezTo>
                    <a:lnTo>
                      <a:pt x="1392" y="996"/>
                    </a:lnTo>
                    <a:lnTo>
                      <a:pt x="1044" y="666"/>
                    </a:lnTo>
                    <a:cubicBezTo>
                      <a:pt x="937" y="559"/>
                      <a:pt x="812" y="452"/>
                      <a:pt x="696" y="354"/>
                    </a:cubicBezTo>
                    <a:cubicBezTo>
                      <a:pt x="572" y="247"/>
                      <a:pt x="456" y="140"/>
                      <a:pt x="331" y="41"/>
                    </a:cubicBezTo>
                    <a:cubicBezTo>
                      <a:pt x="296" y="14"/>
                      <a:pt x="25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137;p50">
                <a:extLst>
                  <a:ext uri="{FF2B5EF4-FFF2-40B4-BE49-F238E27FC236}">
                    <a16:creationId xmlns:a16="http://schemas.microsoft.com/office/drawing/2014/main" id="{395A611C-110D-8E09-34D2-D49EA647D210}"/>
                  </a:ext>
                </a:extLst>
              </p:cNvPr>
              <p:cNvSpPr/>
              <p:nvPr/>
            </p:nvSpPr>
            <p:spPr>
              <a:xfrm>
                <a:off x="3346650" y="3760550"/>
                <a:ext cx="39500" cy="46450"/>
              </a:xfrm>
              <a:custGeom>
                <a:avLst/>
                <a:gdLst/>
                <a:ahLst/>
                <a:cxnLst/>
                <a:rect l="l" t="t" r="r" b="b"/>
                <a:pathLst>
                  <a:path w="1580" h="1858" extrusionOk="0">
                    <a:moveTo>
                      <a:pt x="210" y="0"/>
                    </a:moveTo>
                    <a:cubicBezTo>
                      <a:pt x="166" y="0"/>
                      <a:pt x="122" y="16"/>
                      <a:pt x="89" y="49"/>
                    </a:cubicBezTo>
                    <a:cubicBezTo>
                      <a:pt x="9" y="111"/>
                      <a:pt x="0" y="236"/>
                      <a:pt x="72" y="316"/>
                    </a:cubicBezTo>
                    <a:cubicBezTo>
                      <a:pt x="482" y="771"/>
                      <a:pt x="857" y="1271"/>
                      <a:pt x="1205" y="1770"/>
                    </a:cubicBezTo>
                    <a:cubicBezTo>
                      <a:pt x="1244" y="1826"/>
                      <a:pt x="1304" y="1858"/>
                      <a:pt x="1366" y="1858"/>
                    </a:cubicBezTo>
                    <a:cubicBezTo>
                      <a:pt x="1402" y="1858"/>
                      <a:pt x="1439" y="1847"/>
                      <a:pt x="1472" y="1824"/>
                    </a:cubicBezTo>
                    <a:cubicBezTo>
                      <a:pt x="1553" y="1770"/>
                      <a:pt x="1579" y="1645"/>
                      <a:pt x="1517" y="1556"/>
                    </a:cubicBezTo>
                    <a:cubicBezTo>
                      <a:pt x="1160" y="1039"/>
                      <a:pt x="776" y="530"/>
                      <a:pt x="357" y="66"/>
                    </a:cubicBezTo>
                    <a:cubicBezTo>
                      <a:pt x="318" y="23"/>
                      <a:pt x="264"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138;p50">
                <a:extLst>
                  <a:ext uri="{FF2B5EF4-FFF2-40B4-BE49-F238E27FC236}">
                    <a16:creationId xmlns:a16="http://schemas.microsoft.com/office/drawing/2014/main" id="{766B4A2B-CBCF-A096-245A-49EE5D7A189C}"/>
                  </a:ext>
                </a:extLst>
              </p:cNvPr>
              <p:cNvSpPr/>
              <p:nvPr/>
            </p:nvSpPr>
            <p:spPr>
              <a:xfrm>
                <a:off x="3390350" y="3821775"/>
                <a:ext cx="31025" cy="51800"/>
              </a:xfrm>
              <a:custGeom>
                <a:avLst/>
                <a:gdLst/>
                <a:ahLst/>
                <a:cxnLst/>
                <a:rect l="l" t="t" r="r" b="b"/>
                <a:pathLst>
                  <a:path w="1241" h="2072" extrusionOk="0">
                    <a:moveTo>
                      <a:pt x="214" y="1"/>
                    </a:moveTo>
                    <a:cubicBezTo>
                      <a:pt x="181" y="1"/>
                      <a:pt x="148" y="9"/>
                      <a:pt x="117" y="26"/>
                    </a:cubicBezTo>
                    <a:cubicBezTo>
                      <a:pt x="28" y="80"/>
                      <a:pt x="1" y="196"/>
                      <a:pt x="54" y="285"/>
                    </a:cubicBezTo>
                    <a:lnTo>
                      <a:pt x="170" y="490"/>
                    </a:lnTo>
                    <a:lnTo>
                      <a:pt x="277" y="695"/>
                    </a:lnTo>
                    <a:lnTo>
                      <a:pt x="483" y="1105"/>
                    </a:lnTo>
                    <a:lnTo>
                      <a:pt x="670" y="1525"/>
                    </a:lnTo>
                    <a:lnTo>
                      <a:pt x="768" y="1730"/>
                    </a:lnTo>
                    <a:lnTo>
                      <a:pt x="857" y="1944"/>
                    </a:lnTo>
                    <a:cubicBezTo>
                      <a:pt x="885" y="2021"/>
                      <a:pt x="958" y="2071"/>
                      <a:pt x="1035" y="2071"/>
                    </a:cubicBezTo>
                    <a:cubicBezTo>
                      <a:pt x="1056" y="2071"/>
                      <a:pt x="1077" y="2068"/>
                      <a:pt x="1098" y="2060"/>
                    </a:cubicBezTo>
                    <a:cubicBezTo>
                      <a:pt x="1196" y="2015"/>
                      <a:pt x="1241" y="1908"/>
                      <a:pt x="1205" y="1801"/>
                    </a:cubicBezTo>
                    <a:lnTo>
                      <a:pt x="1116" y="1587"/>
                    </a:lnTo>
                    <a:lnTo>
                      <a:pt x="1018" y="1373"/>
                    </a:lnTo>
                    <a:lnTo>
                      <a:pt x="822" y="936"/>
                    </a:lnTo>
                    <a:lnTo>
                      <a:pt x="607" y="517"/>
                    </a:lnTo>
                    <a:lnTo>
                      <a:pt x="500" y="303"/>
                    </a:lnTo>
                    <a:lnTo>
                      <a:pt x="384" y="97"/>
                    </a:lnTo>
                    <a:cubicBezTo>
                      <a:pt x="348" y="37"/>
                      <a:pt x="283" y="1"/>
                      <a:pt x="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139;p50">
                <a:extLst>
                  <a:ext uri="{FF2B5EF4-FFF2-40B4-BE49-F238E27FC236}">
                    <a16:creationId xmlns:a16="http://schemas.microsoft.com/office/drawing/2014/main" id="{74F3CF6E-CEDE-74FD-0022-D60EE554F8CD}"/>
                  </a:ext>
                </a:extLst>
              </p:cNvPr>
              <p:cNvSpPr/>
              <p:nvPr/>
            </p:nvSpPr>
            <p:spPr>
              <a:xfrm>
                <a:off x="3414225" y="3872875"/>
                <a:ext cx="23875" cy="54450"/>
              </a:xfrm>
              <a:custGeom>
                <a:avLst/>
                <a:gdLst/>
                <a:ahLst/>
                <a:cxnLst/>
                <a:rect l="l" t="t" r="r" b="b"/>
                <a:pathLst>
                  <a:path w="955" h="2178" extrusionOk="0">
                    <a:moveTo>
                      <a:pt x="216" y="0"/>
                    </a:moveTo>
                    <a:cubicBezTo>
                      <a:pt x="192" y="0"/>
                      <a:pt x="167" y="5"/>
                      <a:pt x="143" y="16"/>
                    </a:cubicBezTo>
                    <a:cubicBezTo>
                      <a:pt x="45" y="52"/>
                      <a:pt x="0" y="159"/>
                      <a:pt x="36" y="257"/>
                    </a:cubicBezTo>
                    <a:cubicBezTo>
                      <a:pt x="241" y="837"/>
                      <a:pt x="437" y="1426"/>
                      <a:pt x="562" y="2023"/>
                    </a:cubicBezTo>
                    <a:cubicBezTo>
                      <a:pt x="586" y="2118"/>
                      <a:pt x="666" y="2178"/>
                      <a:pt x="758" y="2178"/>
                    </a:cubicBezTo>
                    <a:cubicBezTo>
                      <a:pt x="770" y="2178"/>
                      <a:pt x="782" y="2177"/>
                      <a:pt x="794" y="2175"/>
                    </a:cubicBezTo>
                    <a:cubicBezTo>
                      <a:pt x="892" y="2148"/>
                      <a:pt x="955" y="2050"/>
                      <a:pt x="937" y="1943"/>
                    </a:cubicBezTo>
                    <a:cubicBezTo>
                      <a:pt x="803" y="1318"/>
                      <a:pt x="607" y="721"/>
                      <a:pt x="393" y="123"/>
                    </a:cubicBezTo>
                    <a:cubicBezTo>
                      <a:pt x="366" y="49"/>
                      <a:pt x="293"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140;p50">
                <a:extLst>
                  <a:ext uri="{FF2B5EF4-FFF2-40B4-BE49-F238E27FC236}">
                    <a16:creationId xmlns:a16="http://schemas.microsoft.com/office/drawing/2014/main" id="{13B37238-B1E5-E438-64FB-DD81ECCD2F02}"/>
                  </a:ext>
                </a:extLst>
              </p:cNvPr>
              <p:cNvSpPr/>
              <p:nvPr/>
            </p:nvSpPr>
            <p:spPr>
              <a:xfrm>
                <a:off x="3433175" y="3945725"/>
                <a:ext cx="13400" cy="56250"/>
              </a:xfrm>
              <a:custGeom>
                <a:avLst/>
                <a:gdLst/>
                <a:ahLst/>
                <a:cxnLst/>
                <a:rect l="l" t="t" r="r" b="b"/>
                <a:pathLst>
                  <a:path w="536" h="2250" extrusionOk="0">
                    <a:moveTo>
                      <a:pt x="188" y="1"/>
                    </a:moveTo>
                    <a:cubicBezTo>
                      <a:pt x="182" y="1"/>
                      <a:pt x="176" y="1"/>
                      <a:pt x="170" y="1"/>
                    </a:cubicBezTo>
                    <a:cubicBezTo>
                      <a:pt x="72" y="19"/>
                      <a:pt x="1" y="117"/>
                      <a:pt x="10" y="224"/>
                    </a:cubicBezTo>
                    <a:cubicBezTo>
                      <a:pt x="54" y="528"/>
                      <a:pt x="99" y="831"/>
                      <a:pt x="117" y="1143"/>
                    </a:cubicBezTo>
                    <a:cubicBezTo>
                      <a:pt x="126" y="1295"/>
                      <a:pt x="143" y="1447"/>
                      <a:pt x="143" y="1598"/>
                    </a:cubicBezTo>
                    <a:lnTo>
                      <a:pt x="152" y="2062"/>
                    </a:lnTo>
                    <a:cubicBezTo>
                      <a:pt x="161" y="2169"/>
                      <a:pt x="250" y="2249"/>
                      <a:pt x="349" y="2249"/>
                    </a:cubicBezTo>
                    <a:cubicBezTo>
                      <a:pt x="456" y="2249"/>
                      <a:pt x="536" y="2169"/>
                      <a:pt x="536" y="2062"/>
                    </a:cubicBezTo>
                    <a:lnTo>
                      <a:pt x="527" y="1580"/>
                    </a:lnTo>
                    <a:cubicBezTo>
                      <a:pt x="518" y="1429"/>
                      <a:pt x="500" y="1268"/>
                      <a:pt x="491" y="1108"/>
                    </a:cubicBezTo>
                    <a:cubicBezTo>
                      <a:pt x="473" y="795"/>
                      <a:pt x="429" y="483"/>
                      <a:pt x="393" y="171"/>
                    </a:cubicBezTo>
                    <a:cubicBezTo>
                      <a:pt x="376" y="70"/>
                      <a:pt x="288" y="1"/>
                      <a:pt x="1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141;p50">
              <a:extLst>
                <a:ext uri="{FF2B5EF4-FFF2-40B4-BE49-F238E27FC236}">
                  <a16:creationId xmlns:a16="http://schemas.microsoft.com/office/drawing/2014/main" id="{8773E549-3B38-9752-88CB-8546D156F15B}"/>
                </a:ext>
              </a:extLst>
            </p:cNvPr>
            <p:cNvSpPr/>
            <p:nvPr/>
          </p:nvSpPr>
          <p:spPr>
            <a:xfrm>
              <a:off x="2787750" y="3711125"/>
              <a:ext cx="588125" cy="588150"/>
            </a:xfrm>
            <a:custGeom>
              <a:avLst/>
              <a:gdLst/>
              <a:ahLst/>
              <a:cxnLst/>
              <a:rect l="l" t="t" r="r" b="b"/>
              <a:pathLst>
                <a:path w="23525" h="23526" extrusionOk="0">
                  <a:moveTo>
                    <a:pt x="11767" y="6129"/>
                  </a:moveTo>
                  <a:cubicBezTo>
                    <a:pt x="11812" y="6129"/>
                    <a:pt x="11856" y="6129"/>
                    <a:pt x="11892" y="6138"/>
                  </a:cubicBezTo>
                  <a:cubicBezTo>
                    <a:pt x="14943" y="6201"/>
                    <a:pt x="17396" y="8698"/>
                    <a:pt x="17396" y="11767"/>
                  </a:cubicBezTo>
                  <a:cubicBezTo>
                    <a:pt x="17396" y="14827"/>
                    <a:pt x="14943" y="17325"/>
                    <a:pt x="11892" y="17396"/>
                  </a:cubicBezTo>
                  <a:lnTo>
                    <a:pt x="11767" y="17396"/>
                  </a:lnTo>
                  <a:cubicBezTo>
                    <a:pt x="8662" y="17396"/>
                    <a:pt x="6138" y="14872"/>
                    <a:pt x="6138" y="11767"/>
                  </a:cubicBezTo>
                  <a:cubicBezTo>
                    <a:pt x="6138" y="8663"/>
                    <a:pt x="8662" y="6129"/>
                    <a:pt x="11767" y="6129"/>
                  </a:cubicBezTo>
                  <a:close/>
                  <a:moveTo>
                    <a:pt x="11071" y="0"/>
                  </a:moveTo>
                  <a:cubicBezTo>
                    <a:pt x="10554" y="0"/>
                    <a:pt x="10099" y="420"/>
                    <a:pt x="10054" y="928"/>
                  </a:cubicBezTo>
                  <a:lnTo>
                    <a:pt x="10036" y="1205"/>
                  </a:lnTo>
                  <a:cubicBezTo>
                    <a:pt x="9992" y="1713"/>
                    <a:pt x="9546" y="2204"/>
                    <a:pt x="9046" y="2347"/>
                  </a:cubicBezTo>
                  <a:cubicBezTo>
                    <a:pt x="8341" y="2552"/>
                    <a:pt x="7663" y="2837"/>
                    <a:pt x="7030" y="3185"/>
                  </a:cubicBezTo>
                  <a:cubicBezTo>
                    <a:pt x="6830" y="3295"/>
                    <a:pt x="6591" y="3351"/>
                    <a:pt x="6352" y="3351"/>
                  </a:cubicBezTo>
                  <a:cubicBezTo>
                    <a:pt x="6047" y="3351"/>
                    <a:pt x="5742" y="3259"/>
                    <a:pt x="5522" y="3069"/>
                  </a:cubicBezTo>
                  <a:lnTo>
                    <a:pt x="5317" y="2900"/>
                  </a:lnTo>
                  <a:cubicBezTo>
                    <a:pt x="5132" y="2740"/>
                    <a:pt x="4897" y="2661"/>
                    <a:pt x="4663" y="2661"/>
                  </a:cubicBezTo>
                  <a:cubicBezTo>
                    <a:pt x="4400" y="2661"/>
                    <a:pt x="4136" y="2760"/>
                    <a:pt x="3943" y="2953"/>
                  </a:cubicBezTo>
                  <a:lnTo>
                    <a:pt x="2953" y="3944"/>
                  </a:lnTo>
                  <a:cubicBezTo>
                    <a:pt x="2596" y="4300"/>
                    <a:pt x="2569" y="4916"/>
                    <a:pt x="2899" y="5308"/>
                  </a:cubicBezTo>
                  <a:lnTo>
                    <a:pt x="3078" y="5523"/>
                  </a:lnTo>
                  <a:cubicBezTo>
                    <a:pt x="3408" y="5915"/>
                    <a:pt x="3435" y="6575"/>
                    <a:pt x="3185" y="7030"/>
                  </a:cubicBezTo>
                  <a:cubicBezTo>
                    <a:pt x="2837" y="7664"/>
                    <a:pt x="2552" y="8342"/>
                    <a:pt x="2346" y="9046"/>
                  </a:cubicBezTo>
                  <a:cubicBezTo>
                    <a:pt x="2204" y="9546"/>
                    <a:pt x="1722" y="9992"/>
                    <a:pt x="1204" y="10037"/>
                  </a:cubicBezTo>
                  <a:lnTo>
                    <a:pt x="937" y="10054"/>
                  </a:lnTo>
                  <a:cubicBezTo>
                    <a:pt x="419" y="10099"/>
                    <a:pt x="0" y="10554"/>
                    <a:pt x="0" y="11071"/>
                  </a:cubicBezTo>
                  <a:lnTo>
                    <a:pt x="0" y="12463"/>
                  </a:lnTo>
                  <a:cubicBezTo>
                    <a:pt x="0" y="12972"/>
                    <a:pt x="419" y="13427"/>
                    <a:pt x="937" y="13471"/>
                  </a:cubicBezTo>
                  <a:lnTo>
                    <a:pt x="1204" y="13498"/>
                  </a:lnTo>
                  <a:cubicBezTo>
                    <a:pt x="1722" y="13543"/>
                    <a:pt x="2204" y="13989"/>
                    <a:pt x="2346" y="14479"/>
                  </a:cubicBezTo>
                  <a:cubicBezTo>
                    <a:pt x="2552" y="15193"/>
                    <a:pt x="2837" y="15871"/>
                    <a:pt x="3185" y="16504"/>
                  </a:cubicBezTo>
                  <a:cubicBezTo>
                    <a:pt x="3435" y="16950"/>
                    <a:pt x="3408" y="17619"/>
                    <a:pt x="3078" y="18012"/>
                  </a:cubicBezTo>
                  <a:lnTo>
                    <a:pt x="2899" y="18217"/>
                  </a:lnTo>
                  <a:cubicBezTo>
                    <a:pt x="2569" y="18610"/>
                    <a:pt x="2596" y="19225"/>
                    <a:pt x="2953" y="19591"/>
                  </a:cubicBezTo>
                  <a:lnTo>
                    <a:pt x="3943" y="20572"/>
                  </a:lnTo>
                  <a:cubicBezTo>
                    <a:pt x="4138" y="20767"/>
                    <a:pt x="4403" y="20866"/>
                    <a:pt x="4668" y="20866"/>
                  </a:cubicBezTo>
                  <a:cubicBezTo>
                    <a:pt x="4901" y="20866"/>
                    <a:pt x="5133" y="20789"/>
                    <a:pt x="5317" y="20635"/>
                  </a:cubicBezTo>
                  <a:lnTo>
                    <a:pt x="5522" y="20456"/>
                  </a:lnTo>
                  <a:cubicBezTo>
                    <a:pt x="5741" y="20272"/>
                    <a:pt x="6043" y="20182"/>
                    <a:pt x="6347" y="20182"/>
                  </a:cubicBezTo>
                  <a:cubicBezTo>
                    <a:pt x="6587" y="20182"/>
                    <a:pt x="6829" y="20239"/>
                    <a:pt x="7030" y="20349"/>
                  </a:cubicBezTo>
                  <a:cubicBezTo>
                    <a:pt x="7663" y="20697"/>
                    <a:pt x="8341" y="20983"/>
                    <a:pt x="9046" y="21179"/>
                  </a:cubicBezTo>
                  <a:cubicBezTo>
                    <a:pt x="9546" y="21322"/>
                    <a:pt x="9992" y="21812"/>
                    <a:pt x="10036" y="22330"/>
                  </a:cubicBezTo>
                  <a:lnTo>
                    <a:pt x="10054" y="22597"/>
                  </a:lnTo>
                  <a:cubicBezTo>
                    <a:pt x="10099" y="23115"/>
                    <a:pt x="10554" y="23525"/>
                    <a:pt x="11071" y="23525"/>
                  </a:cubicBezTo>
                  <a:lnTo>
                    <a:pt x="12463" y="23525"/>
                  </a:lnTo>
                  <a:cubicBezTo>
                    <a:pt x="12980" y="23525"/>
                    <a:pt x="13435" y="23115"/>
                    <a:pt x="13480" y="22597"/>
                  </a:cubicBezTo>
                  <a:lnTo>
                    <a:pt x="13498" y="22330"/>
                  </a:lnTo>
                  <a:cubicBezTo>
                    <a:pt x="13542" y="21812"/>
                    <a:pt x="13988" y="21322"/>
                    <a:pt x="14488" y="21179"/>
                  </a:cubicBezTo>
                  <a:cubicBezTo>
                    <a:pt x="15193" y="20983"/>
                    <a:pt x="15871" y="20697"/>
                    <a:pt x="16504" y="20349"/>
                  </a:cubicBezTo>
                  <a:cubicBezTo>
                    <a:pt x="16705" y="20239"/>
                    <a:pt x="16946" y="20182"/>
                    <a:pt x="17187" y="20182"/>
                  </a:cubicBezTo>
                  <a:cubicBezTo>
                    <a:pt x="17490" y="20182"/>
                    <a:pt x="17793" y="20272"/>
                    <a:pt x="18012" y="20456"/>
                  </a:cubicBezTo>
                  <a:lnTo>
                    <a:pt x="18217" y="20635"/>
                  </a:lnTo>
                  <a:cubicBezTo>
                    <a:pt x="18401" y="20789"/>
                    <a:pt x="18633" y="20866"/>
                    <a:pt x="18866" y="20866"/>
                  </a:cubicBezTo>
                  <a:cubicBezTo>
                    <a:pt x="19131" y="20866"/>
                    <a:pt x="19396" y="20767"/>
                    <a:pt x="19591" y="20572"/>
                  </a:cubicBezTo>
                  <a:lnTo>
                    <a:pt x="20572" y="19591"/>
                  </a:lnTo>
                  <a:cubicBezTo>
                    <a:pt x="20938" y="19225"/>
                    <a:pt x="20965" y="18610"/>
                    <a:pt x="20634" y="18217"/>
                  </a:cubicBezTo>
                  <a:lnTo>
                    <a:pt x="20456" y="18012"/>
                  </a:lnTo>
                  <a:cubicBezTo>
                    <a:pt x="20126" y="17619"/>
                    <a:pt x="20099" y="16950"/>
                    <a:pt x="20349" y="16504"/>
                  </a:cubicBezTo>
                  <a:cubicBezTo>
                    <a:pt x="20697" y="15871"/>
                    <a:pt x="20982" y="15193"/>
                    <a:pt x="21188" y="14479"/>
                  </a:cubicBezTo>
                  <a:cubicBezTo>
                    <a:pt x="21330" y="13989"/>
                    <a:pt x="21812" y="13543"/>
                    <a:pt x="22329" y="13498"/>
                  </a:cubicBezTo>
                  <a:lnTo>
                    <a:pt x="22597" y="13471"/>
                  </a:lnTo>
                  <a:cubicBezTo>
                    <a:pt x="23115" y="13427"/>
                    <a:pt x="23525" y="12972"/>
                    <a:pt x="23525" y="12463"/>
                  </a:cubicBezTo>
                  <a:lnTo>
                    <a:pt x="23525" y="11071"/>
                  </a:lnTo>
                  <a:cubicBezTo>
                    <a:pt x="23525" y="10554"/>
                    <a:pt x="23115" y="10099"/>
                    <a:pt x="22597" y="10054"/>
                  </a:cubicBezTo>
                  <a:lnTo>
                    <a:pt x="22329" y="10037"/>
                  </a:lnTo>
                  <a:cubicBezTo>
                    <a:pt x="21812" y="9992"/>
                    <a:pt x="21330" y="9546"/>
                    <a:pt x="21188" y="9046"/>
                  </a:cubicBezTo>
                  <a:cubicBezTo>
                    <a:pt x="20982" y="8342"/>
                    <a:pt x="20697" y="7664"/>
                    <a:pt x="20349" y="7030"/>
                  </a:cubicBezTo>
                  <a:cubicBezTo>
                    <a:pt x="20099" y="6575"/>
                    <a:pt x="20126" y="5915"/>
                    <a:pt x="20456" y="5523"/>
                  </a:cubicBezTo>
                  <a:lnTo>
                    <a:pt x="20634" y="5308"/>
                  </a:lnTo>
                  <a:cubicBezTo>
                    <a:pt x="20965" y="4916"/>
                    <a:pt x="20938" y="4300"/>
                    <a:pt x="20572" y="3944"/>
                  </a:cubicBezTo>
                  <a:lnTo>
                    <a:pt x="19591" y="2953"/>
                  </a:lnTo>
                  <a:cubicBezTo>
                    <a:pt x="19397" y="2760"/>
                    <a:pt x="19134" y="2661"/>
                    <a:pt x="18871" y="2661"/>
                  </a:cubicBezTo>
                  <a:cubicBezTo>
                    <a:pt x="18637" y="2661"/>
                    <a:pt x="18402" y="2740"/>
                    <a:pt x="18217" y="2900"/>
                  </a:cubicBezTo>
                  <a:lnTo>
                    <a:pt x="18012" y="3069"/>
                  </a:lnTo>
                  <a:cubicBezTo>
                    <a:pt x="17792" y="3259"/>
                    <a:pt x="17487" y="3351"/>
                    <a:pt x="17182" y="3351"/>
                  </a:cubicBezTo>
                  <a:cubicBezTo>
                    <a:pt x="16943" y="3351"/>
                    <a:pt x="16704" y="3295"/>
                    <a:pt x="16504" y="3185"/>
                  </a:cubicBezTo>
                  <a:cubicBezTo>
                    <a:pt x="15871" y="2837"/>
                    <a:pt x="15193" y="2552"/>
                    <a:pt x="14488" y="2347"/>
                  </a:cubicBezTo>
                  <a:cubicBezTo>
                    <a:pt x="13988" y="2204"/>
                    <a:pt x="13542" y="1713"/>
                    <a:pt x="13498" y="1205"/>
                  </a:cubicBezTo>
                  <a:lnTo>
                    <a:pt x="13480" y="928"/>
                  </a:lnTo>
                  <a:cubicBezTo>
                    <a:pt x="13435" y="420"/>
                    <a:pt x="12980" y="0"/>
                    <a:pt x="12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2;p50">
              <a:extLst>
                <a:ext uri="{FF2B5EF4-FFF2-40B4-BE49-F238E27FC236}">
                  <a16:creationId xmlns:a16="http://schemas.microsoft.com/office/drawing/2014/main" id="{8E52BBE8-635F-C59C-E532-0C599384198B}"/>
                </a:ext>
              </a:extLst>
            </p:cNvPr>
            <p:cNvSpPr/>
            <p:nvPr/>
          </p:nvSpPr>
          <p:spPr>
            <a:xfrm>
              <a:off x="2882300" y="3805675"/>
              <a:ext cx="399250" cy="399025"/>
            </a:xfrm>
            <a:custGeom>
              <a:avLst/>
              <a:gdLst/>
              <a:ahLst/>
              <a:cxnLst/>
              <a:rect l="l" t="t" r="r" b="b"/>
              <a:pathLst>
                <a:path w="15970" h="15961" extrusionOk="0">
                  <a:moveTo>
                    <a:pt x="7985" y="2347"/>
                  </a:moveTo>
                  <a:cubicBezTo>
                    <a:pt x="8030" y="2347"/>
                    <a:pt x="8074" y="2347"/>
                    <a:pt x="8110" y="2356"/>
                  </a:cubicBezTo>
                  <a:cubicBezTo>
                    <a:pt x="11161" y="2419"/>
                    <a:pt x="13614" y="4916"/>
                    <a:pt x="13614" y="7985"/>
                  </a:cubicBezTo>
                  <a:cubicBezTo>
                    <a:pt x="13614" y="11045"/>
                    <a:pt x="11161" y="13543"/>
                    <a:pt x="8110" y="13614"/>
                  </a:cubicBezTo>
                  <a:lnTo>
                    <a:pt x="7985" y="13614"/>
                  </a:lnTo>
                  <a:cubicBezTo>
                    <a:pt x="4880" y="13614"/>
                    <a:pt x="2356" y="11090"/>
                    <a:pt x="2356" y="7985"/>
                  </a:cubicBezTo>
                  <a:cubicBezTo>
                    <a:pt x="2356" y="4881"/>
                    <a:pt x="4880" y="2347"/>
                    <a:pt x="7985" y="2347"/>
                  </a:cubicBezTo>
                  <a:close/>
                  <a:moveTo>
                    <a:pt x="7985" y="1"/>
                  </a:moveTo>
                  <a:cubicBezTo>
                    <a:pt x="3578" y="1"/>
                    <a:pt x="1" y="3578"/>
                    <a:pt x="1" y="7985"/>
                  </a:cubicBezTo>
                  <a:cubicBezTo>
                    <a:pt x="1" y="12392"/>
                    <a:pt x="3578" y="15961"/>
                    <a:pt x="7985" y="15961"/>
                  </a:cubicBezTo>
                  <a:lnTo>
                    <a:pt x="8110" y="15961"/>
                  </a:lnTo>
                  <a:cubicBezTo>
                    <a:pt x="12463" y="15898"/>
                    <a:pt x="15969" y="12348"/>
                    <a:pt x="15969" y="7985"/>
                  </a:cubicBezTo>
                  <a:cubicBezTo>
                    <a:pt x="15969" y="3614"/>
                    <a:pt x="12463" y="72"/>
                    <a:pt x="8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6736;p65">
            <a:extLst>
              <a:ext uri="{FF2B5EF4-FFF2-40B4-BE49-F238E27FC236}">
                <a16:creationId xmlns:a16="http://schemas.microsoft.com/office/drawing/2014/main" id="{C036F0B5-A900-AC07-36EC-5D739ED6FB69}"/>
              </a:ext>
            </a:extLst>
          </p:cNvPr>
          <p:cNvSpPr/>
          <p:nvPr/>
        </p:nvSpPr>
        <p:spPr>
          <a:xfrm>
            <a:off x="206235" y="197440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6736;p65">
            <a:extLst>
              <a:ext uri="{FF2B5EF4-FFF2-40B4-BE49-F238E27FC236}">
                <a16:creationId xmlns:a16="http://schemas.microsoft.com/office/drawing/2014/main" id="{1008B192-034C-4BD8-3BCC-C0418D5C9834}"/>
              </a:ext>
            </a:extLst>
          </p:cNvPr>
          <p:cNvSpPr/>
          <p:nvPr/>
        </p:nvSpPr>
        <p:spPr>
          <a:xfrm>
            <a:off x="206235" y="280206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6736;p65">
            <a:extLst>
              <a:ext uri="{FF2B5EF4-FFF2-40B4-BE49-F238E27FC236}">
                <a16:creationId xmlns:a16="http://schemas.microsoft.com/office/drawing/2014/main" id="{408AADEC-7C7C-B973-5615-116EF95DC5D7}"/>
              </a:ext>
            </a:extLst>
          </p:cNvPr>
          <p:cNvSpPr/>
          <p:nvPr/>
        </p:nvSpPr>
        <p:spPr>
          <a:xfrm>
            <a:off x="210645" y="3467674"/>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6"/>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VISUALISATION</a:t>
            </a:r>
            <a:endParaRPr dirty="0"/>
          </a:p>
        </p:txBody>
      </p:sp>
      <p:sp>
        <p:nvSpPr>
          <p:cNvPr id="20" name="TextBox 19">
            <a:extLst>
              <a:ext uri="{FF2B5EF4-FFF2-40B4-BE49-F238E27FC236}">
                <a16:creationId xmlns:a16="http://schemas.microsoft.com/office/drawing/2014/main" id="{426D1C89-B252-1EAB-97AD-82748EF76F9F}"/>
              </a:ext>
            </a:extLst>
          </p:cNvPr>
          <p:cNvSpPr txBox="1"/>
          <p:nvPr/>
        </p:nvSpPr>
        <p:spPr>
          <a:xfrm>
            <a:off x="720068" y="1223472"/>
            <a:ext cx="7936245" cy="1631216"/>
          </a:xfrm>
          <a:prstGeom prst="rect">
            <a:avLst/>
          </a:prstGeom>
          <a:noFill/>
        </p:spPr>
        <p:txBody>
          <a:bodyPr wrap="square" rtlCol="0">
            <a:spAutoFit/>
          </a:bodyPr>
          <a:lstStyle/>
          <a:p>
            <a:r>
              <a:rPr lang="en-US" b="1" dirty="0"/>
              <a:t>Data Loading and Initial Visualization</a:t>
            </a: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Loading</a:t>
            </a:r>
            <a:r>
              <a:rPr kumimoji="0" lang="fr-FR" altLang="fr-FR" sz="1000" b="0" i="0" u="none" strike="noStrike" cap="none" normalizeH="0" baseline="0" dirty="0">
                <a:ln>
                  <a:noFill/>
                </a:ln>
                <a:solidFill>
                  <a:schemeClr val="tx1"/>
                </a:solidFill>
                <a:effectLst/>
                <a:latin typeface="Arial" panose="020B0604020202020204" pitchFamily="34" charset="0"/>
              </a:rPr>
              <a:t> data </a:t>
            </a:r>
            <a:r>
              <a:rPr kumimoji="0" lang="fr-FR" altLang="fr-FR" sz="1000" b="0" i="0" u="none" strike="noStrike" cap="none" normalizeH="0" baseline="0" dirty="0" err="1">
                <a:ln>
                  <a:noFill/>
                </a:ln>
                <a:solidFill>
                  <a:schemeClr val="tx1"/>
                </a:solidFill>
                <a:effectLst/>
                <a:latin typeface="Arial" panose="020B0604020202020204" pitchFamily="34" charset="0"/>
              </a:rPr>
              <a:t>from</a:t>
            </a:r>
            <a:r>
              <a:rPr lang="fr-FR" altLang="fr-FR" sz="1000" dirty="0">
                <a:solidFill>
                  <a:schemeClr val="tx1"/>
                </a:solidFill>
                <a:latin typeface="Arial" panose="020B0604020202020204" pitchFamily="34" charset="0"/>
              </a:rPr>
              <a:t> a .mat file</a:t>
            </a: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Segmenting</a:t>
            </a:r>
            <a:r>
              <a:rPr kumimoji="0" lang="fr-FR" altLang="fr-FR" sz="1000" b="0" i="0" u="none" strike="noStrike" cap="none" normalizeH="0" baseline="0" dirty="0">
                <a:ln>
                  <a:noFill/>
                </a:ln>
                <a:solidFill>
                  <a:schemeClr val="tx1"/>
                </a:solidFill>
                <a:effectLst/>
                <a:latin typeface="Arial" panose="020B0604020202020204" pitchFamily="34" charset="0"/>
              </a:rPr>
              <a:t> the data </a:t>
            </a:r>
            <a:r>
              <a:rPr kumimoji="0" lang="fr-FR" altLang="fr-FR" sz="1000" b="0" i="0" u="none" strike="noStrike" cap="none" normalizeH="0" baseline="0" dirty="0" err="1">
                <a:ln>
                  <a:noFill/>
                </a:ln>
                <a:solidFill>
                  <a:schemeClr val="tx1"/>
                </a:solidFill>
                <a:effectLst/>
                <a:latin typeface="Arial" panose="020B0604020202020204" pitchFamily="34" charset="0"/>
              </a:rPr>
              <a:t>into</a:t>
            </a:r>
            <a:r>
              <a:rPr kumimoji="0" lang="fr-FR" altLang="fr-FR" sz="1000" b="0" i="0" u="none" strike="noStrike" cap="none" normalizeH="0" baseline="0" dirty="0">
                <a:ln>
                  <a:noFill/>
                </a:ln>
                <a:solidFill>
                  <a:schemeClr val="tx1"/>
                </a:solidFill>
                <a:effectLst/>
                <a:latin typeface="Arial" panose="020B0604020202020204" pitchFamily="34" charset="0"/>
              </a:rPr>
              <a:t> cases and </a:t>
            </a:r>
            <a:r>
              <a:rPr kumimoji="0" lang="fr-FR" altLang="fr-FR" sz="1000" b="0" i="0" u="none" strike="noStrike" cap="none" normalizeH="0" baseline="0" dirty="0" err="1">
                <a:ln>
                  <a:noFill/>
                </a:ln>
                <a:solidFill>
                  <a:schemeClr val="tx1"/>
                </a:solidFill>
                <a:effectLst/>
                <a:latin typeface="Arial" panose="020B0604020202020204" pitchFamily="34" charset="0"/>
              </a:rPr>
              <a:t>defining</a:t>
            </a:r>
            <a:r>
              <a:rPr kumimoji="0" lang="fr-FR" altLang="fr-FR" sz="1000" b="0" i="0" u="none" strike="noStrike" cap="none" normalizeH="0" baseline="0" dirty="0">
                <a:ln>
                  <a:noFill/>
                </a:ln>
                <a:solidFill>
                  <a:schemeClr val="tx1"/>
                </a:solidFill>
                <a:effectLst/>
                <a:latin typeface="Arial" panose="020B0604020202020204" pitchFamily="34" charset="0"/>
              </a:rPr>
              <a:t> labels (y for </a:t>
            </a:r>
            <a:r>
              <a:rPr kumimoji="0" lang="fr-FR" altLang="fr-FR" sz="1000" b="0" i="0" u="none" strike="noStrike" cap="none" normalizeH="0" baseline="0" dirty="0" err="1">
                <a:ln>
                  <a:noFill/>
                </a:ln>
                <a:solidFill>
                  <a:schemeClr val="tx1"/>
                </a:solidFill>
                <a:effectLst/>
                <a:latin typeface="Arial" panose="020B0604020202020204" pitchFamily="34" charset="0"/>
              </a:rPr>
              <a:t>each</a:t>
            </a:r>
            <a:r>
              <a:rPr kumimoji="0" lang="fr-FR" altLang="fr-FR" sz="1000" b="0" i="0" u="none" strike="noStrike" cap="none" normalizeH="0" baseline="0" dirty="0">
                <a:ln>
                  <a:noFill/>
                </a:ln>
                <a:solidFill>
                  <a:schemeClr val="tx1"/>
                </a:solidFill>
                <a:effectLst/>
                <a:latin typeface="Arial" panose="020B0604020202020204" pitchFamily="34" charset="0"/>
              </a:rPr>
              <a:t> case)</a:t>
            </a:r>
          </a:p>
          <a:p>
            <a:pPr marL="285750" indent="-285750">
              <a:buFont typeface="Arial" panose="020B0604020202020204" pitchFamily="34" charset="0"/>
              <a:buChar char="•"/>
            </a:pPr>
            <a:r>
              <a:rPr lang="fr-FR" altLang="fr-FR" sz="1000" dirty="0" err="1">
                <a:solidFill>
                  <a:schemeClr val="tx1"/>
                </a:solidFill>
                <a:latin typeface="Arial" panose="020B0604020202020204" pitchFamily="34" charset="0"/>
              </a:rPr>
              <a:t>Plotting</a:t>
            </a:r>
            <a:r>
              <a:rPr lang="fr-FR" altLang="fr-FR" sz="1000" dirty="0">
                <a:solidFill>
                  <a:schemeClr val="tx1"/>
                </a:solidFill>
                <a:latin typeface="Arial" panose="020B0604020202020204" pitchFamily="34" charset="0"/>
              </a:rPr>
              <a:t> temporal </a:t>
            </a:r>
            <a:r>
              <a:rPr lang="fr-FR" altLang="fr-FR" sz="1000" dirty="0" err="1">
                <a:solidFill>
                  <a:schemeClr val="tx1"/>
                </a:solidFill>
                <a:latin typeface="Arial" panose="020B0604020202020204" pitchFamily="34" charset="0"/>
              </a:rPr>
              <a:t>signals</a:t>
            </a:r>
            <a:r>
              <a:rPr lang="fr-FR" altLang="fr-FR" sz="1000" dirty="0">
                <a:solidFill>
                  <a:schemeClr val="tx1"/>
                </a:solidFill>
                <a:latin typeface="Arial" panose="020B0604020202020204" pitchFamily="34" charset="0"/>
              </a:rPr>
              <a:t> for </a:t>
            </a:r>
            <a:r>
              <a:rPr lang="fr-FR" altLang="fr-FR" sz="1000" dirty="0" err="1">
                <a:solidFill>
                  <a:schemeClr val="tx1"/>
                </a:solidFill>
                <a:latin typeface="Arial" panose="020B0604020202020204" pitchFamily="34" charset="0"/>
              </a:rPr>
              <a:t>two</a:t>
            </a:r>
            <a:r>
              <a:rPr lang="fr-FR" altLang="fr-FR" sz="1000" dirty="0">
                <a:solidFill>
                  <a:schemeClr val="tx1"/>
                </a:solidFill>
                <a:latin typeface="Arial" panose="020B0604020202020204" pitchFamily="34" charset="0"/>
              </a:rPr>
              <a:t> cases (0 and 179) for </a:t>
            </a:r>
            <a:r>
              <a:rPr lang="fr-FR" altLang="fr-FR" sz="1000" dirty="0" err="1">
                <a:solidFill>
                  <a:schemeClr val="tx1"/>
                </a:solidFill>
                <a:latin typeface="Arial" panose="020B0604020202020204" pitchFamily="34" charset="0"/>
              </a:rPr>
              <a:t>each</a:t>
            </a:r>
            <a:r>
              <a:rPr lang="fr-FR" altLang="fr-FR" sz="1000" dirty="0">
                <a:solidFill>
                  <a:schemeClr val="tx1"/>
                </a:solidFill>
                <a:latin typeface="Arial" panose="020B0604020202020204" pitchFamily="34" charset="0"/>
              </a:rPr>
              <a:t> </a:t>
            </a:r>
            <a:r>
              <a:rPr lang="fr-FR" altLang="fr-FR" sz="1000" dirty="0" err="1">
                <a:solidFill>
                  <a:schemeClr val="tx1"/>
                </a:solidFill>
                <a:latin typeface="Arial" panose="020B0604020202020204" pitchFamily="34" charset="0"/>
              </a:rPr>
              <a:t>fault</a:t>
            </a:r>
            <a:r>
              <a:rPr lang="fr-FR" altLang="fr-FR" sz="1000" dirty="0">
                <a:solidFill>
                  <a:schemeClr val="tx1"/>
                </a:solidFill>
                <a:latin typeface="Arial" panose="020B0604020202020204" pitchFamily="34" charset="0"/>
              </a:rPr>
              <a:t> type (</a:t>
            </a:r>
            <a:r>
              <a:rPr lang="fr-FR" altLang="fr-FR" sz="1000" dirty="0" err="1">
                <a:solidFill>
                  <a:schemeClr val="tx1"/>
                </a:solidFill>
                <a:latin typeface="Arial" panose="020B0604020202020204" pitchFamily="34" charset="0"/>
              </a:rPr>
              <a:t>associated</a:t>
            </a:r>
            <a:r>
              <a:rPr lang="fr-FR" altLang="fr-FR" sz="1000" dirty="0">
                <a:solidFill>
                  <a:schemeClr val="tx1"/>
                </a:solidFill>
                <a:latin typeface="Arial" panose="020B0604020202020204" pitchFamily="34" charset="0"/>
              </a:rPr>
              <a:t> label)</a:t>
            </a:r>
            <a:r>
              <a:rPr kumimoji="0" lang="fr-FR" altLang="fr-FR" sz="1000" b="0" i="0" u="none" strike="noStrike" cap="none" normalizeH="0" baseline="0" dirty="0">
                <a:ln>
                  <a:noFill/>
                </a:ln>
                <a:solidFill>
                  <a:schemeClr val="tx1"/>
                </a:solidFill>
                <a:effectLst/>
              </a:rPr>
              <a:t>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kumimoji="0" lang="fr-FR" altLang="fr-FR" sz="1400" b="0" i="0" u="none" strike="noStrike" cap="none" normalizeH="0" baseline="0" dirty="0">
              <a:ln>
                <a:noFill/>
              </a:ln>
              <a:solidFill>
                <a:schemeClr val="tx1"/>
              </a:solidFill>
              <a:effectLst/>
              <a:latin typeface="Arial" panose="020B0604020202020204" pitchFamily="34" charset="0"/>
            </a:endParaRPr>
          </a:p>
          <a:p>
            <a:endParaRPr lang="en-US" b="1" dirty="0"/>
          </a:p>
          <a:p>
            <a:pPr marL="285750" indent="-285750">
              <a:buFont typeface="Arial" panose="020B0604020202020204" pitchFamily="34" charset="0"/>
              <a:buChar char="•"/>
            </a:pPr>
            <a:endParaRPr lang="en-US" b="1" dirty="0"/>
          </a:p>
          <a:p>
            <a:endParaRPr lang="fr-FR" dirty="0"/>
          </a:p>
        </p:txBody>
      </p:sp>
      <p:sp>
        <p:nvSpPr>
          <p:cNvPr id="33" name="TextBox 32">
            <a:extLst>
              <a:ext uri="{FF2B5EF4-FFF2-40B4-BE49-F238E27FC236}">
                <a16:creationId xmlns:a16="http://schemas.microsoft.com/office/drawing/2014/main" id="{D34601F8-2755-B0D7-24EB-CE2F24792879}"/>
              </a:ext>
            </a:extLst>
          </p:cNvPr>
          <p:cNvSpPr txBox="1"/>
          <p:nvPr/>
        </p:nvSpPr>
        <p:spPr>
          <a:xfrm>
            <a:off x="720067" y="2401166"/>
            <a:ext cx="7936245" cy="1785104"/>
          </a:xfrm>
          <a:prstGeom prst="rect">
            <a:avLst/>
          </a:prstGeom>
          <a:noFill/>
        </p:spPr>
        <p:txBody>
          <a:bodyPr wrap="square" rtlCol="0">
            <a:spAutoFit/>
          </a:bodyPr>
          <a:lstStyle/>
          <a:p>
            <a:r>
              <a:rPr lang="en-US" b="1" dirty="0"/>
              <a:t>Data Analysis using </a:t>
            </a:r>
            <a:r>
              <a:rPr lang="en-US" b="1" dirty="0" err="1"/>
              <a:t>AutoReg</a:t>
            </a:r>
            <a:r>
              <a:rPr lang="en-US" b="1" dirty="0"/>
              <a:t> and PCA</a:t>
            </a: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Employing</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err="1">
                <a:ln>
                  <a:noFill/>
                </a:ln>
                <a:solidFill>
                  <a:schemeClr val="tx1"/>
                </a:solidFill>
                <a:effectLst/>
                <a:latin typeface="Arial" panose="020B0604020202020204" pitchFamily="34" charset="0"/>
              </a:rPr>
              <a:t>AutoReg</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err="1">
                <a:ln>
                  <a:noFill/>
                </a:ln>
                <a:solidFill>
                  <a:schemeClr val="tx1"/>
                </a:solidFill>
                <a:effectLst/>
                <a:latin typeface="Arial" panose="020B0604020202020204" pitchFamily="34" charset="0"/>
              </a:rPr>
              <a:t>autoregressive</a:t>
            </a:r>
            <a:r>
              <a:rPr kumimoji="0" lang="fr-FR" altLang="fr-FR" sz="1000" b="0" i="0" u="none" strike="noStrike" cap="none" normalizeH="0" baseline="0" dirty="0">
                <a:ln>
                  <a:noFill/>
                </a:ln>
                <a:solidFill>
                  <a:schemeClr val="tx1"/>
                </a:solidFill>
                <a:effectLst/>
                <a:latin typeface="Arial" panose="020B0604020202020204" pitchFamily="34" charset="0"/>
              </a:rPr>
              <a:t> model) for </a:t>
            </a:r>
            <a:r>
              <a:rPr kumimoji="0" lang="fr-FR" altLang="fr-FR" sz="1000" b="0" i="0" u="none" strike="noStrike" cap="none" normalizeH="0" baseline="0" dirty="0" err="1">
                <a:ln>
                  <a:noFill/>
                </a:ln>
                <a:solidFill>
                  <a:schemeClr val="tx1"/>
                </a:solidFill>
                <a:effectLst/>
                <a:latin typeface="Arial" panose="020B0604020202020204" pitchFamily="34" charset="0"/>
              </a:rPr>
              <a:t>each</a:t>
            </a:r>
            <a:r>
              <a:rPr kumimoji="0" lang="fr-FR" altLang="fr-FR" sz="1000" b="0" i="0" u="none" strike="noStrike" cap="none" normalizeH="0" baseline="0" dirty="0">
                <a:ln>
                  <a:noFill/>
                </a:ln>
                <a:solidFill>
                  <a:schemeClr val="tx1"/>
                </a:solidFill>
                <a:effectLst/>
                <a:latin typeface="Arial" panose="020B0604020202020204" pitchFamily="34" charset="0"/>
              </a:rPr>
              <a:t> case data set (total of 180)</a:t>
            </a:r>
            <a:endParaRPr lang="fr-FR" altLang="fr-FR" sz="1000" dirty="0">
              <a:solidFill>
                <a:schemeClr val="tx1"/>
              </a:solidFill>
              <a:latin typeface="Arial" panose="020B0604020202020204" pitchFamily="34" charset="0"/>
            </a:endParaRP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Transforming</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err="1">
                <a:ln>
                  <a:noFill/>
                </a:ln>
                <a:solidFill>
                  <a:schemeClr val="tx1"/>
                </a:solidFill>
                <a:effectLst/>
                <a:latin typeface="Arial" panose="020B0604020202020204" pitchFamily="34" charset="0"/>
              </a:rPr>
              <a:t>AutoReg</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err="1">
                <a:ln>
                  <a:noFill/>
                </a:ln>
                <a:solidFill>
                  <a:schemeClr val="tx1"/>
                </a:solidFill>
                <a:effectLst/>
                <a:latin typeface="Arial" panose="020B0604020202020204" pitchFamily="34" charset="0"/>
              </a:rPr>
              <a:t>results</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b="0" i="0" u="none" strike="noStrike" cap="none" normalizeH="0" baseline="0" dirty="0" err="1">
                <a:ln>
                  <a:noFill/>
                </a:ln>
                <a:solidFill>
                  <a:schemeClr val="tx1"/>
                </a:solidFill>
                <a:effectLst/>
                <a:latin typeface="Arial" panose="020B0604020202020204" pitchFamily="34" charset="0"/>
              </a:rPr>
              <a:t>through</a:t>
            </a:r>
            <a:r>
              <a:rPr kumimoji="0" lang="fr-FR" altLang="fr-FR" sz="1000" b="0" i="0" u="none" strike="noStrike" cap="none" normalizeH="0" baseline="0" dirty="0">
                <a:ln>
                  <a:noFill/>
                </a:ln>
                <a:solidFill>
                  <a:schemeClr val="tx1"/>
                </a:solidFill>
                <a:effectLst/>
                <a:latin typeface="Arial" panose="020B0604020202020204" pitchFamily="34" charset="0"/>
              </a:rPr>
              <a:t> Principal Component </a:t>
            </a:r>
            <a:r>
              <a:rPr kumimoji="0" lang="fr-FR" altLang="fr-FR" sz="1000" b="0" i="0" u="none" strike="noStrike" cap="none" normalizeH="0" baseline="0" dirty="0" err="1">
                <a:ln>
                  <a:noFill/>
                </a:ln>
                <a:solidFill>
                  <a:schemeClr val="tx1"/>
                </a:solidFill>
                <a:effectLst/>
                <a:latin typeface="Arial" panose="020B0604020202020204" pitchFamily="34" charset="0"/>
              </a:rPr>
              <a:t>Analysis</a:t>
            </a:r>
            <a:r>
              <a:rPr kumimoji="0" lang="fr-FR" altLang="fr-FR" sz="1000" b="0" i="0" u="none" strike="noStrike" cap="none" normalizeH="0" baseline="0" dirty="0">
                <a:ln>
                  <a:noFill/>
                </a:ln>
                <a:solidFill>
                  <a:schemeClr val="tx1"/>
                </a:solidFill>
                <a:effectLst/>
                <a:latin typeface="Arial" panose="020B0604020202020204" pitchFamily="34" charset="0"/>
              </a:rPr>
              <a:t> (PCA)</a:t>
            </a:r>
          </a:p>
          <a:p>
            <a:pPr marL="285750" indent="-285750">
              <a:buFont typeface="Arial" panose="020B0604020202020204" pitchFamily="34" charset="0"/>
              <a:buChar char="•"/>
            </a:pPr>
            <a:r>
              <a:rPr lang="fr-FR" altLang="fr-FR" sz="1000" dirty="0" err="1">
                <a:solidFill>
                  <a:schemeClr val="tx1"/>
                </a:solidFill>
                <a:latin typeface="Arial" panose="020B0604020202020204" pitchFamily="34" charset="0"/>
              </a:rPr>
              <a:t>Calculating</a:t>
            </a:r>
            <a:r>
              <a:rPr lang="fr-FR" altLang="fr-FR" sz="1000" dirty="0">
                <a:solidFill>
                  <a:schemeClr val="tx1"/>
                </a:solidFill>
                <a:latin typeface="Arial" panose="020B0604020202020204" pitchFamily="34" charset="0"/>
              </a:rPr>
              <a:t> Variance ratios </a:t>
            </a:r>
            <a:r>
              <a:rPr lang="fr-FR" altLang="fr-FR" sz="1000" dirty="0" err="1">
                <a:solidFill>
                  <a:schemeClr val="tx1"/>
                </a:solidFill>
                <a:latin typeface="Arial" panose="020B0604020202020204" pitchFamily="34" charset="0"/>
              </a:rPr>
              <a:t>explained</a:t>
            </a:r>
            <a:r>
              <a:rPr lang="fr-FR" altLang="fr-FR" sz="1000" dirty="0">
                <a:solidFill>
                  <a:schemeClr val="tx1"/>
                </a:solidFill>
                <a:latin typeface="Arial" panose="020B0604020202020204" pitchFamily="34" charset="0"/>
              </a:rPr>
              <a:t> by principal components</a:t>
            </a: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Seeking</a:t>
            </a:r>
            <a:r>
              <a:rPr kumimoji="0" lang="fr-FR" altLang="fr-FR" sz="1000" b="0" i="0" u="none" strike="noStrike" cap="none" normalizeH="0" baseline="0" dirty="0">
                <a:ln>
                  <a:noFill/>
                </a:ln>
                <a:solidFill>
                  <a:schemeClr val="tx1"/>
                </a:solidFill>
                <a:effectLst/>
                <a:latin typeface="Arial" panose="020B0604020202020204" pitchFamily="34" charset="0"/>
              </a:rPr>
              <a:t> the optimal </a:t>
            </a:r>
            <a:r>
              <a:rPr kumimoji="0" lang="fr-FR" altLang="fr-FR" sz="1000" b="0" i="0" u="none" strike="noStrike" cap="none" normalizeH="0" baseline="0" dirty="0" err="1">
                <a:ln>
                  <a:noFill/>
                </a:ln>
                <a:solidFill>
                  <a:schemeClr val="tx1"/>
                </a:solidFill>
                <a:effectLst/>
                <a:latin typeface="Arial" panose="020B0604020202020204" pitchFamily="34" charset="0"/>
              </a:rPr>
              <a:t>number</a:t>
            </a:r>
            <a:r>
              <a:rPr kumimoji="0" lang="fr-FR" altLang="fr-FR" sz="1000" b="0" i="0" u="none" strike="noStrike" cap="none" normalizeH="0" baseline="0" dirty="0">
                <a:ln>
                  <a:noFill/>
                </a:ln>
                <a:solidFill>
                  <a:schemeClr val="tx1"/>
                </a:solidFill>
                <a:effectLst/>
                <a:latin typeface="Arial" panose="020B0604020202020204" pitchFamily="34" charset="0"/>
              </a:rPr>
              <a:t> of </a:t>
            </a:r>
            <a:r>
              <a:rPr kumimoji="0" lang="fr-FR" altLang="fr-FR" sz="1000" b="0" i="0" u="none" strike="noStrike" cap="none" normalizeH="0" baseline="0" dirty="0" err="1">
                <a:ln>
                  <a:noFill/>
                </a:ln>
                <a:solidFill>
                  <a:schemeClr val="tx1"/>
                </a:solidFill>
                <a:effectLst/>
                <a:latin typeface="Arial" panose="020B0604020202020204" pitchFamily="34" charset="0"/>
              </a:rPr>
              <a:t>retained</a:t>
            </a:r>
            <a:r>
              <a:rPr kumimoji="0" lang="fr-FR" altLang="fr-FR" sz="1000" b="0" i="0" u="none" strike="noStrike" cap="none" normalizeH="0" baseline="0" dirty="0">
                <a:ln>
                  <a:noFill/>
                </a:ln>
                <a:solidFill>
                  <a:schemeClr val="tx1"/>
                </a:solidFill>
                <a:effectLst/>
                <a:latin typeface="Arial" panose="020B0604020202020204" pitchFamily="34" charset="0"/>
              </a:rPr>
              <a:t> components to </a:t>
            </a:r>
            <a:r>
              <a:rPr kumimoji="0" lang="fr-FR" altLang="fr-FR" sz="1000" b="0" i="0" u="none" strike="noStrike" cap="none" normalizeH="0" baseline="0" dirty="0" err="1">
                <a:ln>
                  <a:noFill/>
                </a:ln>
                <a:solidFill>
                  <a:schemeClr val="tx1"/>
                </a:solidFill>
                <a:effectLst/>
                <a:latin typeface="Arial" panose="020B0604020202020204" pitchFamily="34" charset="0"/>
              </a:rPr>
              <a:t>represent</a:t>
            </a:r>
            <a:r>
              <a:rPr kumimoji="0" lang="fr-FR" altLang="fr-FR" sz="1000" b="0" i="0" u="none" strike="noStrike" cap="none" normalizeH="0" baseline="0" dirty="0">
                <a:ln>
                  <a:noFill/>
                </a:ln>
                <a:solidFill>
                  <a:schemeClr val="tx1"/>
                </a:solidFill>
                <a:effectLst/>
                <a:latin typeface="Arial" panose="020B0604020202020204" pitchFamily="34" charset="0"/>
              </a:rPr>
              <a:t> at least 99.99% of variance</a:t>
            </a:r>
          </a:p>
          <a:p>
            <a:pPr marL="285750" indent="-285750">
              <a:buFont typeface="Arial" panose="020B0604020202020204" pitchFamily="34" charset="0"/>
              <a:buChar char="•"/>
            </a:pPr>
            <a:endParaRPr kumimoji="0" lang="fr-FR" altLang="fr-FR" sz="1400" b="0" i="0" u="none" strike="noStrike" cap="none" normalizeH="0" baseline="0" dirty="0">
              <a:ln>
                <a:noFill/>
              </a:ln>
              <a:solidFill>
                <a:schemeClr val="tx1"/>
              </a:solidFill>
              <a:effectLst/>
              <a:latin typeface="Arial" panose="020B0604020202020204" pitchFamily="34" charset="0"/>
            </a:endParaRPr>
          </a:p>
          <a:p>
            <a:endParaRPr lang="en-US" b="1" dirty="0"/>
          </a:p>
          <a:p>
            <a:pPr marL="285750" indent="-285750">
              <a:buFont typeface="Arial" panose="020B0604020202020204" pitchFamily="34" charset="0"/>
              <a:buChar char="•"/>
            </a:pPr>
            <a:endParaRPr lang="en-US" b="1" dirty="0"/>
          </a:p>
          <a:p>
            <a:endParaRPr lang="fr-FR" dirty="0"/>
          </a:p>
        </p:txBody>
      </p:sp>
      <p:sp>
        <p:nvSpPr>
          <p:cNvPr id="34" name="TextBox 33">
            <a:extLst>
              <a:ext uri="{FF2B5EF4-FFF2-40B4-BE49-F238E27FC236}">
                <a16:creationId xmlns:a16="http://schemas.microsoft.com/office/drawing/2014/main" id="{C2FC89CD-6294-0B77-60FB-367688F07F0F}"/>
              </a:ext>
            </a:extLst>
          </p:cNvPr>
          <p:cNvSpPr txBox="1"/>
          <p:nvPr/>
        </p:nvSpPr>
        <p:spPr>
          <a:xfrm>
            <a:off x="720069" y="3732748"/>
            <a:ext cx="7936245" cy="1477328"/>
          </a:xfrm>
          <a:prstGeom prst="rect">
            <a:avLst/>
          </a:prstGeom>
          <a:noFill/>
        </p:spPr>
        <p:txBody>
          <a:bodyPr wrap="square" rtlCol="0">
            <a:spAutoFit/>
          </a:bodyPr>
          <a:lstStyle/>
          <a:p>
            <a:r>
              <a:rPr lang="fr-FR" b="1" dirty="0" err="1"/>
              <a:t>Visualization</a:t>
            </a:r>
            <a:r>
              <a:rPr lang="fr-FR" b="1" dirty="0"/>
              <a:t> </a:t>
            </a:r>
            <a:r>
              <a:rPr lang="fr-FR" b="1" dirty="0" err="1"/>
              <a:t>using</a:t>
            </a:r>
            <a:r>
              <a:rPr lang="fr-FR" b="1" dirty="0"/>
              <a:t> </a:t>
            </a:r>
            <a:r>
              <a:rPr lang="fr-FR" b="1" dirty="0" err="1"/>
              <a:t>Parallel</a:t>
            </a:r>
            <a:r>
              <a:rPr lang="fr-FR" b="1" dirty="0"/>
              <a:t> </a:t>
            </a:r>
            <a:r>
              <a:rPr lang="fr-FR" b="1" dirty="0" err="1"/>
              <a:t>Coordinates</a:t>
            </a:r>
            <a:endParaRPr lang="fr-FR" b="1" dirty="0"/>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Normalizing</a:t>
            </a:r>
            <a:r>
              <a:rPr kumimoji="0" lang="fr-FR" altLang="fr-FR" sz="1000" b="0" i="0" u="none" strike="noStrike" cap="none" normalizeH="0" baseline="0" dirty="0">
                <a:ln>
                  <a:noFill/>
                </a:ln>
                <a:solidFill>
                  <a:schemeClr val="tx1"/>
                </a:solidFill>
                <a:effectLst/>
                <a:latin typeface="Arial" panose="020B0604020202020204" pitchFamily="34" charset="0"/>
              </a:rPr>
              <a:t> PCA-</a:t>
            </a:r>
            <a:r>
              <a:rPr kumimoji="0" lang="fr-FR" altLang="fr-FR" sz="1000" b="0" i="0" u="none" strike="noStrike" cap="none" normalizeH="0" baseline="0" dirty="0" err="1">
                <a:ln>
                  <a:noFill/>
                </a:ln>
                <a:solidFill>
                  <a:schemeClr val="tx1"/>
                </a:solidFill>
                <a:effectLst/>
                <a:latin typeface="Arial" panose="020B0604020202020204" pitchFamily="34" charset="0"/>
              </a:rPr>
              <a:t>transformed</a:t>
            </a:r>
            <a:r>
              <a:rPr kumimoji="0" lang="fr-FR" altLang="fr-FR" sz="1000" b="0" i="0" u="none" strike="noStrike" cap="none" normalizeH="0" baseline="0" dirty="0">
                <a:ln>
                  <a:noFill/>
                </a:ln>
                <a:solidFill>
                  <a:schemeClr val="tx1"/>
                </a:solidFill>
                <a:effectLst/>
                <a:latin typeface="Arial" panose="020B0604020202020204" pitchFamily="34" charset="0"/>
              </a:rPr>
              <a:t> data and </a:t>
            </a:r>
            <a:r>
              <a:rPr kumimoji="0" lang="fr-FR" altLang="fr-FR" sz="1000" b="0" i="0" u="none" strike="noStrike" cap="none" normalizeH="0" baseline="0" dirty="0" err="1">
                <a:ln>
                  <a:noFill/>
                </a:ln>
                <a:solidFill>
                  <a:schemeClr val="tx1"/>
                </a:solidFill>
                <a:effectLst/>
                <a:latin typeface="Arial" panose="020B0604020202020204" pitchFamily="34" charset="0"/>
              </a:rPr>
              <a:t>adding</a:t>
            </a:r>
            <a:r>
              <a:rPr kumimoji="0" lang="fr-FR" altLang="fr-FR" sz="1000" b="0" i="0" u="none" strike="noStrike" cap="none" normalizeH="0" baseline="0" dirty="0">
                <a:ln>
                  <a:noFill/>
                </a:ln>
                <a:solidFill>
                  <a:schemeClr val="tx1"/>
                </a:solidFill>
                <a:effectLst/>
                <a:latin typeface="Arial" panose="020B0604020202020204" pitchFamily="34" charset="0"/>
              </a:rPr>
              <a:t> labels</a:t>
            </a:r>
            <a:endParaRPr lang="fr-FR" altLang="fr-FR" sz="1000" dirty="0">
              <a:solidFill>
                <a:schemeClr val="tx1"/>
              </a:solidFill>
              <a:latin typeface="Arial" panose="020B0604020202020204" pitchFamily="34" charset="0"/>
            </a:endParaRPr>
          </a:p>
          <a:p>
            <a:pPr marL="285750" indent="-285750">
              <a:buFont typeface="Arial" panose="020B0604020202020204" pitchFamily="34" charset="0"/>
              <a:buChar char="•"/>
            </a:pPr>
            <a:r>
              <a:rPr kumimoji="0" lang="fr-FR" altLang="fr-FR" sz="1000" b="0" i="0" u="none" strike="noStrike" cap="none" normalizeH="0" baseline="0" dirty="0" err="1">
                <a:ln>
                  <a:noFill/>
                </a:ln>
                <a:solidFill>
                  <a:schemeClr val="tx1"/>
                </a:solidFill>
                <a:effectLst/>
                <a:latin typeface="Arial" panose="020B0604020202020204" pitchFamily="34" charset="0"/>
              </a:rPr>
              <a:t>Utilising</a:t>
            </a:r>
            <a:r>
              <a:rPr kumimoji="0" lang="fr-FR" altLang="fr-FR" sz="1000" b="0" i="0" u="none" strike="noStrike" cap="none" normalizeH="0" baseline="0" dirty="0">
                <a:ln>
                  <a:noFill/>
                </a:ln>
                <a:solidFill>
                  <a:schemeClr val="tx1"/>
                </a:solidFill>
                <a:effectLst/>
                <a:latin typeface="Arial" panose="020B0604020202020204" pitchFamily="34" charset="0"/>
              </a:rPr>
              <a:t> </a:t>
            </a:r>
            <a:r>
              <a:rPr kumimoji="0" lang="fr-FR" altLang="fr-FR" sz="1000" i="1" u="none" strike="noStrike" cap="none" normalizeH="0" baseline="0" dirty="0">
                <a:ln>
                  <a:noFill/>
                </a:ln>
                <a:solidFill>
                  <a:schemeClr val="tx1"/>
                </a:solidFill>
                <a:effectLst/>
                <a:latin typeface="Arial" panose="020B0604020202020204" pitchFamily="34" charset="0"/>
              </a:rPr>
              <a:t>‘</a:t>
            </a:r>
            <a:r>
              <a:rPr kumimoji="0" lang="fr-FR" altLang="fr-FR" sz="1000" i="1" u="none" strike="noStrike" cap="none" normalizeH="0" baseline="0" dirty="0" err="1">
                <a:ln>
                  <a:noFill/>
                </a:ln>
                <a:solidFill>
                  <a:schemeClr val="tx1"/>
                </a:solidFill>
                <a:effectLst/>
                <a:latin typeface="Arial" panose="020B0604020202020204" pitchFamily="34" charset="0"/>
              </a:rPr>
              <a:t>pd.plotting.parallel_coordinates</a:t>
            </a:r>
            <a:r>
              <a:rPr kumimoji="0" lang="fr-FR" altLang="fr-FR" sz="1000" i="1" u="none" strike="noStrike" cap="none" normalizeH="0" baseline="0" dirty="0">
                <a:ln>
                  <a:noFill/>
                </a:ln>
                <a:solidFill>
                  <a:schemeClr val="tx1"/>
                </a:solidFill>
                <a:effectLst/>
                <a:latin typeface="Arial" panose="020B0604020202020204" pitchFamily="34" charset="0"/>
              </a:rPr>
              <a:t>’ </a:t>
            </a:r>
            <a:r>
              <a:rPr kumimoji="0" lang="fr-FR" altLang="fr-FR" sz="1000" u="none" strike="noStrike" cap="none" normalizeH="0" baseline="0" dirty="0">
                <a:ln>
                  <a:noFill/>
                </a:ln>
                <a:solidFill>
                  <a:schemeClr val="tx1"/>
                </a:solidFill>
                <a:effectLst/>
                <a:latin typeface="Arial" panose="020B0604020202020204" pitchFamily="34" charset="0"/>
              </a:rPr>
              <a:t>to </a:t>
            </a:r>
            <a:r>
              <a:rPr kumimoji="0" lang="fr-FR" altLang="fr-FR" sz="1000" u="none" strike="noStrike" cap="none" normalizeH="0" baseline="0" dirty="0" err="1">
                <a:ln>
                  <a:noFill/>
                </a:ln>
                <a:solidFill>
                  <a:schemeClr val="tx1"/>
                </a:solidFill>
                <a:effectLst/>
                <a:latin typeface="Arial" panose="020B0604020202020204" pitchFamily="34" charset="0"/>
              </a:rPr>
              <a:t>visualize</a:t>
            </a:r>
            <a:r>
              <a:rPr kumimoji="0" lang="fr-FR" altLang="fr-FR" sz="1000" u="none" strike="noStrike" cap="none" normalizeH="0" baseline="0" dirty="0">
                <a:ln>
                  <a:noFill/>
                </a:ln>
                <a:solidFill>
                  <a:schemeClr val="tx1"/>
                </a:solidFill>
                <a:effectLst/>
                <a:latin typeface="Arial" panose="020B0604020202020204" pitchFamily="34" charset="0"/>
              </a:rPr>
              <a:t> </a:t>
            </a:r>
            <a:r>
              <a:rPr kumimoji="0" lang="fr-FR" altLang="fr-FR" sz="1000" u="none" strike="noStrike" cap="none" normalizeH="0" baseline="0" dirty="0" err="1">
                <a:ln>
                  <a:noFill/>
                </a:ln>
                <a:solidFill>
                  <a:schemeClr val="tx1"/>
                </a:solidFill>
                <a:effectLst/>
                <a:latin typeface="Arial" panose="020B0604020202020204" pitchFamily="34" charset="0"/>
              </a:rPr>
              <a:t>normalized</a:t>
            </a:r>
            <a:r>
              <a:rPr kumimoji="0" lang="fr-FR" altLang="fr-FR" sz="1000" u="none" strike="noStrike" cap="none" normalizeH="0" baseline="0" dirty="0">
                <a:ln>
                  <a:noFill/>
                </a:ln>
                <a:solidFill>
                  <a:schemeClr val="tx1"/>
                </a:solidFill>
                <a:effectLst/>
                <a:latin typeface="Arial" panose="020B0604020202020204" pitchFamily="34" charset="0"/>
              </a:rPr>
              <a:t> data </a:t>
            </a:r>
            <a:r>
              <a:rPr kumimoji="0" lang="fr-FR" altLang="fr-FR" sz="1000" u="none" strike="noStrike" cap="none" normalizeH="0" baseline="0" dirty="0" err="1">
                <a:ln>
                  <a:noFill/>
                </a:ln>
                <a:solidFill>
                  <a:schemeClr val="tx1"/>
                </a:solidFill>
                <a:effectLst/>
                <a:latin typeface="Arial" panose="020B0604020202020204" pitchFamily="34" charset="0"/>
              </a:rPr>
              <a:t>across</a:t>
            </a:r>
            <a:r>
              <a:rPr kumimoji="0" lang="fr-FR" altLang="fr-FR" sz="1000" u="none" strike="noStrike" cap="none" normalizeH="0" baseline="0" dirty="0">
                <a:ln>
                  <a:noFill/>
                </a:ln>
                <a:solidFill>
                  <a:schemeClr val="tx1"/>
                </a:solidFill>
                <a:effectLst/>
                <a:latin typeface="Arial" panose="020B0604020202020204" pitchFamily="34" charset="0"/>
              </a:rPr>
              <a:t> multiple </a:t>
            </a:r>
            <a:r>
              <a:rPr kumimoji="0" lang="fr-FR" altLang="fr-FR" sz="1000" u="none" strike="noStrike" cap="none" normalizeH="0" baseline="0" dirty="0" err="1">
                <a:ln>
                  <a:noFill/>
                </a:ln>
                <a:solidFill>
                  <a:schemeClr val="tx1"/>
                </a:solidFill>
                <a:effectLst/>
                <a:latin typeface="Arial" panose="020B0604020202020204" pitchFamily="34" charset="0"/>
              </a:rPr>
              <a:t>attributes</a:t>
            </a:r>
            <a:r>
              <a:rPr kumimoji="0" lang="fr-FR" altLang="fr-FR" sz="1000" u="none" strike="noStrike" cap="none" normalizeH="0" baseline="0" dirty="0">
                <a:ln>
                  <a:noFill/>
                </a:ln>
                <a:solidFill>
                  <a:schemeClr val="tx1"/>
                </a:solidFill>
                <a:effectLst/>
                <a:latin typeface="Arial" panose="020B0604020202020204" pitchFamily="34" charset="0"/>
              </a:rPr>
              <a:t> </a:t>
            </a:r>
            <a:r>
              <a:rPr kumimoji="0" lang="fr-FR" altLang="fr-FR" sz="1000" u="none" strike="noStrike" cap="none" normalizeH="0" baseline="0" dirty="0" err="1">
                <a:ln>
                  <a:noFill/>
                </a:ln>
                <a:solidFill>
                  <a:schemeClr val="tx1"/>
                </a:solidFill>
                <a:effectLst/>
                <a:latin typeface="Arial" panose="020B0604020202020204" pitchFamily="34" charset="0"/>
              </a:rPr>
              <a:t>based</a:t>
            </a:r>
            <a:r>
              <a:rPr kumimoji="0" lang="fr-FR" altLang="fr-FR" sz="1000" u="none" strike="noStrike" cap="none" normalizeH="0" baseline="0" dirty="0">
                <a:ln>
                  <a:noFill/>
                </a:ln>
                <a:solidFill>
                  <a:schemeClr val="tx1"/>
                </a:solidFill>
                <a:effectLst/>
                <a:latin typeface="Arial" panose="020B0604020202020204" pitchFamily="34" charset="0"/>
              </a:rPr>
              <a:t> on </a:t>
            </a:r>
            <a:r>
              <a:rPr kumimoji="0" lang="fr-FR" altLang="fr-FR" sz="1000" u="none" strike="noStrike" cap="none" normalizeH="0" baseline="0" dirty="0" err="1">
                <a:ln>
                  <a:noFill/>
                </a:ln>
                <a:solidFill>
                  <a:schemeClr val="tx1"/>
                </a:solidFill>
                <a:effectLst/>
                <a:latin typeface="Arial" panose="020B0604020202020204" pitchFamily="34" charset="0"/>
              </a:rPr>
              <a:t>fault</a:t>
            </a:r>
            <a:r>
              <a:rPr kumimoji="0" lang="fr-FR" altLang="fr-FR" sz="1000" u="none" strike="noStrike" cap="none" normalizeH="0" baseline="0" dirty="0">
                <a:ln>
                  <a:noFill/>
                </a:ln>
                <a:solidFill>
                  <a:schemeClr val="tx1"/>
                </a:solidFill>
                <a:effectLst/>
                <a:latin typeface="Arial" panose="020B0604020202020204" pitchFamily="34" charset="0"/>
              </a:rPr>
              <a:t> labels</a:t>
            </a:r>
          </a:p>
          <a:p>
            <a:endParaRPr kumimoji="0" lang="fr-FR" altLang="fr-FR" sz="1400" b="0" i="0" u="none" strike="noStrike" cap="none" normalizeH="0" baseline="0" dirty="0">
              <a:ln>
                <a:noFill/>
              </a:ln>
              <a:solidFill>
                <a:schemeClr val="tx1"/>
              </a:solidFill>
              <a:effectLst/>
              <a:latin typeface="Arial" panose="020B0604020202020204" pitchFamily="34" charset="0"/>
            </a:endParaRPr>
          </a:p>
          <a:p>
            <a:endParaRPr lang="en-US" b="1" dirty="0"/>
          </a:p>
          <a:p>
            <a:pPr marL="285750" indent="-285750">
              <a:buFont typeface="Arial" panose="020B0604020202020204" pitchFamily="34" charset="0"/>
              <a:buChar char="•"/>
            </a:pPr>
            <a:endParaRPr lang="en-US" b="1" dirty="0"/>
          </a:p>
          <a:p>
            <a:endParaRPr lang="fr-FR" dirty="0"/>
          </a:p>
        </p:txBody>
      </p:sp>
    </p:spTree>
    <p:extLst>
      <p:ext uri="{BB962C8B-B14F-4D97-AF65-F5344CB8AC3E}">
        <p14:creationId xmlns:p14="http://schemas.microsoft.com/office/powerpoint/2010/main" val="367858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6"/>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VISUALISATION</a:t>
            </a:r>
            <a:endParaRPr dirty="0"/>
          </a:p>
        </p:txBody>
      </p:sp>
      <p:sp>
        <p:nvSpPr>
          <p:cNvPr id="766" name="Google Shape;766;p36"/>
          <p:cNvSpPr txBox="1">
            <a:spLocks noGrp="1"/>
          </p:cNvSpPr>
          <p:nvPr>
            <p:ph type="subTitle" idx="1"/>
          </p:nvPr>
        </p:nvSpPr>
        <p:spPr>
          <a:xfrm>
            <a:off x="854800" y="2393650"/>
            <a:ext cx="2224800" cy="17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project team is responsible for the successful execution of the project. Our team is composed of experienced professionals with the necessary skills and expertise to complete the project on time and budget</a:t>
            </a:r>
            <a:endParaRPr dirty="0"/>
          </a:p>
        </p:txBody>
      </p:sp>
      <p:sp>
        <p:nvSpPr>
          <p:cNvPr id="767" name="Google Shape;767;p36"/>
          <p:cNvSpPr txBox="1">
            <a:spLocks noGrp="1"/>
          </p:cNvSpPr>
          <p:nvPr>
            <p:ph type="subTitle" idx="2"/>
          </p:nvPr>
        </p:nvSpPr>
        <p:spPr>
          <a:xfrm>
            <a:off x="3459613" y="2393650"/>
            <a:ext cx="2224800" cy="179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project budget is $100,000. This budget includes all expenses associated with the project, including salaries and equipment. We have allocated these resources to ensure that we are able to complete the project within budget</a:t>
            </a:r>
            <a:endParaRPr/>
          </a:p>
        </p:txBody>
      </p:sp>
      <p:sp>
        <p:nvSpPr>
          <p:cNvPr id="768" name="Google Shape;768;p36"/>
          <p:cNvSpPr txBox="1">
            <a:spLocks noGrp="1"/>
          </p:cNvSpPr>
          <p:nvPr>
            <p:ph type="subTitle" idx="3"/>
          </p:nvPr>
        </p:nvSpPr>
        <p:spPr>
          <a:xfrm>
            <a:off x="6064427" y="2393650"/>
            <a:ext cx="2224800" cy="1794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Our project requires a number of specialized pieces of equipment. We will be using [insert equipment and their functions]. All equipment is in good working condition and has been tested and calibrated prior to use</a:t>
            </a:r>
            <a:endParaRPr/>
          </a:p>
        </p:txBody>
      </p:sp>
      <p:sp>
        <p:nvSpPr>
          <p:cNvPr id="769" name="Google Shape;769;p36"/>
          <p:cNvSpPr txBox="1">
            <a:spLocks noGrp="1"/>
          </p:cNvSpPr>
          <p:nvPr>
            <p:ph type="subTitle" idx="4"/>
          </p:nvPr>
        </p:nvSpPr>
        <p:spPr>
          <a:xfrm>
            <a:off x="854800" y="1732800"/>
            <a:ext cx="2224800" cy="74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CONTACT-RUBBING</a:t>
            </a:r>
            <a:endParaRPr dirty="0"/>
          </a:p>
        </p:txBody>
      </p:sp>
      <p:sp>
        <p:nvSpPr>
          <p:cNvPr id="770" name="Google Shape;770;p36"/>
          <p:cNvSpPr txBox="1">
            <a:spLocks noGrp="1"/>
          </p:cNvSpPr>
          <p:nvPr>
            <p:ph type="subTitle" idx="5"/>
          </p:nvPr>
        </p:nvSpPr>
        <p:spPr>
          <a:xfrm>
            <a:off x="3459613" y="1732800"/>
            <a:ext cx="2224800" cy="74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UNBALANCING</a:t>
            </a:r>
            <a:endParaRPr dirty="0"/>
          </a:p>
        </p:txBody>
      </p:sp>
      <p:sp>
        <p:nvSpPr>
          <p:cNvPr id="771" name="Google Shape;771;p36"/>
          <p:cNvSpPr txBox="1">
            <a:spLocks noGrp="1"/>
          </p:cNvSpPr>
          <p:nvPr>
            <p:ph type="subTitle" idx="6"/>
          </p:nvPr>
        </p:nvSpPr>
        <p:spPr>
          <a:xfrm>
            <a:off x="6064427" y="1732800"/>
            <a:ext cx="2224800" cy="74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MISALIGNEMENT</a:t>
            </a:r>
            <a:endParaRPr dirty="0"/>
          </a:p>
        </p:txBody>
      </p:sp>
      <p:pic>
        <p:nvPicPr>
          <p:cNvPr id="3" name="Picture 2">
            <a:extLst>
              <a:ext uri="{FF2B5EF4-FFF2-40B4-BE49-F238E27FC236}">
                <a16:creationId xmlns:a16="http://schemas.microsoft.com/office/drawing/2014/main" id="{19EAA23D-9416-4A8D-3909-22935ED43E3B}"/>
              </a:ext>
            </a:extLst>
          </p:cNvPr>
          <p:cNvPicPr>
            <a:picLocks noChangeAspect="1"/>
          </p:cNvPicPr>
          <p:nvPr/>
        </p:nvPicPr>
        <p:blipFill>
          <a:blip r:embed="rId3"/>
          <a:stretch>
            <a:fillRect/>
          </a:stretch>
        </p:blipFill>
        <p:spPr>
          <a:xfrm>
            <a:off x="786247" y="2426737"/>
            <a:ext cx="2361905" cy="2234921"/>
          </a:xfrm>
          <a:prstGeom prst="rect">
            <a:avLst/>
          </a:prstGeom>
        </p:spPr>
      </p:pic>
      <p:pic>
        <p:nvPicPr>
          <p:cNvPr id="5" name="Picture 4">
            <a:extLst>
              <a:ext uri="{FF2B5EF4-FFF2-40B4-BE49-F238E27FC236}">
                <a16:creationId xmlns:a16="http://schemas.microsoft.com/office/drawing/2014/main" id="{ECE18727-A179-D9E3-0A40-0C5728AB47EA}"/>
              </a:ext>
            </a:extLst>
          </p:cNvPr>
          <p:cNvPicPr>
            <a:picLocks noChangeAspect="1"/>
          </p:cNvPicPr>
          <p:nvPr/>
        </p:nvPicPr>
        <p:blipFill>
          <a:blip r:embed="rId4"/>
          <a:stretch>
            <a:fillRect/>
          </a:stretch>
        </p:blipFill>
        <p:spPr>
          <a:xfrm>
            <a:off x="3387242" y="2442197"/>
            <a:ext cx="2438095" cy="2209524"/>
          </a:xfrm>
          <a:prstGeom prst="rect">
            <a:avLst/>
          </a:prstGeom>
        </p:spPr>
      </p:pic>
      <p:pic>
        <p:nvPicPr>
          <p:cNvPr id="7" name="Picture 6">
            <a:extLst>
              <a:ext uri="{FF2B5EF4-FFF2-40B4-BE49-F238E27FC236}">
                <a16:creationId xmlns:a16="http://schemas.microsoft.com/office/drawing/2014/main" id="{1589429F-5571-5D9F-91BA-1C8BD39C21F3}"/>
              </a:ext>
            </a:extLst>
          </p:cNvPr>
          <p:cNvPicPr>
            <a:picLocks noChangeAspect="1"/>
          </p:cNvPicPr>
          <p:nvPr/>
        </p:nvPicPr>
        <p:blipFill>
          <a:blip r:embed="rId5"/>
          <a:stretch>
            <a:fillRect/>
          </a:stretch>
        </p:blipFill>
        <p:spPr>
          <a:xfrm>
            <a:off x="6205350" y="2452134"/>
            <a:ext cx="2298413" cy="2209524"/>
          </a:xfrm>
          <a:prstGeom prst="rect">
            <a:avLst/>
          </a:prstGeom>
        </p:spPr>
      </p:pic>
      <p:pic>
        <p:nvPicPr>
          <p:cNvPr id="9" name="Picture 8">
            <a:extLst>
              <a:ext uri="{FF2B5EF4-FFF2-40B4-BE49-F238E27FC236}">
                <a16:creationId xmlns:a16="http://schemas.microsoft.com/office/drawing/2014/main" id="{36B99A84-F286-7581-4E96-5FA133AD0F31}"/>
              </a:ext>
            </a:extLst>
          </p:cNvPr>
          <p:cNvPicPr>
            <a:picLocks noChangeAspect="1"/>
          </p:cNvPicPr>
          <p:nvPr/>
        </p:nvPicPr>
        <p:blipFill>
          <a:blip r:embed="rId6"/>
          <a:stretch>
            <a:fillRect/>
          </a:stretch>
        </p:blipFill>
        <p:spPr>
          <a:xfrm>
            <a:off x="640264" y="244157"/>
            <a:ext cx="1893118" cy="15252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2" name="Google Shape;791;p38">
            <a:extLst>
              <a:ext uri="{FF2B5EF4-FFF2-40B4-BE49-F238E27FC236}">
                <a16:creationId xmlns:a16="http://schemas.microsoft.com/office/drawing/2014/main" id="{4D0021C3-3010-E2DD-79FB-E90BF006F659}"/>
              </a:ext>
            </a:extLst>
          </p:cNvPr>
          <p:cNvSpPr txBox="1">
            <a:spLocks noGrp="1"/>
          </p:cNvSpPr>
          <p:nvPr>
            <p:ph type="title"/>
          </p:nvPr>
        </p:nvSpPr>
        <p:spPr>
          <a:xfrm>
            <a:off x="403199" y="502927"/>
            <a:ext cx="7704000" cy="572700"/>
          </a:xfrm>
          <a:prstGeom prst="rect">
            <a:avLst/>
          </a:prstGeom>
        </p:spPr>
        <p:txBody>
          <a:bodyPr spcFirstLastPara="1" wrap="square" lIns="91425" tIns="91425" rIns="91425" bIns="91425" anchor="t" anchorCtr="0">
            <a:noAutofit/>
          </a:bodyPr>
          <a:lstStyle/>
          <a:p>
            <a:r>
              <a:rPr lang="fr-FR" sz="3000" kern="0" dirty="0" err="1">
                <a:effectLst/>
                <a:latin typeface="Times New Roman" panose="02020603050405020304" pitchFamily="18" charset="0"/>
                <a:ea typeface="Times New Roman" panose="02020603050405020304" pitchFamily="18" charset="0"/>
                <a:cs typeface="Times New Roman" panose="02020603050405020304" pitchFamily="18" charset="0"/>
              </a:rPr>
              <a:t>Testing</a:t>
            </a:r>
            <a:r>
              <a:rPr lang="fr-FR" sz="3000" kern="0" dirty="0">
                <a:effectLst/>
                <a:latin typeface="Times New Roman" panose="02020603050405020304" pitchFamily="18" charset="0"/>
                <a:ea typeface="Times New Roman" panose="02020603050405020304" pitchFamily="18" charset="0"/>
                <a:cs typeface="Times New Roman" panose="02020603050405020304" pitchFamily="18" charset="0"/>
              </a:rPr>
              <a:t> Protocol</a:t>
            </a:r>
            <a:br>
              <a:rPr lang="fr-FR" sz="3000" kern="100" dirty="0">
                <a:effectLst/>
                <a:latin typeface="Calibri" panose="020F0502020204030204" pitchFamily="34" charset="0"/>
                <a:ea typeface="Calibri" panose="020F0502020204030204" pitchFamily="34" charset="0"/>
                <a:cs typeface="Times New Roman" panose="02020603050405020304" pitchFamily="18" charset="0"/>
              </a:rPr>
            </a:br>
            <a:endParaRPr lang="fr-FR" sz="3000" dirty="0"/>
          </a:p>
        </p:txBody>
      </p:sp>
      <p:sp>
        <p:nvSpPr>
          <p:cNvPr id="4" name="TextBox 3">
            <a:extLst>
              <a:ext uri="{FF2B5EF4-FFF2-40B4-BE49-F238E27FC236}">
                <a16:creationId xmlns:a16="http://schemas.microsoft.com/office/drawing/2014/main" id="{A7934627-B26A-03B2-F1E8-76BAB89D16B9}"/>
              </a:ext>
            </a:extLst>
          </p:cNvPr>
          <p:cNvSpPr txBox="1"/>
          <p:nvPr/>
        </p:nvSpPr>
        <p:spPr>
          <a:xfrm>
            <a:off x="589511" y="1246838"/>
            <a:ext cx="8911327" cy="877997"/>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Data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Preparation</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Split the dataset into training and testing sets (e.g., 80% training, 20% testing).</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Perform any necessary preprocessing steps like normalization or scaling on the training data</a:t>
            </a:r>
            <a:r>
              <a:rPr lang="en-US" sz="11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C39775E-0B10-CC7C-6D53-BA2293194034}"/>
              </a:ext>
            </a:extLst>
          </p:cNvPr>
          <p:cNvSpPr txBox="1"/>
          <p:nvPr/>
        </p:nvSpPr>
        <p:spPr>
          <a:xfrm>
            <a:off x="589510" y="2160676"/>
            <a:ext cx="8554489" cy="2552815"/>
          </a:xfrm>
          <a:prstGeom prst="rect">
            <a:avLst/>
          </a:prstGeom>
          <a:noFill/>
        </p:spPr>
        <p:txBody>
          <a:bodyPr wrap="square">
            <a:spAutoFit/>
          </a:bodyPr>
          <a:lstStyle/>
          <a:p>
            <a:pPr lvl="0">
              <a:lnSpc>
                <a:spcPct val="107000"/>
              </a:lnSpc>
              <a:spcAft>
                <a:spcPts val="800"/>
              </a:spcAft>
              <a:tabLst>
                <a:tab pos="457200" algn="l"/>
              </a:tabLst>
            </a:pP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2.      Evaluation:</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Logistic </a:t>
            </a:r>
            <a:r>
              <a:rPr lang="en-US" sz="1200" b="1" i="1" kern="0"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1200" i="1"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Train the logistic regression model on the training data. - Evaluate the model's performance on the test set. - Record the accuracy score.</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i="1" kern="0" dirty="0">
                <a:effectLst/>
                <a:latin typeface="Times New Roman" panose="02020603050405020304" pitchFamily="18" charset="0"/>
                <a:ea typeface="Times New Roman" panose="02020603050405020304" pitchFamily="18" charset="0"/>
                <a:cs typeface="Times New Roman" panose="02020603050405020304" pitchFamily="18" charset="0"/>
              </a:rPr>
              <a:t>b. </a:t>
            </a:r>
            <a:r>
              <a:rPr lang="en-US" sz="1200" b="1" i="1" kern="0" dirty="0">
                <a:effectLst/>
                <a:latin typeface="Times New Roman" panose="02020603050405020304" pitchFamily="18" charset="0"/>
                <a:ea typeface="Times New Roman" panose="02020603050405020304" pitchFamily="18" charset="0"/>
                <a:cs typeface="Times New Roman" panose="02020603050405020304" pitchFamily="18" charset="0"/>
              </a:rPr>
              <a:t>Support Vector </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Machine (SVM):</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 Use the optimized SVM model with the best hyperparameters found. - Train the SVM model on the training data. - Evaluate the model's performance on the test set. - Record the accuracy score.</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(k-.00NN):</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 Use the optimized k-NN model with the best hyperparameters found. - Train the k-NN model on the training data. - Evaluate the model's performance on the test set. - Record the accuracy score.</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d. </a:t>
            </a: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 Use the optimized Random Forest model with the best hyperparameters found. - Train the Random Forest model on the training data. - Evaluate the model's performance on the test set. - Record the accuracy score.</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US" sz="11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Google Shape;5752;p63">
            <a:extLst>
              <a:ext uri="{FF2B5EF4-FFF2-40B4-BE49-F238E27FC236}">
                <a16:creationId xmlns:a16="http://schemas.microsoft.com/office/drawing/2014/main" id="{C15B9C8D-B10D-6CEE-8824-F662A0B8B795}"/>
              </a:ext>
            </a:extLst>
          </p:cNvPr>
          <p:cNvSpPr/>
          <p:nvPr/>
        </p:nvSpPr>
        <p:spPr>
          <a:xfrm>
            <a:off x="245363" y="1179531"/>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52;p63">
            <a:extLst>
              <a:ext uri="{FF2B5EF4-FFF2-40B4-BE49-F238E27FC236}">
                <a16:creationId xmlns:a16="http://schemas.microsoft.com/office/drawing/2014/main" id="{87EFAA67-805C-2D96-0714-045C6B61D562}"/>
              </a:ext>
            </a:extLst>
          </p:cNvPr>
          <p:cNvSpPr/>
          <p:nvPr/>
        </p:nvSpPr>
        <p:spPr>
          <a:xfrm>
            <a:off x="245363" y="2124835"/>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3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5" name="TextBox 4">
            <a:extLst>
              <a:ext uri="{FF2B5EF4-FFF2-40B4-BE49-F238E27FC236}">
                <a16:creationId xmlns:a16="http://schemas.microsoft.com/office/drawing/2014/main" id="{56205028-8A6E-3067-725C-76DF13308FCD}"/>
              </a:ext>
            </a:extLst>
          </p:cNvPr>
          <p:cNvSpPr txBox="1"/>
          <p:nvPr/>
        </p:nvSpPr>
        <p:spPr>
          <a:xfrm>
            <a:off x="685800" y="1111526"/>
            <a:ext cx="8752973" cy="1180901"/>
          </a:xfrm>
          <a:prstGeom prst="rect">
            <a:avLst/>
          </a:prstGeom>
          <a:noFill/>
        </p:spPr>
        <p:txBody>
          <a:bodyPr wrap="square">
            <a:spAutoFit/>
          </a:bodyPr>
          <a:lstStyle/>
          <a:p>
            <a:pPr lvl="0">
              <a:lnSpc>
                <a:spcPct val="107000"/>
              </a:lnSpc>
              <a:spcAft>
                <a:spcPts val="800"/>
              </a:spcAft>
              <a:tabLst>
                <a:tab pos="457200" algn="l"/>
              </a:tabLst>
            </a:pP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Comparison</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Compare the accuracy scores obtained from different models.</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Identify the model with the highest accuracy on the test set as the best-performing model.</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Analyze other metrics (if relevant) like precision, recall, or F1-score for further insights.</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CEB4B99-765C-55CC-9BCC-C23A69265D8C}"/>
              </a:ext>
            </a:extLst>
          </p:cNvPr>
          <p:cNvSpPr txBox="1"/>
          <p:nvPr/>
        </p:nvSpPr>
        <p:spPr>
          <a:xfrm>
            <a:off x="685800" y="2508584"/>
            <a:ext cx="8458200" cy="1212063"/>
          </a:xfrm>
          <a:prstGeom prst="rect">
            <a:avLst/>
          </a:prstGeom>
          <a:noFill/>
        </p:spPr>
        <p:txBody>
          <a:bodyPr wrap="square">
            <a:spAutoFit/>
          </a:bodyPr>
          <a:lstStyle/>
          <a:p>
            <a:pPr lvl="0">
              <a:lnSpc>
                <a:spcPct val="107000"/>
              </a:lnSpc>
              <a:spcAft>
                <a:spcPts val="800"/>
              </a:spcAft>
              <a:tabLst>
                <a:tab pos="457200" algn="l"/>
              </a:tabLst>
            </a:pP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Further</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Steps</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Optional</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Perform cross-validation or additional testing iterations to ensure stability and robustness of results.</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Fine-tune hyperparameters further if necessary based on the performance results.</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Generate visualizations (e.g., confusion matrices) to understand the models' behavior on different classes.</a:t>
            </a:r>
            <a:endParaRPr lang="fr-FR"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Google Shape;5752;p63">
            <a:extLst>
              <a:ext uri="{FF2B5EF4-FFF2-40B4-BE49-F238E27FC236}">
                <a16:creationId xmlns:a16="http://schemas.microsoft.com/office/drawing/2014/main" id="{F40E1BBE-6D6A-0499-C123-607E106C3F27}"/>
              </a:ext>
            </a:extLst>
          </p:cNvPr>
          <p:cNvSpPr/>
          <p:nvPr/>
        </p:nvSpPr>
        <p:spPr>
          <a:xfrm>
            <a:off x="299912" y="1046966"/>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52;p63">
            <a:extLst>
              <a:ext uri="{FF2B5EF4-FFF2-40B4-BE49-F238E27FC236}">
                <a16:creationId xmlns:a16="http://schemas.microsoft.com/office/drawing/2014/main" id="{420EBDB5-F040-4D08-6BF0-CE5A8427624E}"/>
              </a:ext>
            </a:extLst>
          </p:cNvPr>
          <p:cNvSpPr/>
          <p:nvPr/>
        </p:nvSpPr>
        <p:spPr>
          <a:xfrm>
            <a:off x="299912" y="2444585"/>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4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3" name="TextBox 2">
            <a:extLst>
              <a:ext uri="{FF2B5EF4-FFF2-40B4-BE49-F238E27FC236}">
                <a16:creationId xmlns:a16="http://schemas.microsoft.com/office/drawing/2014/main" id="{DB9F5D87-EDA6-F6DB-9D78-4805FEF9E81A}"/>
              </a:ext>
            </a:extLst>
          </p:cNvPr>
          <p:cNvSpPr txBox="1"/>
          <p:nvPr/>
        </p:nvSpPr>
        <p:spPr>
          <a:xfrm>
            <a:off x="456220" y="284625"/>
            <a:ext cx="8903369" cy="4088620"/>
          </a:xfrm>
          <a:prstGeom prst="rect">
            <a:avLst/>
          </a:prstGeom>
          <a:noFill/>
        </p:spPr>
        <p:txBody>
          <a:bodyPr wrap="square">
            <a:spAutoFit/>
          </a:bodyPr>
          <a:lstStyle/>
          <a:p>
            <a:pPr algn="ctr">
              <a:lnSpc>
                <a:spcPct val="107000"/>
              </a:lnSpc>
              <a:spcAft>
                <a:spcPts val="800"/>
              </a:spcAft>
            </a:pPr>
            <a:r>
              <a:rPr lang="en-US" sz="1350" b="1" kern="0" dirty="0">
                <a:effectLst/>
                <a:latin typeface="Times New Roman" panose="02020603050405020304" pitchFamily="18" charset="0"/>
                <a:ea typeface="Times New Roman" panose="02020603050405020304" pitchFamily="18" charset="0"/>
                <a:cs typeface="Times New Roman" panose="02020603050405020304" pitchFamily="18" charset="0"/>
              </a:rPr>
              <a:t>Measures and Analysis (Supervised Learning / Unsupervised Learning):</a:t>
            </a:r>
          </a:p>
          <a:p>
            <a:pPr algn="ctr">
              <a:lnSpc>
                <a:spcPct val="107000"/>
              </a:lnSpc>
              <a:spcAft>
                <a:spcPts val="800"/>
              </a:spcAft>
            </a:pP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Supervised</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Learning:</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Training a logistic regression model (</a:t>
            </a:r>
            <a:r>
              <a:rPr lang="en-US" sz="1000" kern="0" dirty="0">
                <a:effectLst/>
                <a:latin typeface="Courier New" panose="02070309020205020404" pitchFamily="49" charset="0"/>
                <a:ea typeface="Times New Roman" panose="02020603050405020304" pitchFamily="18" charset="0"/>
                <a:cs typeface="Times New Roman" panose="02020603050405020304" pitchFamily="18" charset="0"/>
              </a:rPr>
              <a:t>softmax_reg1</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on features (</a:t>
            </a:r>
            <a:r>
              <a:rPr lang="en-US" sz="1000" kern="0" dirty="0" err="1">
                <a:effectLst/>
                <a:latin typeface="Courier New" panose="02070309020205020404" pitchFamily="49" charset="0"/>
                <a:ea typeface="Times New Roman" panose="02020603050405020304" pitchFamily="18" charset="0"/>
                <a:cs typeface="Times New Roman" panose="02020603050405020304" pitchFamily="18" charset="0"/>
              </a:rPr>
              <a:t>Xscaled</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of the logistic regression model's accuracy using the </a:t>
            </a:r>
            <a:r>
              <a:rPr lang="en-US" sz="1000" kern="0" dirty="0">
                <a:effectLst/>
                <a:latin typeface="Courier New" panose="02070309020205020404" pitchFamily="49" charset="0"/>
                <a:ea typeface="Times New Roman" panose="02020603050405020304" pitchFamily="18" charset="0"/>
                <a:cs typeface="Times New Roman" panose="02020603050405020304" pitchFamily="18" charset="0"/>
              </a:rPr>
              <a:t>accuracy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Supervised</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Learning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Use of models like SVM, k-NN with specific parameters (non-optimized) to train and predict labels (</a:t>
            </a:r>
            <a:r>
              <a:rPr lang="en-US" sz="1000" kern="0" dirty="0">
                <a:effectLst/>
                <a:latin typeface="Courier New" panose="02070309020205020404" pitchFamily="49" charset="0"/>
                <a:ea typeface="Times New Roman" panose="02020603050405020304" pitchFamily="18" charset="0"/>
                <a:cs typeface="Times New Roman" panose="02020603050405020304" pitchFamily="18" charset="0"/>
              </a:rPr>
              <a:t>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Calculation of accuracy for each model using the </a:t>
            </a:r>
            <a:r>
              <a:rPr lang="en-US" sz="1000" kern="0" dirty="0">
                <a:effectLst/>
                <a:latin typeface="Courier New" panose="02070309020205020404" pitchFamily="49" charset="0"/>
                <a:ea typeface="Times New Roman" panose="02020603050405020304" pitchFamily="18" charset="0"/>
                <a:cs typeface="Times New Roman" panose="02020603050405020304" pitchFamily="18" charset="0"/>
              </a:rPr>
              <a:t>accuracy</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Hyperparameter</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Use of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1200" kern="0" dirty="0" err="1">
                <a:effectLst/>
                <a:latin typeface="Times New Roman" panose="02020603050405020304" pitchFamily="18" charset="0"/>
                <a:ea typeface="Times New Roman" panose="02020603050405020304" pitchFamily="18" charset="0"/>
                <a:cs typeface="Times New Roman" panose="02020603050405020304" pitchFamily="18" charset="0"/>
              </a:rPr>
              <a:t>RandomizedSearchCV</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to search for the best hyperparameters for SVM, k-NN, decision trees.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Training models with the best-found hyperparameters and evaluation of their accuracy on a test set (</a:t>
            </a:r>
            <a:r>
              <a:rPr lang="en-US" sz="1000" kern="0" dirty="0" err="1">
                <a:effectLst/>
                <a:latin typeface="Courier New" panose="02070309020205020404" pitchFamily="49" charset="0"/>
                <a:ea typeface="Times New Roman" panose="02020603050405020304" pitchFamily="18" charset="0"/>
                <a:cs typeface="Times New Roman" panose="02020603050405020304" pitchFamily="18" charset="0"/>
              </a:rPr>
              <a:t>X_test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kern="0" dirty="0" err="1">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Unsupervised</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fr-FR"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Although the code doesn't explicitly include unsupervised techniques, the use of PCA for dimensionality reduction could be considered a form of unsupervised analysis.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12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65;p36">
            <a:extLst>
              <a:ext uri="{FF2B5EF4-FFF2-40B4-BE49-F238E27FC236}">
                <a16:creationId xmlns:a16="http://schemas.microsoft.com/office/drawing/2014/main" id="{D27F4746-A183-0D21-B32A-CDF16EEF0119}"/>
              </a:ext>
            </a:extLst>
          </p:cNvPr>
          <p:cNvSpPr txBox="1">
            <a:spLocks noGrp="1"/>
          </p:cNvSpPr>
          <p:nvPr>
            <p:ph type="title"/>
          </p:nvPr>
        </p:nvSpPr>
        <p:spPr>
          <a:xfrm>
            <a:off x="720000" y="31079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Conluding Remarks</a:t>
            </a:r>
            <a:endParaRPr sz="3000" dirty="0"/>
          </a:p>
        </p:txBody>
      </p:sp>
      <p:sp>
        <p:nvSpPr>
          <p:cNvPr id="10" name="TextBox 9">
            <a:extLst>
              <a:ext uri="{FF2B5EF4-FFF2-40B4-BE49-F238E27FC236}">
                <a16:creationId xmlns:a16="http://schemas.microsoft.com/office/drawing/2014/main" id="{587F3A66-DB6C-05B2-3A4D-61708C3BE294}"/>
              </a:ext>
            </a:extLst>
          </p:cNvPr>
          <p:cNvSpPr txBox="1"/>
          <p:nvPr/>
        </p:nvSpPr>
        <p:spPr>
          <a:xfrm>
            <a:off x="192505" y="1094874"/>
            <a:ext cx="8951495" cy="3046988"/>
          </a:xfrm>
          <a:prstGeom prst="rect">
            <a:avLst/>
          </a:prstGeom>
          <a:noFill/>
        </p:spPr>
        <p:txBody>
          <a:bodyPr wrap="square">
            <a:spAutoFit/>
          </a:bodyPr>
          <a:lstStyle/>
          <a:p>
            <a:r>
              <a:rPr lang="en-US" sz="1200" b="1" dirty="0">
                <a:effectLst/>
                <a:latin typeface="Times New Roman" panose="02020603050405020304" pitchFamily="18" charset="0"/>
                <a:ea typeface="Times New Roman" panose="02020603050405020304" pitchFamily="18" charset="0"/>
              </a:rPr>
              <a:t>The model performances vary considerably:</a:t>
            </a:r>
          </a:p>
          <a:p>
            <a:endParaRPr lang="en-US" sz="1200" dirty="0">
              <a:latin typeface="Times New Roman" panose="02020603050405020304" pitchFamily="18" charset="0"/>
              <a:ea typeface="Times New Roman" panose="02020603050405020304" pitchFamily="18" charset="0"/>
            </a:endParaRPr>
          </a:p>
          <a:p>
            <a:endParaRPr lang="fr-FR" sz="12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The k-NN model with 4 neighbors has the best performance with an accuracy of 85%. This indicates its strong ability to generalize and accurately predict fault labels.</a:t>
            </a:r>
            <a:endParaRPr lang="fr-FR" sz="12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However, the k-NN model with optimized hyperparameters shows a significant drop in accuracy, down to only 36.11%. </a:t>
            </a:r>
            <a:r>
              <a:rPr lang="fr-FR" sz="1200" dirty="0">
                <a:effectLst/>
                <a:latin typeface="Times New Roman" panose="02020603050405020304" pitchFamily="18" charset="0"/>
                <a:ea typeface="Times New Roman" panose="02020603050405020304" pitchFamily="18" charset="0"/>
              </a:rPr>
              <a:t>This </a:t>
            </a:r>
            <a:r>
              <a:rPr lang="fr-FR" sz="1200" dirty="0" err="1">
                <a:effectLst/>
                <a:latin typeface="Times New Roman" panose="02020603050405020304" pitchFamily="18" charset="0"/>
                <a:ea typeface="Times New Roman" panose="02020603050405020304" pitchFamily="18" charset="0"/>
              </a:rPr>
              <a:t>might</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suggest</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sensitivity</a:t>
            </a:r>
            <a:r>
              <a:rPr lang="fr-FR" sz="1200" dirty="0">
                <a:effectLst/>
                <a:latin typeface="Times New Roman" panose="02020603050405020304" pitchFamily="18" charset="0"/>
                <a:ea typeface="Times New Roman" panose="02020603050405020304" pitchFamily="18" charset="0"/>
              </a:rPr>
              <a:t> to </a:t>
            </a:r>
            <a:r>
              <a:rPr lang="fr-FR" sz="1200" dirty="0" err="1">
                <a:effectLst/>
                <a:latin typeface="Times New Roman" panose="02020603050405020304" pitchFamily="18" charset="0"/>
                <a:ea typeface="Times New Roman" panose="02020603050405020304" pitchFamily="18" charset="0"/>
              </a:rPr>
              <a:t>parameters</a:t>
            </a:r>
            <a:r>
              <a:rPr lang="fr-FR" sz="1200" dirty="0">
                <a:effectLst/>
                <a:latin typeface="Times New Roman" panose="02020603050405020304" pitchFamily="18" charset="0"/>
                <a:ea typeface="Times New Roman" panose="02020603050405020304" pitchFamily="18" charset="0"/>
              </a:rPr>
              <a:t> or </a:t>
            </a:r>
            <a:r>
              <a:rPr lang="fr-FR" sz="1200" dirty="0" err="1">
                <a:effectLst/>
                <a:latin typeface="Times New Roman" panose="02020603050405020304" pitchFamily="18" charset="0"/>
                <a:ea typeface="Times New Roman" panose="02020603050405020304" pitchFamily="18" charset="0"/>
              </a:rPr>
              <a:t>potential</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overfitting</a:t>
            </a:r>
            <a:r>
              <a:rPr lang="fr-FR" sz="12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Other models like logistic regression and SVMs (both linear and with optimized hyperparameters) exhibit lower performances ranging from 50% to 60% accuracy.</a:t>
            </a:r>
          </a:p>
          <a:p>
            <a:pPr marL="342900" lvl="0" indent="-342900">
              <a:buSzPts val="1000"/>
              <a:buFont typeface="Symbol" panose="05050102010706020507" pitchFamily="18" charset="2"/>
              <a:buChar char=""/>
              <a:tabLst>
                <a:tab pos="457200" algn="l"/>
              </a:tabLst>
            </a:pPr>
            <a:endParaRPr lang="en-US" sz="1200" dirty="0">
              <a:latin typeface="Times New Roman" panose="02020603050405020304" pitchFamily="18" charset="0"/>
              <a:ea typeface="Times New Roman" panose="02020603050405020304" pitchFamily="18" charset="0"/>
            </a:endParaRPr>
          </a:p>
          <a:p>
            <a:pPr lvl="0" algn="just">
              <a:buSzPts val="1000"/>
              <a:tabLst>
                <a:tab pos="457200" algn="l"/>
              </a:tabLst>
            </a:pPr>
            <a:endParaRPr lang="fr-FR" sz="1200" dirty="0">
              <a:effectLst/>
              <a:latin typeface="Times New Roman" panose="02020603050405020304" pitchFamily="18" charset="0"/>
              <a:ea typeface="Times New Roman" panose="02020603050405020304" pitchFamily="18" charset="0"/>
            </a:endParaRPr>
          </a:p>
          <a:p>
            <a:pPr lvl="0" algn="just">
              <a:buSzPts val="1000"/>
              <a:tabLst>
                <a:tab pos="457200" algn="l"/>
              </a:tabLst>
            </a:pPr>
            <a:r>
              <a:rPr lang="fr-FR" sz="1200" dirty="0">
                <a:effectLst/>
                <a:latin typeface="Times New Roman" panose="02020603050405020304" pitchFamily="18" charset="0"/>
                <a:ea typeface="Times New Roman" panose="02020603050405020304" pitchFamily="18" charset="0"/>
              </a:rPr>
              <a:t>The </a:t>
            </a:r>
            <a:r>
              <a:rPr lang="fr-FR" sz="1200" dirty="0" err="1">
                <a:effectLst/>
                <a:latin typeface="Times New Roman" panose="02020603050405020304" pitchFamily="18" charset="0"/>
                <a:ea typeface="Times New Roman" panose="02020603050405020304" pitchFamily="18" charset="0"/>
              </a:rPr>
              <a:t>decision</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tree</a:t>
            </a:r>
            <a:r>
              <a:rPr lang="fr-FR" sz="1200" dirty="0">
                <a:effectLst/>
                <a:latin typeface="Times New Roman" panose="02020603050405020304" pitchFamily="18" charset="0"/>
                <a:ea typeface="Times New Roman" panose="02020603050405020304" pitchFamily="18" charset="0"/>
              </a:rPr>
              <a:t> model </a:t>
            </a:r>
            <a:r>
              <a:rPr lang="fr-FR" sz="1200" dirty="0" err="1">
                <a:effectLst/>
                <a:latin typeface="Times New Roman" panose="02020603050405020304" pitchFamily="18" charset="0"/>
                <a:ea typeface="Times New Roman" panose="02020603050405020304" pitchFamily="18" charset="0"/>
              </a:rPr>
              <a:t>with</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optimized</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hyperparameters</a:t>
            </a:r>
            <a:r>
              <a:rPr lang="fr-FR" sz="1200" dirty="0">
                <a:effectLst/>
                <a:latin typeface="Times New Roman" panose="02020603050405020304" pitchFamily="18" charset="0"/>
                <a:ea typeface="Times New Roman" panose="02020603050405020304" pitchFamily="18" charset="0"/>
              </a:rPr>
              <a:t> displays the </a:t>
            </a:r>
            <a:r>
              <a:rPr lang="fr-FR" sz="1200" dirty="0" err="1">
                <a:effectLst/>
                <a:latin typeface="Times New Roman" panose="02020603050405020304" pitchFamily="18" charset="0"/>
                <a:ea typeface="Times New Roman" panose="02020603050405020304" pitchFamily="18" charset="0"/>
              </a:rPr>
              <a:t>lowest</a:t>
            </a:r>
            <a:r>
              <a:rPr lang="fr-FR" sz="1200" dirty="0">
                <a:effectLst/>
                <a:latin typeface="Times New Roman" panose="02020603050405020304" pitchFamily="18" charset="0"/>
                <a:ea typeface="Times New Roman" panose="02020603050405020304" pitchFamily="18" charset="0"/>
              </a:rPr>
              <a:t> performance, </a:t>
            </a:r>
            <a:r>
              <a:rPr lang="fr-FR" sz="1200" dirty="0" err="1">
                <a:effectLst/>
                <a:latin typeface="Times New Roman" panose="02020603050405020304" pitchFamily="18" charset="0"/>
                <a:ea typeface="Times New Roman" panose="02020603050405020304" pitchFamily="18" charset="0"/>
              </a:rPr>
              <a:t>with</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only</a:t>
            </a:r>
            <a:r>
              <a:rPr lang="fr-FR" sz="1200" dirty="0">
                <a:effectLst/>
                <a:latin typeface="Times New Roman" panose="02020603050405020304" pitchFamily="18" charset="0"/>
                <a:ea typeface="Times New Roman" panose="02020603050405020304" pitchFamily="18" charset="0"/>
              </a:rPr>
              <a:t> 30.56% </a:t>
            </a:r>
            <a:r>
              <a:rPr lang="fr-FR" sz="1200" dirty="0" err="1">
                <a:effectLst/>
                <a:latin typeface="Times New Roman" panose="02020603050405020304" pitchFamily="18" charset="0"/>
                <a:ea typeface="Times New Roman" panose="02020603050405020304" pitchFamily="18" charset="0"/>
              </a:rPr>
              <a:t>accuracy</a:t>
            </a:r>
            <a:r>
              <a:rPr lang="fr-FR" sz="1200" dirty="0">
                <a:effectLst/>
                <a:latin typeface="Times New Roman" panose="02020603050405020304" pitchFamily="18" charset="0"/>
                <a:ea typeface="Times New Roman" panose="02020603050405020304" pitchFamily="18" charset="0"/>
              </a:rPr>
              <a:t>.</a:t>
            </a:r>
          </a:p>
          <a:p>
            <a:pPr algn="just"/>
            <a:r>
              <a:rPr lang="fr-FR" sz="1200" dirty="0">
                <a:effectLst/>
                <a:latin typeface="Times New Roman" panose="02020603050405020304" pitchFamily="18" charset="0"/>
                <a:ea typeface="Times New Roman" panose="02020603050405020304" pitchFamily="18" charset="0"/>
              </a:rPr>
              <a:t>The performance observation </a:t>
            </a:r>
            <a:r>
              <a:rPr lang="fr-FR" sz="1200" dirty="0" err="1">
                <a:effectLst/>
                <a:latin typeface="Times New Roman" panose="02020603050405020304" pitchFamily="18" charset="0"/>
                <a:ea typeface="Times New Roman" panose="02020603050405020304" pitchFamily="18" charset="0"/>
              </a:rPr>
              <a:t>suggests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that</a:t>
            </a:r>
            <a:r>
              <a:rPr lang="fr-FR" sz="1200" dirty="0">
                <a:effectLst/>
                <a:latin typeface="Times New Roman" panose="02020603050405020304" pitchFamily="18" charset="0"/>
                <a:ea typeface="Times New Roman" panose="02020603050405020304" pitchFamily="18" charset="0"/>
              </a:rPr>
              <a:t> the non-</a:t>
            </a:r>
            <a:r>
              <a:rPr lang="fr-FR" sz="1200" dirty="0" err="1">
                <a:effectLst/>
                <a:latin typeface="Times New Roman" panose="02020603050405020304" pitchFamily="18" charset="0"/>
                <a:ea typeface="Times New Roman" panose="02020603050405020304" pitchFamily="18" charset="0"/>
              </a:rPr>
              <a:t>optimized</a:t>
            </a:r>
            <a:r>
              <a:rPr lang="fr-FR" sz="1200" dirty="0">
                <a:effectLst/>
                <a:latin typeface="Times New Roman" panose="02020603050405020304" pitchFamily="18" charset="0"/>
                <a:ea typeface="Times New Roman" panose="02020603050405020304" pitchFamily="18" charset="0"/>
              </a:rPr>
              <a:t> k-NN model </a:t>
            </a:r>
            <a:r>
              <a:rPr lang="fr-FR" sz="1200" dirty="0" err="1">
                <a:effectLst/>
                <a:latin typeface="Times New Roman" panose="02020603050405020304" pitchFamily="18" charset="0"/>
                <a:ea typeface="Times New Roman" panose="02020603050405020304" pitchFamily="18" charset="0"/>
              </a:rPr>
              <a:t>with</a:t>
            </a:r>
            <a:r>
              <a:rPr lang="fr-FR" sz="1200" dirty="0">
                <a:effectLst/>
                <a:latin typeface="Times New Roman" panose="02020603050405020304" pitchFamily="18" charset="0"/>
                <a:ea typeface="Times New Roman" panose="02020603050405020304" pitchFamily="18" charset="0"/>
              </a:rPr>
              <a:t> 4 </a:t>
            </a:r>
            <a:r>
              <a:rPr lang="fr-FR" sz="1200" dirty="0" err="1">
                <a:effectLst/>
                <a:latin typeface="Times New Roman" panose="02020603050405020304" pitchFamily="18" charset="0"/>
                <a:ea typeface="Times New Roman" panose="02020603050405020304" pitchFamily="18" charset="0"/>
              </a:rPr>
              <a:t>neighbors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performs</a:t>
            </a:r>
            <a:r>
              <a:rPr lang="fr-FR" sz="1200" dirty="0">
                <a:effectLst/>
                <a:latin typeface="Times New Roman" panose="02020603050405020304" pitchFamily="18" charset="0"/>
                <a:ea typeface="Times New Roman" panose="02020603050405020304" pitchFamily="18" charset="0"/>
              </a:rPr>
              <a:t> the best in </a:t>
            </a:r>
            <a:r>
              <a:rPr lang="fr-FR" sz="1200" dirty="0" err="1">
                <a:effectLst/>
                <a:latin typeface="Times New Roman" panose="02020603050405020304" pitchFamily="18" charset="0"/>
                <a:ea typeface="Times New Roman" panose="02020603050405020304" pitchFamily="18" charset="0"/>
              </a:rPr>
              <a:t>this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specific</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context</a:t>
            </a:r>
            <a:r>
              <a:rPr lang="fr-FR" sz="1200" dirty="0">
                <a:effectLst/>
                <a:latin typeface="Times New Roman" panose="02020603050405020304" pitchFamily="18" charset="0"/>
                <a:ea typeface="Times New Roman" panose="02020603050405020304" pitchFamily="18" charset="0"/>
              </a:rPr>
              <a:t> of </a:t>
            </a:r>
            <a:r>
              <a:rPr lang="fr-FR" sz="1200" dirty="0" err="1">
                <a:effectLst/>
                <a:latin typeface="Times New Roman" panose="02020603050405020304" pitchFamily="18" charset="0"/>
                <a:ea typeface="Times New Roman" panose="02020603050405020304" pitchFamily="18" charset="0"/>
              </a:rPr>
              <a:t>fault</a:t>
            </a:r>
            <a:r>
              <a:rPr lang="fr-FR" sz="1200" dirty="0">
                <a:effectLst/>
                <a:latin typeface="Times New Roman" panose="02020603050405020304" pitchFamily="18" charset="0"/>
                <a:ea typeface="Times New Roman" panose="02020603050405020304" pitchFamily="18" charset="0"/>
              </a:rPr>
              <a:t> classification. </a:t>
            </a:r>
            <a:r>
              <a:rPr lang="fr-FR" sz="1200" dirty="0" err="1">
                <a:effectLst/>
                <a:latin typeface="Times New Roman" panose="02020603050405020304" pitchFamily="18" charset="0"/>
                <a:ea typeface="Times New Roman" panose="02020603050405020304" pitchFamily="18" charset="0"/>
              </a:rPr>
              <a:t>However</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hyperparameter</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optimization</a:t>
            </a:r>
            <a:r>
              <a:rPr lang="fr-FR" sz="1200" dirty="0">
                <a:effectLst/>
                <a:latin typeface="Times New Roman" panose="02020603050405020304" pitchFamily="18" charset="0"/>
                <a:ea typeface="Times New Roman" panose="02020603050405020304" pitchFamily="18" charset="0"/>
              </a:rPr>
              <a:t> for </a:t>
            </a:r>
            <a:r>
              <a:rPr lang="fr-FR" sz="1200" dirty="0" err="1">
                <a:effectLst/>
                <a:latin typeface="Times New Roman" panose="02020603050405020304" pitchFamily="18" charset="0"/>
                <a:ea typeface="Times New Roman" panose="02020603050405020304" pitchFamily="18" charset="0"/>
              </a:rPr>
              <a:t>this</a:t>
            </a:r>
            <a:r>
              <a:rPr lang="fr-FR" sz="1200" dirty="0">
                <a:effectLst/>
                <a:latin typeface="Times New Roman" panose="02020603050405020304" pitchFamily="18" charset="0"/>
                <a:ea typeface="Times New Roman" panose="02020603050405020304" pitchFamily="18" charset="0"/>
              </a:rPr>
              <a:t> model </a:t>
            </a:r>
            <a:r>
              <a:rPr lang="fr-FR" sz="1200" dirty="0" err="1">
                <a:effectLst/>
                <a:latin typeface="Times New Roman" panose="02020603050405020304" pitchFamily="18" charset="0"/>
                <a:ea typeface="Times New Roman" panose="02020603050405020304" pitchFamily="18" charset="0"/>
              </a:rPr>
              <a:t>did</a:t>
            </a:r>
            <a:r>
              <a:rPr lang="fr-FR" sz="1200" dirty="0">
                <a:effectLst/>
                <a:latin typeface="Times New Roman" panose="02020603050405020304" pitchFamily="18" charset="0"/>
                <a:ea typeface="Times New Roman" panose="02020603050405020304" pitchFamily="18" charset="0"/>
              </a:rPr>
              <a:t> not </a:t>
            </a:r>
            <a:r>
              <a:rPr lang="fr-FR" sz="1200" dirty="0" err="1">
                <a:effectLst/>
                <a:latin typeface="Times New Roman" panose="02020603050405020304" pitchFamily="18" charset="0"/>
                <a:ea typeface="Times New Roman" panose="02020603050405020304" pitchFamily="18" charset="0"/>
              </a:rPr>
              <a:t>improve</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its</a:t>
            </a:r>
            <a:r>
              <a:rPr lang="fr-FR" sz="1200" dirty="0">
                <a:effectLst/>
                <a:latin typeface="Times New Roman" panose="02020603050405020304" pitchFamily="18" charset="0"/>
                <a:ea typeface="Times New Roman" panose="02020603050405020304" pitchFamily="18" charset="0"/>
              </a:rPr>
              <a:t> performance, </a:t>
            </a:r>
            <a:r>
              <a:rPr lang="fr-FR" sz="1200" dirty="0" err="1">
                <a:effectLst/>
                <a:latin typeface="Times New Roman" panose="02020603050405020304" pitchFamily="18" charset="0"/>
                <a:ea typeface="Times New Roman" panose="02020603050405020304" pitchFamily="18" charset="0"/>
              </a:rPr>
              <a:t>raising</a:t>
            </a:r>
            <a:r>
              <a:rPr lang="fr-FR" sz="1200" dirty="0">
                <a:effectLst/>
                <a:latin typeface="Times New Roman" panose="02020603050405020304" pitchFamily="18" charset="0"/>
                <a:ea typeface="Times New Roman" panose="02020603050405020304" pitchFamily="18" charset="0"/>
              </a:rPr>
              <a:t> questions about the </a:t>
            </a:r>
            <a:r>
              <a:rPr lang="fr-FR" sz="1200" dirty="0" err="1">
                <a:effectLst/>
                <a:latin typeface="Times New Roman" panose="02020603050405020304" pitchFamily="18" charset="0"/>
                <a:ea typeface="Times New Roman" panose="02020603050405020304" pitchFamily="18" charset="0"/>
              </a:rPr>
              <a:t>robustness</a:t>
            </a:r>
            <a:r>
              <a:rPr lang="fr-FR" sz="1200" dirty="0">
                <a:effectLst/>
                <a:latin typeface="Times New Roman" panose="02020603050405020304" pitchFamily="18" charset="0"/>
                <a:ea typeface="Times New Roman" panose="02020603050405020304" pitchFamily="18" charset="0"/>
              </a:rPr>
              <a:t> of </a:t>
            </a:r>
            <a:r>
              <a:rPr lang="fr-FR" sz="1200" dirty="0" err="1">
                <a:effectLst/>
                <a:latin typeface="Times New Roman" panose="02020603050405020304" pitchFamily="18" charset="0"/>
                <a:ea typeface="Times New Roman" panose="02020603050405020304" pitchFamily="18" charset="0"/>
              </a:rPr>
              <a:t>its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results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Other</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models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showed</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varying</a:t>
            </a:r>
            <a:r>
              <a:rPr lang="fr-FR" sz="1200" dirty="0">
                <a:effectLst/>
                <a:latin typeface="Times New Roman" panose="02020603050405020304" pitchFamily="18" charset="0"/>
                <a:ea typeface="Times New Roman" panose="02020603050405020304" pitchFamily="18" charset="0"/>
              </a:rPr>
              <a:t> performances, </a:t>
            </a:r>
            <a:r>
              <a:rPr lang="fr-FR" sz="1200" dirty="0" err="1">
                <a:effectLst/>
                <a:latin typeface="Times New Roman" panose="02020603050405020304" pitchFamily="18" charset="0"/>
                <a:ea typeface="Times New Roman" panose="02020603050405020304" pitchFamily="18" charset="0"/>
              </a:rPr>
              <a:t>generally</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inferior</a:t>
            </a:r>
            <a:r>
              <a:rPr lang="fr-FR" sz="1200" dirty="0">
                <a:effectLst/>
                <a:latin typeface="Times New Roman" panose="02020603050405020304" pitchFamily="18" charset="0"/>
                <a:ea typeface="Times New Roman" panose="02020603050405020304" pitchFamily="18" charset="0"/>
              </a:rPr>
              <a:t> to the initial k-NN model. This highlights the </a:t>
            </a:r>
            <a:r>
              <a:rPr lang="fr-FR" sz="1200" dirty="0" err="1">
                <a:effectLst/>
                <a:latin typeface="Times New Roman" panose="02020603050405020304" pitchFamily="18" charset="0"/>
                <a:ea typeface="Times New Roman" panose="02020603050405020304" pitchFamily="18" charset="0"/>
              </a:rPr>
              <a:t>significance</a:t>
            </a:r>
            <a:r>
              <a:rPr lang="fr-FR" sz="1200" dirty="0">
                <a:effectLst/>
                <a:latin typeface="Times New Roman" panose="02020603050405020304" pitchFamily="18" charset="0"/>
                <a:ea typeface="Times New Roman" panose="02020603050405020304" pitchFamily="18" charset="0"/>
              </a:rPr>
              <a:t> of </a:t>
            </a:r>
            <a:r>
              <a:rPr lang="fr-FR" sz="1200" dirty="0" err="1">
                <a:effectLst/>
                <a:latin typeface="Times New Roman" panose="02020603050405020304" pitchFamily="18" charset="0"/>
                <a:ea typeface="Times New Roman" panose="02020603050405020304" pitchFamily="18" charset="0"/>
              </a:rPr>
              <a:t>careful</a:t>
            </a:r>
            <a:r>
              <a:rPr lang="fr-FR" sz="1200" dirty="0">
                <a:effectLst/>
                <a:latin typeface="Times New Roman" panose="02020603050405020304" pitchFamily="18" charset="0"/>
                <a:ea typeface="Times New Roman" panose="02020603050405020304" pitchFamily="18" charset="0"/>
              </a:rPr>
              <a:t> model and </a:t>
            </a:r>
            <a:r>
              <a:rPr lang="fr-FR" sz="1200" dirty="0" err="1">
                <a:effectLst/>
                <a:latin typeface="Times New Roman" panose="02020603050405020304" pitchFamily="18" charset="0"/>
                <a:ea typeface="Times New Roman" panose="02020603050405020304" pitchFamily="18" charset="0"/>
              </a:rPr>
              <a:t>hyperparameter</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selection</a:t>
            </a:r>
            <a:r>
              <a:rPr lang="fr-FR" sz="1200" dirty="0">
                <a:effectLst/>
                <a:latin typeface="Times New Roman" panose="02020603050405020304" pitchFamily="18" charset="0"/>
                <a:ea typeface="Times New Roman" panose="02020603050405020304" pitchFamily="18" charset="0"/>
              </a:rPr>
              <a:t> for </a:t>
            </a:r>
            <a:r>
              <a:rPr lang="fr-FR" sz="1200" dirty="0" err="1">
                <a:effectLst/>
                <a:latin typeface="Times New Roman" panose="02020603050405020304" pitchFamily="18" charset="0"/>
                <a:ea typeface="Times New Roman" panose="02020603050405020304" pitchFamily="18" charset="0"/>
              </a:rPr>
              <a:t>achieving</a:t>
            </a:r>
            <a:r>
              <a:rPr lang="fr-FR" sz="1200" dirty="0">
                <a:effectLst/>
                <a:latin typeface="Times New Roman" panose="02020603050405020304" pitchFamily="18" charset="0"/>
                <a:ea typeface="Times New Roman" panose="02020603050405020304" pitchFamily="18" charset="0"/>
              </a:rPr>
              <a:t> the best performance in </a:t>
            </a:r>
            <a:r>
              <a:rPr lang="fr-FR" sz="1200" dirty="0" err="1">
                <a:effectLst/>
                <a:latin typeface="Times New Roman" panose="02020603050405020304" pitchFamily="18" charset="0"/>
                <a:ea typeface="Times New Roman" panose="02020603050405020304" pitchFamily="18" charset="0"/>
              </a:rPr>
              <a:t>this</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specific</a:t>
            </a:r>
            <a:r>
              <a:rPr lang="fr-FR" sz="1200" dirty="0">
                <a:effectLst/>
                <a:latin typeface="Times New Roman" panose="02020603050405020304" pitchFamily="18" charset="0"/>
                <a:ea typeface="Times New Roman" panose="02020603050405020304" pitchFamily="18" charset="0"/>
              </a:rPr>
              <a:t> </a:t>
            </a:r>
            <a:r>
              <a:rPr lang="fr-FR" sz="1200" dirty="0" err="1">
                <a:effectLst/>
                <a:latin typeface="Times New Roman" panose="02020603050405020304" pitchFamily="18" charset="0"/>
                <a:ea typeface="Times New Roman" panose="02020603050405020304" pitchFamily="18" charset="0"/>
              </a:rPr>
              <a:t>task</a:t>
            </a:r>
            <a:r>
              <a:rPr lang="fr-FR" sz="1200" dirty="0">
                <a:effectLst/>
                <a:latin typeface="Times New Roman" panose="02020603050405020304" pitchFamily="18" charset="0"/>
                <a:ea typeface="Times New Roman" panose="02020603050405020304" pitchFamily="18" charset="0"/>
              </a:rPr>
              <a:t> of </a:t>
            </a:r>
            <a:r>
              <a:rPr lang="fr-FR" sz="1200" dirty="0" err="1">
                <a:effectLst/>
                <a:latin typeface="Times New Roman" panose="02020603050405020304" pitchFamily="18" charset="0"/>
                <a:ea typeface="Times New Roman" panose="02020603050405020304" pitchFamily="18" charset="0"/>
              </a:rPr>
              <a:t>fault</a:t>
            </a:r>
            <a:r>
              <a:rPr lang="fr-FR" sz="1200" dirty="0">
                <a:effectLst/>
                <a:latin typeface="Times New Roman" panose="02020603050405020304" pitchFamily="18" charset="0"/>
                <a:ea typeface="Times New Roman" panose="02020603050405020304" pitchFamily="18" charset="0"/>
              </a:rPr>
              <a:t> classification.</a:t>
            </a:r>
          </a:p>
        </p:txBody>
      </p:sp>
      <p:grpSp>
        <p:nvGrpSpPr>
          <p:cNvPr id="11" name="Google Shape;5103;p61">
            <a:extLst>
              <a:ext uri="{FF2B5EF4-FFF2-40B4-BE49-F238E27FC236}">
                <a16:creationId xmlns:a16="http://schemas.microsoft.com/office/drawing/2014/main" id="{FCC70495-4754-3161-1AD2-6A16C24BB7AF}"/>
              </a:ext>
            </a:extLst>
          </p:cNvPr>
          <p:cNvGrpSpPr/>
          <p:nvPr/>
        </p:nvGrpSpPr>
        <p:grpSpPr>
          <a:xfrm>
            <a:off x="-335530" y="161810"/>
            <a:ext cx="2749952" cy="870677"/>
            <a:chOff x="238125" y="1725700"/>
            <a:chExt cx="7139025" cy="2260325"/>
          </a:xfrm>
        </p:grpSpPr>
        <p:sp>
          <p:nvSpPr>
            <p:cNvPr id="12" name="Google Shape;5104;p61">
              <a:extLst>
                <a:ext uri="{FF2B5EF4-FFF2-40B4-BE49-F238E27FC236}">
                  <a16:creationId xmlns:a16="http://schemas.microsoft.com/office/drawing/2014/main" id="{BF3BEFA4-F961-2D3A-1528-B31825DDFD88}"/>
                </a:ext>
              </a:extLst>
            </p:cNvPr>
            <p:cNvSpPr/>
            <p:nvPr/>
          </p:nvSpPr>
          <p:spPr>
            <a:xfrm>
              <a:off x="238125" y="1741950"/>
              <a:ext cx="6506150" cy="2228050"/>
            </a:xfrm>
            <a:custGeom>
              <a:avLst/>
              <a:gdLst/>
              <a:ahLst/>
              <a:cxnLst/>
              <a:rect l="l" t="t" r="r" b="b"/>
              <a:pathLst>
                <a:path w="260246" h="89122" extrusionOk="0">
                  <a:moveTo>
                    <a:pt x="260246" y="1"/>
                  </a:moveTo>
                  <a:lnTo>
                    <a:pt x="0" y="44559"/>
                  </a:lnTo>
                  <a:lnTo>
                    <a:pt x="260241" y="89121"/>
                  </a:lnTo>
                  <a:cubicBezTo>
                    <a:pt x="250030" y="85482"/>
                    <a:pt x="242259" y="66921"/>
                    <a:pt x="242259" y="44559"/>
                  </a:cubicBezTo>
                  <a:cubicBezTo>
                    <a:pt x="242259" y="22201"/>
                    <a:pt x="250039" y="3626"/>
                    <a:pt x="260246" y="1"/>
                  </a:cubicBezTo>
                  <a:close/>
                </a:path>
              </a:pathLst>
            </a:custGeom>
            <a:solidFill>
              <a:srgbClr val="E3E9ED">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05;p61">
              <a:extLst>
                <a:ext uri="{FF2B5EF4-FFF2-40B4-BE49-F238E27FC236}">
                  <a16:creationId xmlns:a16="http://schemas.microsoft.com/office/drawing/2014/main" id="{2D294145-2856-F30D-5B3E-DE1A3B2E734F}"/>
                </a:ext>
              </a:extLst>
            </p:cNvPr>
            <p:cNvSpPr/>
            <p:nvPr/>
          </p:nvSpPr>
          <p:spPr>
            <a:xfrm>
              <a:off x="2480475" y="2435950"/>
              <a:ext cx="438500" cy="841400"/>
            </a:xfrm>
            <a:custGeom>
              <a:avLst/>
              <a:gdLst/>
              <a:ahLst/>
              <a:cxnLst/>
              <a:rect l="l" t="t" r="r" b="b"/>
              <a:pathLst>
                <a:path w="17540" h="33656" extrusionOk="0">
                  <a:moveTo>
                    <a:pt x="8770" y="1"/>
                  </a:moveTo>
                  <a:cubicBezTo>
                    <a:pt x="3929" y="1"/>
                    <a:pt x="0" y="7536"/>
                    <a:pt x="0" y="16826"/>
                  </a:cubicBezTo>
                  <a:cubicBezTo>
                    <a:pt x="0" y="26120"/>
                    <a:pt x="3929" y="33655"/>
                    <a:pt x="8770" y="33655"/>
                  </a:cubicBezTo>
                  <a:cubicBezTo>
                    <a:pt x="13616" y="33655"/>
                    <a:pt x="17540" y="26120"/>
                    <a:pt x="17540" y="16826"/>
                  </a:cubicBezTo>
                  <a:cubicBezTo>
                    <a:pt x="17540" y="7536"/>
                    <a:pt x="13616" y="1"/>
                    <a:pt x="877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06;p61">
              <a:extLst>
                <a:ext uri="{FF2B5EF4-FFF2-40B4-BE49-F238E27FC236}">
                  <a16:creationId xmlns:a16="http://schemas.microsoft.com/office/drawing/2014/main" id="{1C1910B0-2ED9-6BD5-A1BB-003C33FCB730}"/>
                </a:ext>
              </a:extLst>
            </p:cNvPr>
            <p:cNvSpPr/>
            <p:nvPr/>
          </p:nvSpPr>
          <p:spPr>
            <a:xfrm>
              <a:off x="3663250" y="2219875"/>
              <a:ext cx="607450" cy="1272525"/>
            </a:xfrm>
            <a:custGeom>
              <a:avLst/>
              <a:gdLst/>
              <a:ahLst/>
              <a:cxnLst/>
              <a:rect l="l" t="t" r="r" b="b"/>
              <a:pathLst>
                <a:path w="24298" h="50901" extrusionOk="0">
                  <a:moveTo>
                    <a:pt x="12147" y="1"/>
                  </a:moveTo>
                  <a:cubicBezTo>
                    <a:pt x="8924" y="1"/>
                    <a:pt x="5836" y="2681"/>
                    <a:pt x="3558" y="7450"/>
                  </a:cubicBezTo>
                  <a:cubicBezTo>
                    <a:pt x="1280" y="12224"/>
                    <a:pt x="0" y="18697"/>
                    <a:pt x="0" y="25451"/>
                  </a:cubicBezTo>
                  <a:cubicBezTo>
                    <a:pt x="0" y="32200"/>
                    <a:pt x="1280" y="38673"/>
                    <a:pt x="3558" y="43447"/>
                  </a:cubicBezTo>
                  <a:cubicBezTo>
                    <a:pt x="5836" y="48216"/>
                    <a:pt x="8924" y="50901"/>
                    <a:pt x="12147" y="50901"/>
                  </a:cubicBezTo>
                  <a:cubicBezTo>
                    <a:pt x="15370" y="50901"/>
                    <a:pt x="18457" y="48216"/>
                    <a:pt x="20735" y="43447"/>
                  </a:cubicBezTo>
                  <a:cubicBezTo>
                    <a:pt x="23014" y="38673"/>
                    <a:pt x="24298" y="32200"/>
                    <a:pt x="24298" y="25451"/>
                  </a:cubicBezTo>
                  <a:cubicBezTo>
                    <a:pt x="24298" y="18697"/>
                    <a:pt x="23014" y="12224"/>
                    <a:pt x="20735" y="7450"/>
                  </a:cubicBezTo>
                  <a:cubicBezTo>
                    <a:pt x="18457" y="2681"/>
                    <a:pt x="15370" y="1"/>
                    <a:pt x="1214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07;p61">
              <a:extLst>
                <a:ext uri="{FF2B5EF4-FFF2-40B4-BE49-F238E27FC236}">
                  <a16:creationId xmlns:a16="http://schemas.microsoft.com/office/drawing/2014/main" id="{70845249-0011-4C96-1160-39A7C87D387E}"/>
                </a:ext>
              </a:extLst>
            </p:cNvPr>
            <p:cNvSpPr/>
            <p:nvPr/>
          </p:nvSpPr>
          <p:spPr>
            <a:xfrm>
              <a:off x="4999700" y="1973525"/>
              <a:ext cx="820500" cy="1764350"/>
            </a:xfrm>
            <a:custGeom>
              <a:avLst/>
              <a:gdLst/>
              <a:ahLst/>
              <a:cxnLst/>
              <a:rect l="l" t="t" r="r" b="b"/>
              <a:pathLst>
                <a:path w="32820" h="70574" extrusionOk="0">
                  <a:moveTo>
                    <a:pt x="16410" y="0"/>
                  </a:moveTo>
                  <a:cubicBezTo>
                    <a:pt x="12057" y="0"/>
                    <a:pt x="7884" y="3716"/>
                    <a:pt x="4806" y="10334"/>
                  </a:cubicBezTo>
                  <a:cubicBezTo>
                    <a:pt x="1728" y="16952"/>
                    <a:pt x="1" y="25925"/>
                    <a:pt x="1" y="35287"/>
                  </a:cubicBezTo>
                  <a:cubicBezTo>
                    <a:pt x="1" y="44644"/>
                    <a:pt x="1728" y="53622"/>
                    <a:pt x="4806" y="60239"/>
                  </a:cubicBezTo>
                  <a:cubicBezTo>
                    <a:pt x="7884" y="66857"/>
                    <a:pt x="12057" y="70573"/>
                    <a:pt x="16410" y="70573"/>
                  </a:cubicBezTo>
                  <a:cubicBezTo>
                    <a:pt x="20759" y="70573"/>
                    <a:pt x="24936" y="66857"/>
                    <a:pt x="28014" y="60239"/>
                  </a:cubicBezTo>
                  <a:cubicBezTo>
                    <a:pt x="31088" y="53622"/>
                    <a:pt x="32819" y="44644"/>
                    <a:pt x="32819" y="35287"/>
                  </a:cubicBezTo>
                  <a:cubicBezTo>
                    <a:pt x="32819" y="25925"/>
                    <a:pt x="31088" y="16952"/>
                    <a:pt x="28014" y="10334"/>
                  </a:cubicBezTo>
                  <a:cubicBezTo>
                    <a:pt x="24936" y="3716"/>
                    <a:pt x="20759" y="0"/>
                    <a:pt x="1641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08;p61">
              <a:extLst>
                <a:ext uri="{FF2B5EF4-FFF2-40B4-BE49-F238E27FC236}">
                  <a16:creationId xmlns:a16="http://schemas.microsoft.com/office/drawing/2014/main" id="{E6CAAC37-D327-61EC-C9C2-4ED859BBE821}"/>
                </a:ext>
              </a:extLst>
            </p:cNvPr>
            <p:cNvSpPr/>
            <p:nvPr/>
          </p:nvSpPr>
          <p:spPr>
            <a:xfrm>
              <a:off x="6838275" y="1725700"/>
              <a:ext cx="150" cy="0"/>
            </a:xfrm>
            <a:custGeom>
              <a:avLst/>
              <a:gdLst/>
              <a:ahLst/>
              <a:cxnLst/>
              <a:rect l="l" t="t" r="r" b="b"/>
              <a:pathLst>
                <a:path w="6" extrusionOk="0">
                  <a:moveTo>
                    <a:pt x="5" y="0"/>
                  </a:moveTo>
                  <a:lnTo>
                    <a:pt x="1"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9;p61">
              <a:extLst>
                <a:ext uri="{FF2B5EF4-FFF2-40B4-BE49-F238E27FC236}">
                  <a16:creationId xmlns:a16="http://schemas.microsoft.com/office/drawing/2014/main" id="{328644CC-35C2-3D28-E4C4-5C6F74F0FEED}"/>
                </a:ext>
              </a:extLst>
            </p:cNvPr>
            <p:cNvSpPr/>
            <p:nvPr/>
          </p:nvSpPr>
          <p:spPr>
            <a:xfrm>
              <a:off x="6838400" y="3986000"/>
              <a:ext cx="25" cy="25"/>
            </a:xfrm>
            <a:custGeom>
              <a:avLst/>
              <a:gdLst/>
              <a:ahLst/>
              <a:cxnLst/>
              <a:rect l="l" t="t" r="r" b="b"/>
              <a:pathLst>
                <a:path w="1" h="1" extrusionOk="0">
                  <a:moveTo>
                    <a:pt x="0" y="1"/>
                  </a:moveTo>
                  <a:lnTo>
                    <a:pt x="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110;p61">
              <a:extLst>
                <a:ext uri="{FF2B5EF4-FFF2-40B4-BE49-F238E27FC236}">
                  <a16:creationId xmlns:a16="http://schemas.microsoft.com/office/drawing/2014/main" id="{3D71A97D-AC03-AD07-7C9F-A6A5611C7F2F}"/>
                </a:ext>
              </a:extLst>
            </p:cNvPr>
            <p:cNvSpPr/>
            <p:nvPr/>
          </p:nvSpPr>
          <p:spPr>
            <a:xfrm>
              <a:off x="6744250" y="3969975"/>
              <a:ext cx="94175" cy="16050"/>
            </a:xfrm>
            <a:custGeom>
              <a:avLst/>
              <a:gdLst/>
              <a:ahLst/>
              <a:cxnLst/>
              <a:rect l="l" t="t" r="r" b="b"/>
              <a:pathLst>
                <a:path w="3767" h="642" extrusionOk="0">
                  <a:moveTo>
                    <a:pt x="1" y="0"/>
                  </a:moveTo>
                  <a:lnTo>
                    <a:pt x="1" y="0"/>
                  </a:lnTo>
                  <a:cubicBezTo>
                    <a:pt x="1190" y="425"/>
                    <a:pt x="2415" y="642"/>
                    <a:pt x="3662" y="642"/>
                  </a:cubicBezTo>
                  <a:lnTo>
                    <a:pt x="3766" y="642"/>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11;p61">
              <a:extLst>
                <a:ext uri="{FF2B5EF4-FFF2-40B4-BE49-F238E27FC236}">
                  <a16:creationId xmlns:a16="http://schemas.microsoft.com/office/drawing/2014/main" id="{3DE55287-EAE2-E5C3-DEF4-6E4DE5695A19}"/>
                </a:ext>
              </a:extLst>
            </p:cNvPr>
            <p:cNvSpPr/>
            <p:nvPr/>
          </p:nvSpPr>
          <p:spPr>
            <a:xfrm>
              <a:off x="6744250" y="1725700"/>
              <a:ext cx="94050" cy="16175"/>
            </a:xfrm>
            <a:custGeom>
              <a:avLst/>
              <a:gdLst/>
              <a:ahLst/>
              <a:cxnLst/>
              <a:rect l="l" t="t" r="r" b="b"/>
              <a:pathLst>
                <a:path w="3762" h="647" extrusionOk="0">
                  <a:moveTo>
                    <a:pt x="3662" y="0"/>
                  </a:moveTo>
                  <a:cubicBezTo>
                    <a:pt x="2415" y="0"/>
                    <a:pt x="1194" y="222"/>
                    <a:pt x="1" y="646"/>
                  </a:cubicBezTo>
                  <a:lnTo>
                    <a:pt x="37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12;p61">
              <a:extLst>
                <a:ext uri="{FF2B5EF4-FFF2-40B4-BE49-F238E27FC236}">
                  <a16:creationId xmlns:a16="http://schemas.microsoft.com/office/drawing/2014/main" id="{3D4FAE0E-B8FE-7747-FFBA-5F749B7EACE4}"/>
                </a:ext>
              </a:extLst>
            </p:cNvPr>
            <p:cNvSpPr/>
            <p:nvPr/>
          </p:nvSpPr>
          <p:spPr>
            <a:xfrm>
              <a:off x="6294575" y="1725700"/>
              <a:ext cx="1082575" cy="2260225"/>
            </a:xfrm>
            <a:custGeom>
              <a:avLst/>
              <a:gdLst/>
              <a:ahLst/>
              <a:cxnLst/>
              <a:rect l="l" t="t" r="r" b="b"/>
              <a:pathLst>
                <a:path w="43303" h="90409" extrusionOk="0">
                  <a:moveTo>
                    <a:pt x="21749" y="0"/>
                  </a:moveTo>
                  <a:lnTo>
                    <a:pt x="17988" y="646"/>
                  </a:lnTo>
                  <a:cubicBezTo>
                    <a:pt x="7781" y="4276"/>
                    <a:pt x="1" y="22846"/>
                    <a:pt x="1" y="45204"/>
                  </a:cubicBezTo>
                  <a:cubicBezTo>
                    <a:pt x="1" y="67562"/>
                    <a:pt x="7781" y="86132"/>
                    <a:pt x="17988" y="89766"/>
                  </a:cubicBezTo>
                  <a:lnTo>
                    <a:pt x="21753" y="90408"/>
                  </a:lnTo>
                  <a:lnTo>
                    <a:pt x="21758" y="90408"/>
                  </a:lnTo>
                  <a:cubicBezTo>
                    <a:pt x="33665" y="90291"/>
                    <a:pt x="43302" y="70094"/>
                    <a:pt x="43302" y="45204"/>
                  </a:cubicBezTo>
                  <a:cubicBezTo>
                    <a:pt x="43302" y="20315"/>
                    <a:pt x="33665" y="118"/>
                    <a:pt x="2175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113;p61">
              <a:extLst>
                <a:ext uri="{FF2B5EF4-FFF2-40B4-BE49-F238E27FC236}">
                  <a16:creationId xmlns:a16="http://schemas.microsoft.com/office/drawing/2014/main" id="{75861E42-191D-275E-04AD-933881DCFF47}"/>
                </a:ext>
              </a:extLst>
            </p:cNvPr>
            <p:cNvSpPr/>
            <p:nvPr/>
          </p:nvSpPr>
          <p:spPr>
            <a:xfrm>
              <a:off x="1511625" y="2613375"/>
              <a:ext cx="292400" cy="484275"/>
            </a:xfrm>
            <a:custGeom>
              <a:avLst/>
              <a:gdLst/>
              <a:ahLst/>
              <a:cxnLst/>
              <a:rect l="l" t="t" r="r" b="b"/>
              <a:pathLst>
                <a:path w="11696" h="19371" extrusionOk="0">
                  <a:moveTo>
                    <a:pt x="5850" y="1"/>
                  </a:moveTo>
                  <a:cubicBezTo>
                    <a:pt x="2618" y="1"/>
                    <a:pt x="1" y="4336"/>
                    <a:pt x="1" y="9684"/>
                  </a:cubicBezTo>
                  <a:cubicBezTo>
                    <a:pt x="1" y="15036"/>
                    <a:pt x="2618" y="19371"/>
                    <a:pt x="5850" y="19371"/>
                  </a:cubicBezTo>
                  <a:cubicBezTo>
                    <a:pt x="9078" y="19371"/>
                    <a:pt x="11695" y="15036"/>
                    <a:pt x="11695" y="9684"/>
                  </a:cubicBezTo>
                  <a:cubicBezTo>
                    <a:pt x="11695" y="4336"/>
                    <a:pt x="9078" y="1"/>
                    <a:pt x="5850" y="1"/>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039023"/>
      </p:ext>
    </p:extLst>
  </p:cSld>
  <p:clrMapOvr>
    <a:masterClrMapping/>
  </p:clrMapOvr>
</p:sld>
</file>

<file path=ppt/theme/theme1.xml><?xml version="1.0" encoding="utf-8"?>
<a:theme xmlns:a="http://schemas.openxmlformats.org/drawingml/2006/main" name="Mechanic Gear Aesthetic Project Proposal by Slidesgo">
  <a:themeElements>
    <a:clrScheme name="Simple Light">
      <a:dk1>
        <a:srgbClr val="191919"/>
      </a:dk1>
      <a:lt1>
        <a:srgbClr val="E6E6E6"/>
      </a:lt1>
      <a:dk2>
        <a:srgbClr val="CACACA"/>
      </a:dk2>
      <a:lt2>
        <a:srgbClr val="B6B6B6"/>
      </a:lt2>
      <a:accent1>
        <a:srgbClr val="747474"/>
      </a:accent1>
      <a:accent2>
        <a:srgbClr val="4E4E4E"/>
      </a:accent2>
      <a:accent3>
        <a:srgbClr val="FFFFFF"/>
      </a:accent3>
      <a:accent4>
        <a:srgbClr val="FFFFFF"/>
      </a:accent4>
      <a:accent5>
        <a:srgbClr val="FFFFFF"/>
      </a:accent5>
      <a:accent6>
        <a:srgbClr val="FFFFFF"/>
      </a:accent6>
      <a:hlink>
        <a:srgbClr val="7474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1265</Words>
  <Application>Microsoft Office PowerPoint</Application>
  <PresentationFormat>On-screen Show (16:9)</PresentationFormat>
  <Paragraphs>105</Paragraphs>
  <Slides>11</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Archivo</vt:lpstr>
      <vt:lpstr>Arial</vt:lpstr>
      <vt:lpstr>Calibri</vt:lpstr>
      <vt:lpstr>Calibri Light (Headings)</vt:lpstr>
      <vt:lpstr>Courier New</vt:lpstr>
      <vt:lpstr>Open Sans</vt:lpstr>
      <vt:lpstr>PT Sans</vt:lpstr>
      <vt:lpstr>Space Mono</vt:lpstr>
      <vt:lpstr>Symbol</vt:lpstr>
      <vt:lpstr>Times New Roman</vt:lpstr>
      <vt:lpstr>Mechanic Gear Aesthetic Project Proposal by Slidesgo</vt:lpstr>
      <vt:lpstr>Feature extraction of rotor fault based on EEMD and curve code</vt:lpstr>
      <vt:lpstr>PROBLEM DESCRIPTION</vt:lpstr>
      <vt:lpstr>LITTERATURE REVIEW</vt:lpstr>
      <vt:lpstr>DATA VISUALISATION</vt:lpstr>
      <vt:lpstr>DATA VISUALISATION</vt:lpstr>
      <vt:lpstr>Testing Protocol </vt:lpstr>
      <vt:lpstr>PowerPoint Presentation</vt:lpstr>
      <vt:lpstr>PowerPoint Presentation</vt:lpstr>
      <vt:lpstr>Conluding Remarks</vt:lpstr>
      <vt:lpstr>Confusion Matrice for SVM Model</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extraction of rotor fault based on EEMD and curve code</dc:title>
  <dc:creator>Fabio</dc:creator>
  <cp:lastModifiedBy>Fabio</cp:lastModifiedBy>
  <cp:revision>2</cp:revision>
  <dcterms:modified xsi:type="dcterms:W3CDTF">2023-12-02T16:04:40Z</dcterms:modified>
</cp:coreProperties>
</file>