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B1BEF-DE72-4525-A38F-15688091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de 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F6967-7077-46AE-A6C1-0CF54F57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Fabio L., Horácio P., Gustavo P. e João M</a:t>
            </a:r>
          </a:p>
        </p:txBody>
      </p:sp>
    </p:spTree>
    <p:extLst>
      <p:ext uri="{BB962C8B-B14F-4D97-AF65-F5344CB8AC3E}">
        <p14:creationId xmlns:p14="http://schemas.microsoft.com/office/powerpoint/2010/main" val="418801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481E-5DE4-409F-B995-C6D6D52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MAZE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45503-CB4C-4358-8FAB-732CA8C4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algoritmo MAZE implementado tem como objetivo resolver labirintos identificando um caminho que conecta o ponto de início ao ponto de chegada. Para isso, o programa </a:t>
            </a:r>
            <a:r>
              <a:rPr lang="pt-BR" b="1" dirty="0"/>
              <a:t>carrega o labirinto, mapeando paredes e espaços livres, e identifica os pontos de início e objetivo. Em seguida, utiliza uma abordagem de busca em profundidade (através de uma pilha) para explorar o labirinto, evitando ciclos com o uso de um conjunto de estados já visitados, até que o caminho seja encontrado.</a:t>
            </a:r>
            <a:r>
              <a:rPr lang="pt-BR" dirty="0"/>
              <a:t> Quando o nó que contém o objetivo é alcançado, o algoritmo reconstrói o caminho percorrido retrocedendo pelos nós pais, formando a solução completa.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77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54BA4-6006-431B-A27D-51E23B8C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Buscas BFS e DFS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0B6AB-E5A0-461B-8CAD-B8BF4DDC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Esse código implementa dois algoritmos clássicos de busca – BFS (Busca em Largura) e DFS (Busca em Profundidade) – para resolver um labirinto e, além disso, contar quantos estados (ou nós) são explorados durante a busca pelo caminho que vai do ponto “A” até o ponto “B”. </a:t>
            </a:r>
            <a:r>
              <a:rPr lang="pt-BR" b="1" dirty="0"/>
              <a:t>A busca em largura utiliza uma fila para explorar os vizinhos de cada célula de forma ordenada, enquanto a busca em profundidade usa uma pilha para avançar até encontrar o objetivo antes de retroceder. </a:t>
            </a:r>
            <a:r>
              <a:rPr lang="pt-BR" dirty="0"/>
              <a:t>Ambos os algoritmos garantem que cada posição seja visitada apenas uma vez, evitando ciclos e repetições.</a:t>
            </a:r>
          </a:p>
          <a:p>
            <a:pPr marL="0" indent="0" algn="just">
              <a:buNone/>
            </a:pPr>
            <a:r>
              <a:rPr lang="pt-BR" dirty="0"/>
              <a:t>Ao final da execução, o programa imprime quantos estados foram explorados em cada abordagem. Isso permite comparar o desempenho dos algoritmos em termos de exploração de nós – informação relevante para avaliar a eficiência das técnicas de busca em cenários reais, como a navegação em ambientes complexos citados anteriormente.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469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23239-B719-4E43-91FD-732F17C3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Manhatan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CF6BA-14C4-4247-BCA8-B7822D9E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729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1900" dirty="0"/>
              <a:t>A distância de Manhattan é o coração desta implementação, funcionando como a bússola que orienta a busca para o objetivo. </a:t>
            </a:r>
            <a:r>
              <a:rPr lang="pt-BR" sz="1900" b="1" dirty="0"/>
              <a:t>Diferentemente de outras métricas, a Manhattan soma as distâncias verticais e horizontais, refletindo perfeitamente os movimentos restritos aos eixos, tal como acontece em um labirinto, onde só é possível mover-se para cima, baixo, esquerda ou direita. </a:t>
            </a:r>
            <a:r>
              <a:rPr lang="pt-BR" sz="1900" dirty="0"/>
              <a:t>Essa abordagem simples, porém poderosa, permite que o algoritmo estime com precisão o quão longe o ponto atual está do destino, proporcionando uma orientação natural que evita desvios desnecessários.</a:t>
            </a:r>
          </a:p>
          <a:p>
            <a:pPr marL="0" indent="0" algn="just">
              <a:buNone/>
            </a:pPr>
            <a:r>
              <a:rPr lang="pt-BR" sz="1900" dirty="0"/>
              <a:t>Ao utilizar a distância de Manhattan, o algoritmo ganha em eficiência e clareza, já que a heurística produz valores que são fáceis de calcular e interpretar. Essa simplicidade não só acelera os cálculos, mas também ajuda a evitar a exploração de caminhos que, embora possam parecer promissores em um primeiro momento, acabam se afastando do objetivo. Em resumo, a distância de Manhattan transforma o desafio de encontrar um caminho em um problema mais direcionado e inteligente, fazendo com que a busca se concentre nas rotas mais curtas e lógicas para alcançar o ponto final.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5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CA23-D2F2-43C6-B68A-9F7471DC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A*Search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743D6-6236-4B02-BA45-95FC2EBD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8532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1900" dirty="0"/>
              <a:t>Este código adapta o algoritmo MAZE para utilizar o método A* (A-star) na resolução de labirintos, </a:t>
            </a:r>
            <a:r>
              <a:rPr lang="pt-BR" sz="1900" b="1" dirty="0"/>
              <a:t>combinando o custo acumulado de cada movimento com uma estimativa heurística baseada na distância de Manhattan. A distância de Manhattan que calcula a soma das diferenças absolutas entre as coordenadas do nó atual e do objetivo serve como uma bússola que guia a busca, priorizando os caminhos que se aproximam do destino.</a:t>
            </a:r>
            <a:r>
              <a:rPr lang="pt-BR" sz="1900" dirty="0"/>
              <a:t> Dessa forma, cada célula explorada recebe um valor </a:t>
            </a:r>
          </a:p>
          <a:p>
            <a:pPr marL="0" indent="0" algn="just">
              <a:buNone/>
            </a:pPr>
            <a:r>
              <a:rPr lang="pt-BR" sz="1900" dirty="0"/>
              <a:t>f=g+h (onde g é o custo acumulado e h é a heurística), e o algoritmo utiliza uma fila de prioridade (implementada com heapq) para sempre expandir o nó com menor custo total estimado.</a:t>
            </a:r>
          </a:p>
          <a:p>
            <a:pPr marL="0" indent="0" algn="just">
              <a:buNone/>
            </a:pPr>
            <a:r>
              <a:rPr lang="pt-BR" sz="1900" dirty="0"/>
              <a:t>Na prática, o programa lê um labirinto de um arquivo, identifica os pontos de início (A) e objetivo (B), e então inicia a busca A* para encontrar o caminho mais curto. Ao explorar os nós vizinhos e calcular para cada um o custo total f, o algoritmo evita caminhos desnecessários e retrocede quando necessário, até reconstruir o trajeto ideal. Essa abordagem, ao integrar o método A* com a distância de Manhattan, demonstra uma solução eficiente e inteligente para a navegação em ambientes com restrições.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252731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E5D065-6640-44E9-96DE-192B17D1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77" y="1432561"/>
            <a:ext cx="4868151" cy="25529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220613-C27F-41C2-9D44-A8AE856402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" y="1432561"/>
            <a:ext cx="4948989" cy="25529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E2CC0D-0766-4B8D-A2D2-CC731880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923" y="4147812"/>
            <a:ext cx="4746726" cy="221230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1D9253-17CA-48EE-953E-46D5574B26E8}"/>
              </a:ext>
            </a:extLst>
          </p:cNvPr>
          <p:cNvSpPr txBox="1"/>
          <p:nvPr/>
        </p:nvSpPr>
        <p:spPr>
          <a:xfrm>
            <a:off x="0" y="497885"/>
            <a:ext cx="11948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Recorte do Mapa Usado para o Labirinto</a:t>
            </a:r>
          </a:p>
        </p:txBody>
      </p:sp>
    </p:spTree>
    <p:extLst>
      <p:ext uri="{BB962C8B-B14F-4D97-AF65-F5344CB8AC3E}">
        <p14:creationId xmlns:p14="http://schemas.microsoft.com/office/powerpoint/2010/main" val="20685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BF099BA-17A7-4C3A-92AE-2B93B32C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9" y="681790"/>
            <a:ext cx="11740179" cy="24865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07B59E-F668-467F-9B94-9DA75A9B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" y="3585410"/>
            <a:ext cx="11740179" cy="24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FF133F-A7A8-42F9-B2F4-B875E868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8" y="824833"/>
            <a:ext cx="11727003" cy="23916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44BBB8-2F8E-47FC-A530-16F942A8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8" y="3641557"/>
            <a:ext cx="11727003" cy="23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191</TotalTime>
  <Words>741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Fundamentos de ia</vt:lpstr>
      <vt:lpstr>Algoritmo MAZE</vt:lpstr>
      <vt:lpstr>Buscas BFS e DFS</vt:lpstr>
      <vt:lpstr>Método Manhatan</vt:lpstr>
      <vt:lpstr>Método A*Search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Avaliativa</dc:title>
  <dc:creator>Fábio Lourenço</dc:creator>
  <cp:lastModifiedBy>Fábio Lourenço</cp:lastModifiedBy>
  <cp:revision>10</cp:revision>
  <dcterms:created xsi:type="dcterms:W3CDTF">2025-03-30T04:33:19Z</dcterms:created>
  <dcterms:modified xsi:type="dcterms:W3CDTF">2025-03-31T20:29:25Z</dcterms:modified>
</cp:coreProperties>
</file>