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"/>
      </a:defRPr>
    </a:lvl1pPr>
    <a:lvl2pPr indent="342900" algn="ctr" defTabSz="584200">
      <a:defRPr sz="3600">
        <a:latin typeface="+mn-lt"/>
        <a:ea typeface="+mn-ea"/>
        <a:cs typeface="+mn-cs"/>
        <a:sym typeface="Helvetica"/>
      </a:defRPr>
    </a:lvl2pPr>
    <a:lvl3pPr indent="685800" algn="ctr" defTabSz="584200">
      <a:defRPr sz="3600">
        <a:latin typeface="+mn-lt"/>
        <a:ea typeface="+mn-ea"/>
        <a:cs typeface="+mn-cs"/>
        <a:sym typeface="Helvetica"/>
      </a:defRPr>
    </a:lvl3pPr>
    <a:lvl4pPr indent="1028700" algn="ctr" defTabSz="584200">
      <a:defRPr sz="3600">
        <a:latin typeface="+mn-lt"/>
        <a:ea typeface="+mn-ea"/>
        <a:cs typeface="+mn-cs"/>
        <a:sym typeface="Helvetica"/>
      </a:defRPr>
    </a:lvl4pPr>
    <a:lvl5pPr indent="1371600" algn="ctr" defTabSz="584200">
      <a:defRPr sz="3600">
        <a:latin typeface="+mn-lt"/>
        <a:ea typeface="+mn-ea"/>
        <a:cs typeface="+mn-cs"/>
        <a:sym typeface="Helvetica"/>
      </a:defRPr>
    </a:lvl5pPr>
    <a:lvl6pPr indent="1714500" algn="ctr" defTabSz="584200">
      <a:defRPr sz="3600">
        <a:latin typeface="+mn-lt"/>
        <a:ea typeface="+mn-ea"/>
        <a:cs typeface="+mn-cs"/>
        <a:sym typeface="Helvetica"/>
      </a:defRPr>
    </a:lvl6pPr>
    <a:lvl7pPr indent="2057400" algn="ctr" defTabSz="584200">
      <a:defRPr sz="3600">
        <a:latin typeface="+mn-lt"/>
        <a:ea typeface="+mn-ea"/>
        <a:cs typeface="+mn-cs"/>
        <a:sym typeface="Helvetica"/>
      </a:defRPr>
    </a:lvl7pPr>
    <a:lvl8pPr indent="2400300" algn="ctr" defTabSz="584200">
      <a:defRPr sz="3600">
        <a:latin typeface="+mn-lt"/>
        <a:ea typeface="+mn-ea"/>
        <a:cs typeface="+mn-cs"/>
        <a:sym typeface="Helvetica"/>
      </a:defRPr>
    </a:lvl8pPr>
    <a:lvl9pPr indent="2743200" algn="ctr" defTabSz="584200">
      <a:defRPr sz="3600"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254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6D6"/>
              </a:solidFill>
              <a:prstDash val="solid"/>
              <a:miter lim="400000"/>
            </a:ln>
          </a:bottom>
          <a:insideH>
            <a:ln w="25400" cap="flat">
              <a:solidFill>
                <a:srgbClr val="D6D6D6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722" y="11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0450209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 defTabSz="584200">
        <a:defRPr sz="8200">
          <a:latin typeface="Gill Sans"/>
          <a:ea typeface="Gill Sans"/>
          <a:cs typeface="Gill Sans"/>
          <a:sym typeface="Gill Sans"/>
        </a:defRPr>
      </a:lvl1pPr>
      <a:lvl2pPr indent="228600" algn="ctr" defTabSz="584200">
        <a:defRPr sz="8200">
          <a:latin typeface="Gill Sans"/>
          <a:ea typeface="Gill Sans"/>
          <a:cs typeface="Gill Sans"/>
          <a:sym typeface="Gill Sans"/>
        </a:defRPr>
      </a:lvl2pPr>
      <a:lvl3pPr indent="457200" algn="ctr" defTabSz="584200">
        <a:defRPr sz="8200">
          <a:latin typeface="Gill Sans"/>
          <a:ea typeface="Gill Sans"/>
          <a:cs typeface="Gill Sans"/>
          <a:sym typeface="Gill Sans"/>
        </a:defRPr>
      </a:lvl3pPr>
      <a:lvl4pPr indent="685800" algn="ctr" defTabSz="584200">
        <a:defRPr sz="8200">
          <a:latin typeface="Gill Sans"/>
          <a:ea typeface="Gill Sans"/>
          <a:cs typeface="Gill Sans"/>
          <a:sym typeface="Gill Sans"/>
        </a:defRPr>
      </a:lvl4pPr>
      <a:lvl5pPr indent="914400" algn="ctr" defTabSz="584200">
        <a:defRPr sz="8200">
          <a:latin typeface="Gill Sans"/>
          <a:ea typeface="Gill Sans"/>
          <a:cs typeface="Gill Sans"/>
          <a:sym typeface="Gill Sans"/>
        </a:defRPr>
      </a:lvl5pPr>
      <a:lvl6pPr indent="1143000" algn="ctr" defTabSz="584200">
        <a:defRPr sz="8200">
          <a:latin typeface="Gill Sans"/>
          <a:ea typeface="Gill Sans"/>
          <a:cs typeface="Gill Sans"/>
          <a:sym typeface="Gill Sans"/>
        </a:defRPr>
      </a:lvl6pPr>
      <a:lvl7pPr indent="1371600" algn="ctr" defTabSz="584200">
        <a:defRPr sz="8200">
          <a:latin typeface="Gill Sans"/>
          <a:ea typeface="Gill Sans"/>
          <a:cs typeface="Gill Sans"/>
          <a:sym typeface="Gill Sans"/>
        </a:defRPr>
      </a:lvl7pPr>
      <a:lvl8pPr indent="1600200" algn="ctr" defTabSz="584200">
        <a:defRPr sz="8200">
          <a:latin typeface="Gill Sans"/>
          <a:ea typeface="Gill Sans"/>
          <a:cs typeface="Gill Sans"/>
          <a:sym typeface="Gill Sans"/>
        </a:defRPr>
      </a:lvl8pPr>
      <a:lvl9pPr indent="1828800" algn="ctr" defTabSz="584200">
        <a:defRPr sz="8200">
          <a:latin typeface="Gill Sans"/>
          <a:ea typeface="Gill Sans"/>
          <a:cs typeface="Gill Sans"/>
          <a:sym typeface="Gill Sans"/>
        </a:defRPr>
      </a:lvl9pPr>
    </p:titleStyle>
    <p:bodyStyle>
      <a:lvl1pPr marL="11176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1pPr>
      <a:lvl2pPr marL="15621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2pPr>
      <a:lvl3pPr marL="20066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3pPr>
      <a:lvl4pPr marL="24511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4pPr>
      <a:lvl5pPr marL="28956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5pPr>
      <a:lvl6pPr marL="32512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6pPr>
      <a:lvl7pPr marL="36068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7pPr>
      <a:lvl8pPr marL="39624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8pPr>
      <a:lvl9pPr marL="43180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9pPr>
    </p:bodyStyle>
    <p:otherStyle>
      <a:lvl1pPr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268" y="2040525"/>
            <a:ext cx="6380758" cy="496572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860" y="6947366"/>
            <a:ext cx="2784472" cy="10311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02" y="2545423"/>
            <a:ext cx="1350586" cy="135058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7" y="513081"/>
            <a:ext cx="3526658" cy="893419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050" y="470161"/>
            <a:ext cx="3760541" cy="124706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99" y="2525088"/>
            <a:ext cx="1227721" cy="1117024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4" y="4959248"/>
            <a:ext cx="3511856" cy="98808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99" y="8129572"/>
            <a:ext cx="3829528" cy="116417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080" y="4509572"/>
            <a:ext cx="2231581" cy="2231581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716" y="2545423"/>
            <a:ext cx="1622449" cy="1076357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080" y="6953402"/>
            <a:ext cx="2636415" cy="2636415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" y="8129572"/>
            <a:ext cx="2636416" cy="11641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95" y="6061318"/>
            <a:ext cx="5144002" cy="188986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11" y="221907"/>
            <a:ext cx="4275425" cy="18813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6D6D6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6D6D6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6D6D6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6D6D6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Gill Sans</vt:lpstr>
      <vt:lpstr>Helvetica</vt:lpstr>
      <vt:lpstr>Lucida Grande</vt:lpstr>
      <vt:lpstr>White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Foujanet</dc:creator>
  <cp:lastModifiedBy>Thomas Foujanet</cp:lastModifiedBy>
  <cp:revision>8</cp:revision>
  <dcterms:modified xsi:type="dcterms:W3CDTF">2018-10-25T06:31:28Z</dcterms:modified>
</cp:coreProperties>
</file>