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"/>
      </a:defRPr>
    </a:lvl1pPr>
    <a:lvl2pPr indent="342900" algn="ctr" defTabSz="584200">
      <a:defRPr sz="3600">
        <a:latin typeface="+mn-lt"/>
        <a:ea typeface="+mn-ea"/>
        <a:cs typeface="+mn-cs"/>
        <a:sym typeface="Helvetica"/>
      </a:defRPr>
    </a:lvl2pPr>
    <a:lvl3pPr indent="685800" algn="ctr" defTabSz="584200">
      <a:defRPr sz="3600">
        <a:latin typeface="+mn-lt"/>
        <a:ea typeface="+mn-ea"/>
        <a:cs typeface="+mn-cs"/>
        <a:sym typeface="Helvetica"/>
      </a:defRPr>
    </a:lvl3pPr>
    <a:lvl4pPr indent="1028700" algn="ctr" defTabSz="584200">
      <a:defRPr sz="3600">
        <a:latin typeface="+mn-lt"/>
        <a:ea typeface="+mn-ea"/>
        <a:cs typeface="+mn-cs"/>
        <a:sym typeface="Helvetica"/>
      </a:defRPr>
    </a:lvl4pPr>
    <a:lvl5pPr indent="1371600" algn="ctr" defTabSz="584200">
      <a:defRPr sz="3600">
        <a:latin typeface="+mn-lt"/>
        <a:ea typeface="+mn-ea"/>
        <a:cs typeface="+mn-cs"/>
        <a:sym typeface="Helvetica"/>
      </a:defRPr>
    </a:lvl5pPr>
    <a:lvl6pPr indent="1714500" algn="ctr" defTabSz="584200">
      <a:defRPr sz="3600">
        <a:latin typeface="+mn-lt"/>
        <a:ea typeface="+mn-ea"/>
        <a:cs typeface="+mn-cs"/>
        <a:sym typeface="Helvetica"/>
      </a:defRPr>
    </a:lvl6pPr>
    <a:lvl7pPr indent="2057400" algn="ctr" defTabSz="584200">
      <a:defRPr sz="3600">
        <a:latin typeface="+mn-lt"/>
        <a:ea typeface="+mn-ea"/>
        <a:cs typeface="+mn-cs"/>
        <a:sym typeface="Helvetica"/>
      </a:defRPr>
    </a:lvl7pPr>
    <a:lvl8pPr indent="2400300" algn="ctr" defTabSz="584200">
      <a:defRPr sz="3600">
        <a:latin typeface="+mn-lt"/>
        <a:ea typeface="+mn-ea"/>
        <a:cs typeface="+mn-cs"/>
        <a:sym typeface="Helvetica"/>
      </a:defRPr>
    </a:lvl8pPr>
    <a:lvl9pPr indent="2743200" algn="ctr" defTabSz="584200">
      <a:defRPr sz="3600"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38" y="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045020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584200">
        <a:defRPr sz="8200">
          <a:latin typeface="Gill Sans"/>
          <a:ea typeface="Gill Sans"/>
          <a:cs typeface="Gill Sans"/>
          <a:sym typeface="Gill Sans"/>
        </a:defRPr>
      </a:lvl1pPr>
      <a:lvl2pPr indent="228600" algn="ctr" defTabSz="584200">
        <a:defRPr sz="8200">
          <a:latin typeface="Gill Sans"/>
          <a:ea typeface="Gill Sans"/>
          <a:cs typeface="Gill Sans"/>
          <a:sym typeface="Gill Sans"/>
        </a:defRPr>
      </a:lvl2pPr>
      <a:lvl3pPr indent="457200" algn="ctr" defTabSz="584200">
        <a:defRPr sz="8200">
          <a:latin typeface="Gill Sans"/>
          <a:ea typeface="Gill Sans"/>
          <a:cs typeface="Gill Sans"/>
          <a:sym typeface="Gill Sans"/>
        </a:defRPr>
      </a:lvl3pPr>
      <a:lvl4pPr indent="685800" algn="ctr" defTabSz="584200">
        <a:defRPr sz="8200">
          <a:latin typeface="Gill Sans"/>
          <a:ea typeface="Gill Sans"/>
          <a:cs typeface="Gill Sans"/>
          <a:sym typeface="Gill Sans"/>
        </a:defRPr>
      </a:lvl4pPr>
      <a:lvl5pPr indent="914400" algn="ctr" defTabSz="584200">
        <a:defRPr sz="8200">
          <a:latin typeface="Gill Sans"/>
          <a:ea typeface="Gill Sans"/>
          <a:cs typeface="Gill Sans"/>
          <a:sym typeface="Gill Sans"/>
        </a:defRPr>
      </a:lvl5pPr>
      <a:lvl6pPr indent="1143000" algn="ctr" defTabSz="584200">
        <a:defRPr sz="8200">
          <a:latin typeface="Gill Sans"/>
          <a:ea typeface="Gill Sans"/>
          <a:cs typeface="Gill Sans"/>
          <a:sym typeface="Gill Sans"/>
        </a:defRPr>
      </a:lvl6pPr>
      <a:lvl7pPr indent="1371600" algn="ctr" defTabSz="584200">
        <a:defRPr sz="8200">
          <a:latin typeface="Gill Sans"/>
          <a:ea typeface="Gill Sans"/>
          <a:cs typeface="Gill Sans"/>
          <a:sym typeface="Gill Sans"/>
        </a:defRPr>
      </a:lvl7pPr>
      <a:lvl8pPr indent="1600200" algn="ctr" defTabSz="584200">
        <a:defRPr sz="8200">
          <a:latin typeface="Gill Sans"/>
          <a:ea typeface="Gill Sans"/>
          <a:cs typeface="Gill Sans"/>
          <a:sym typeface="Gill Sans"/>
        </a:defRPr>
      </a:lvl8pPr>
      <a:lvl9pPr indent="1828800" algn="ctr" defTabSz="584200">
        <a:defRPr sz="8200">
          <a:latin typeface="Gill Sans"/>
          <a:ea typeface="Gill Sans"/>
          <a:cs typeface="Gill Sans"/>
          <a:sym typeface="Gill Sans"/>
        </a:defRPr>
      </a:lvl9pPr>
    </p:titleStyle>
    <p:bodyStyle>
      <a:lvl1pPr marL="1117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1pPr>
      <a:lvl2pPr marL="15621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2pPr>
      <a:lvl3pPr marL="2006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3pPr>
      <a:lvl4pPr marL="24511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4pPr>
      <a:lvl5pPr marL="28956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5pPr>
      <a:lvl6pPr marL="32512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6pPr>
      <a:lvl7pPr marL="36068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7pPr>
      <a:lvl8pPr marL="39624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8pPr>
      <a:lvl9pPr marL="4318000" indent="-800100" algn="ctr" defTabSz="584200">
        <a:spcBef>
          <a:spcPts val="3700"/>
        </a:spcBef>
        <a:buSzPct val="171000"/>
        <a:buChar char="•"/>
        <a:defRPr sz="3800"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20" y="2271194"/>
            <a:ext cx="7613934" cy="49657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860" y="6363166"/>
            <a:ext cx="2784472" cy="10311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02" y="2545423"/>
            <a:ext cx="1350586" cy="135058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" y="-55535"/>
            <a:ext cx="2291766" cy="171781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096" y="437569"/>
            <a:ext cx="1153439" cy="145003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99" y="2469740"/>
            <a:ext cx="1227721" cy="122772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" y="4959248"/>
            <a:ext cx="3511856" cy="98808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03" y="7924387"/>
            <a:ext cx="3157643" cy="95992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512" y="5158609"/>
            <a:ext cx="2676928" cy="845346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716" y="2545423"/>
            <a:ext cx="1622449" cy="1076357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949" y="7455684"/>
            <a:ext cx="2018748" cy="94866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0" y="7687019"/>
            <a:ext cx="2738037" cy="8556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08" y="6080599"/>
            <a:ext cx="3439620" cy="9493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11" y="43101"/>
            <a:ext cx="4275425" cy="22389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Gill Sans</vt:lpstr>
      <vt:lpstr>Helvetica</vt:lpstr>
      <vt:lpstr>Lucida Grande</vt:lpstr>
      <vt:lpstr>White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Foujanet</dc:creator>
  <cp:lastModifiedBy>Thomas Foujanet</cp:lastModifiedBy>
  <cp:revision>6</cp:revision>
  <dcterms:modified xsi:type="dcterms:W3CDTF">2017-09-26T08:35:29Z</dcterms:modified>
</cp:coreProperties>
</file>