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342900" algn="ctr" defTabSz="584200">
      <a:defRPr sz="3600">
        <a:latin typeface="+mn-lt"/>
        <a:ea typeface="+mn-ea"/>
        <a:cs typeface="+mn-cs"/>
        <a:sym typeface="Helvetica"/>
      </a:defRPr>
    </a:lvl2pPr>
    <a:lvl3pPr indent="685800" algn="ctr" defTabSz="584200">
      <a:defRPr sz="3600">
        <a:latin typeface="+mn-lt"/>
        <a:ea typeface="+mn-ea"/>
        <a:cs typeface="+mn-cs"/>
        <a:sym typeface="Helvetica"/>
      </a:defRPr>
    </a:lvl3pPr>
    <a:lvl4pPr indent="1028700" algn="ctr" defTabSz="584200">
      <a:defRPr sz="3600">
        <a:latin typeface="+mn-lt"/>
        <a:ea typeface="+mn-ea"/>
        <a:cs typeface="+mn-cs"/>
        <a:sym typeface="Helvetica"/>
      </a:defRPr>
    </a:lvl4pPr>
    <a:lvl5pPr indent="1371600" algn="ctr" defTabSz="584200">
      <a:defRPr sz="3600">
        <a:latin typeface="+mn-lt"/>
        <a:ea typeface="+mn-ea"/>
        <a:cs typeface="+mn-cs"/>
        <a:sym typeface="Helvetica"/>
      </a:defRPr>
    </a:lvl5pPr>
    <a:lvl6pPr indent="1714500" algn="ctr" defTabSz="584200">
      <a:defRPr sz="3600">
        <a:latin typeface="+mn-lt"/>
        <a:ea typeface="+mn-ea"/>
        <a:cs typeface="+mn-cs"/>
        <a:sym typeface="Helvetica"/>
      </a:defRPr>
    </a:lvl6pPr>
    <a:lvl7pPr indent="2057400" algn="ctr" defTabSz="584200">
      <a:defRPr sz="3600">
        <a:latin typeface="+mn-lt"/>
        <a:ea typeface="+mn-ea"/>
        <a:cs typeface="+mn-cs"/>
        <a:sym typeface="Helvetica"/>
      </a:defRPr>
    </a:lvl7pPr>
    <a:lvl8pPr indent="2400300" algn="ctr" defTabSz="584200">
      <a:defRPr sz="3600">
        <a:latin typeface="+mn-lt"/>
        <a:ea typeface="+mn-ea"/>
        <a:cs typeface="+mn-cs"/>
        <a:sym typeface="Helvetica"/>
      </a:defRPr>
    </a:lvl8pPr>
    <a:lvl9pPr indent="2743200"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45020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algn="ctr" defTabSz="584200">
        <a:defRPr sz="8200">
          <a:latin typeface="Gill Sans"/>
          <a:ea typeface="Gill Sans"/>
          <a:cs typeface="Gill Sans"/>
          <a:sym typeface="Gill Sans"/>
        </a:defRPr>
      </a:lvl1pPr>
      <a:lvl2pPr indent="228600" algn="ctr" defTabSz="584200">
        <a:defRPr sz="8200">
          <a:latin typeface="Gill Sans"/>
          <a:ea typeface="Gill Sans"/>
          <a:cs typeface="Gill Sans"/>
          <a:sym typeface="Gill Sans"/>
        </a:defRPr>
      </a:lvl2pPr>
      <a:lvl3pPr indent="457200" algn="ctr" defTabSz="584200">
        <a:defRPr sz="8200">
          <a:latin typeface="Gill Sans"/>
          <a:ea typeface="Gill Sans"/>
          <a:cs typeface="Gill Sans"/>
          <a:sym typeface="Gill Sans"/>
        </a:defRPr>
      </a:lvl3pPr>
      <a:lvl4pPr indent="685800" algn="ctr" defTabSz="584200">
        <a:defRPr sz="8200">
          <a:latin typeface="Gill Sans"/>
          <a:ea typeface="Gill Sans"/>
          <a:cs typeface="Gill Sans"/>
          <a:sym typeface="Gill Sans"/>
        </a:defRPr>
      </a:lvl4pPr>
      <a:lvl5pPr indent="914400" algn="ctr" defTabSz="584200">
        <a:defRPr sz="8200">
          <a:latin typeface="Gill Sans"/>
          <a:ea typeface="Gill Sans"/>
          <a:cs typeface="Gill Sans"/>
          <a:sym typeface="Gill Sans"/>
        </a:defRPr>
      </a:lvl5pPr>
      <a:lvl6pPr indent="1143000" algn="ctr" defTabSz="584200">
        <a:defRPr sz="8200">
          <a:latin typeface="Gill Sans"/>
          <a:ea typeface="Gill Sans"/>
          <a:cs typeface="Gill Sans"/>
          <a:sym typeface="Gill Sans"/>
        </a:defRPr>
      </a:lvl6pPr>
      <a:lvl7pPr indent="1371600" algn="ctr" defTabSz="584200">
        <a:defRPr sz="8200">
          <a:latin typeface="Gill Sans"/>
          <a:ea typeface="Gill Sans"/>
          <a:cs typeface="Gill Sans"/>
          <a:sym typeface="Gill Sans"/>
        </a:defRPr>
      </a:lvl7pPr>
      <a:lvl8pPr indent="1600200" algn="ctr" defTabSz="584200">
        <a:defRPr sz="8200">
          <a:latin typeface="Gill Sans"/>
          <a:ea typeface="Gill Sans"/>
          <a:cs typeface="Gill Sans"/>
          <a:sym typeface="Gill Sans"/>
        </a:defRPr>
      </a:lvl8pPr>
      <a:lvl9pPr indent="1828800" algn="ctr" defTabSz="584200">
        <a:defRPr sz="8200">
          <a:latin typeface="Gill Sans"/>
          <a:ea typeface="Gill Sans"/>
          <a:cs typeface="Gill Sans"/>
          <a:sym typeface="Gill Sans"/>
        </a:defRPr>
      </a:lvl9pPr>
    </p:titleStyle>
    <p:bodyStyle>
      <a:lvl1pPr marL="1117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1pPr>
      <a:lvl2pPr marL="1562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2pPr>
      <a:lvl3pPr marL="2006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3pPr>
      <a:lvl4pPr marL="2451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4pPr>
      <a:lvl5pPr marL="2895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5pPr>
      <a:lvl6pPr marL="32512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6pPr>
      <a:lvl7pPr marL="36068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7pPr>
      <a:lvl8pPr marL="39624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8pPr>
      <a:lvl9pPr marL="43180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gif"/><Relationship Id="rId12" Type="http://schemas.openxmlformats.org/officeDocument/2006/relationships/image" Target="../media/image11.gif"/><Relationship Id="rId13" Type="http://schemas.openxmlformats.org/officeDocument/2006/relationships/image" Target="../media/image12.jpeg"/><Relationship Id="rId14" Type="http://schemas.openxmlformats.org/officeDocument/2006/relationships/image" Target="../media/image13.gif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pwiser-logo-205x136 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1450" y="3566434"/>
            <a:ext cx="2603500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agiletour-bordeaux-2014.png"/>
          <p:cNvPicPr/>
          <p:nvPr/>
        </p:nvPicPr>
        <p:blipFill rotWithShape="1">
          <a:blip r:embed="rId3">
            <a:extLst/>
          </a:blip>
          <a:srcRect t="7063"/>
          <a:stretch/>
        </p:blipFill>
        <p:spPr>
          <a:xfrm>
            <a:off x="2025625" y="-1"/>
            <a:ext cx="8953550" cy="277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ogo_Pôle_Emploi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1448" y="6335332"/>
            <a:ext cx="1524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ogo-carre-arca-computin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4073" y="633533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 9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22699" y="6544881"/>
            <a:ext cx="3291622" cy="850901"/>
          </a:xfrm>
          <a:prstGeom prst="rect">
            <a:avLst/>
          </a:prstGeom>
        </p:spPr>
      </p:pic>
      <p:pic>
        <p:nvPicPr>
          <p:cNvPr id="11" name="Lectra-logo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72780" y="3629934"/>
            <a:ext cx="1727201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ogo-arpinu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169919" y="3566434"/>
            <a:ext cx="2782713" cy="172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4682864" y="2577603"/>
            <a:ext cx="363907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D6A800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6A800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</a:rPr>
              <a:t>Sponsors Gold</a:t>
            </a:r>
          </a:p>
        </p:txBody>
      </p:sp>
      <p:sp>
        <p:nvSpPr>
          <p:cNvPr id="14" name="Shape 14"/>
          <p:cNvSpPr/>
          <p:nvPr/>
        </p:nvSpPr>
        <p:spPr>
          <a:xfrm>
            <a:off x="4766468" y="5484283"/>
            <a:ext cx="347186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A6AAA9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A6AAA9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</a:rPr>
              <a:t>Sponsors Silver</a:t>
            </a:r>
          </a:p>
        </p:txBody>
      </p:sp>
      <p:pic>
        <p:nvPicPr>
          <p:cNvPr id="15" name="public-idees-innovative-performanc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2079" y="6589331"/>
            <a:ext cx="4270745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4733106" y="7770580"/>
            <a:ext cx="36401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AAF3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00AAF3"/>
                </a:solidFill>
                <a:effectLst>
                  <a:outerShdw blurRad="12700" dist="25400" dir="960000" rotWithShape="0">
                    <a:srgbClr val="53585F"/>
                  </a:outerShdw>
                </a:effectLst>
              </a:rPr>
              <a:t>Nos partenaires</a:t>
            </a:r>
          </a:p>
        </p:txBody>
      </p:sp>
      <p:pic>
        <p:nvPicPr>
          <p:cNvPr id="17" name="okiwi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95561" y="8430049"/>
            <a:ext cx="1432405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-Epitech.gif"/>
          <p:cNvPicPr/>
          <p:nvPr/>
        </p:nvPicPr>
        <p:blipFill>
          <a:blip r:embed="rId11">
            <a:extLst/>
          </a:blip>
          <a:srcRect t="16984" b="16984"/>
          <a:stretch>
            <a:fillRect/>
          </a:stretch>
        </p:blipFill>
        <p:spPr>
          <a:xfrm>
            <a:off x="2165552" y="8430049"/>
            <a:ext cx="216378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bordeaux-logo.gi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62801" y="8430049"/>
            <a:ext cx="1436506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akemail.jp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146516" y="8430049"/>
            <a:ext cx="142875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oolworking.gif"/>
          <p:cNvPicPr/>
          <p:nvPr/>
        </p:nvPicPr>
        <p:blipFill>
          <a:blip r:embed="rId14">
            <a:extLst/>
          </a:blip>
          <a:srcRect t="12048" b="17870"/>
          <a:stretch>
            <a:fillRect/>
          </a:stretch>
        </p:blipFill>
        <p:spPr>
          <a:xfrm>
            <a:off x="6094211" y="8430048"/>
            <a:ext cx="2052305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 2" descr="93029bd0255cc8a9deec61ca93e9c143_400x400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5" b="30127"/>
          <a:stretch/>
        </p:blipFill>
        <p:spPr>
          <a:xfrm>
            <a:off x="9575267" y="8430049"/>
            <a:ext cx="2807816" cy="11430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White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Gui Co</cp:lastModifiedBy>
  <cp:revision>2</cp:revision>
  <dcterms:modified xsi:type="dcterms:W3CDTF">2014-10-21T20:49:36Z</dcterms:modified>
</cp:coreProperties>
</file>