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2C0A9-51BB-4039-86A3-87EB4682BEE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4CA6F0C-ACCE-4840-B076-60B20379D0BC}">
      <dgm:prSet phldrT="[Testo]"/>
      <dgm:spPr/>
      <dgm:t>
        <a:bodyPr/>
        <a:lstStyle/>
        <a:p>
          <a:r>
            <a:rPr lang="it-IT" b="0" i="0" u="none"/>
            <a:t>CLIMA</a:t>
          </a:r>
          <a:endParaRPr lang="it-IT"/>
        </a:p>
      </dgm:t>
    </dgm:pt>
    <dgm:pt modelId="{CE1AA519-43C9-4D5F-92F7-4C058367E2A0}" type="parTrans" cxnId="{63A44CBD-52E6-456C-A9D3-0AA7D3BA1222}">
      <dgm:prSet/>
      <dgm:spPr/>
      <dgm:t>
        <a:bodyPr/>
        <a:lstStyle/>
        <a:p>
          <a:endParaRPr lang="it-IT"/>
        </a:p>
      </dgm:t>
    </dgm:pt>
    <dgm:pt modelId="{949588B1-6F0D-4C84-8034-AA06F3AF16ED}" type="sibTrans" cxnId="{63A44CBD-52E6-456C-A9D3-0AA7D3BA1222}">
      <dgm:prSet/>
      <dgm:spPr/>
      <dgm:t>
        <a:bodyPr/>
        <a:lstStyle/>
        <a:p>
          <a:endParaRPr lang="it-IT"/>
        </a:p>
      </dgm:t>
    </dgm:pt>
    <dgm:pt modelId="{ACDA0331-E7CE-46D2-8A52-7C4CD09D320D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Clima molto rigido che ha messo in pericolo la vita dell’uomo e rovinando grandi quantità di raccolti a causa delle gelate precoci o tardive.</a:t>
          </a:r>
          <a:endParaRPr lang="it-IT" dirty="0"/>
        </a:p>
      </dgm:t>
    </dgm:pt>
    <dgm:pt modelId="{047A52FE-0B54-4CFF-BFD4-18A626E58F52}" type="parTrans" cxnId="{FEBCC117-58E8-4484-BA0D-3E22F6B39BD0}">
      <dgm:prSet/>
      <dgm:spPr/>
      <dgm:t>
        <a:bodyPr/>
        <a:lstStyle/>
        <a:p>
          <a:endParaRPr lang="it-IT"/>
        </a:p>
      </dgm:t>
    </dgm:pt>
    <dgm:pt modelId="{64B3892E-ECB2-41C8-86D2-110BB9A8FE26}" type="sibTrans" cxnId="{FEBCC117-58E8-4484-BA0D-3E22F6B39BD0}">
      <dgm:prSet/>
      <dgm:spPr/>
      <dgm:t>
        <a:bodyPr/>
        <a:lstStyle/>
        <a:p>
          <a:endParaRPr lang="it-IT"/>
        </a:p>
      </dgm:t>
    </dgm:pt>
    <dgm:pt modelId="{9360BD3D-444F-427B-BEF7-30BAB1C04B04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Ci fu netto rialzo delle temperature nel 500, ma nel XVII secolo ci fu un altro periodo critico con un eccesso di freddo e di umidità  letale per il raccolto e per l’uomo</a:t>
          </a:r>
          <a:endParaRPr lang="it-IT"/>
        </a:p>
      </dgm:t>
    </dgm:pt>
    <dgm:pt modelId="{AD98BD65-6448-433D-9E66-AAC5D73034D0}" type="parTrans" cxnId="{C4E10392-6C55-4D6B-B1C2-7F250D3EB75C}">
      <dgm:prSet/>
      <dgm:spPr/>
      <dgm:t>
        <a:bodyPr/>
        <a:lstStyle/>
        <a:p>
          <a:endParaRPr lang="it-IT"/>
        </a:p>
      </dgm:t>
    </dgm:pt>
    <dgm:pt modelId="{06078423-CF73-4036-B38A-F12E476E5B4B}" type="sibTrans" cxnId="{C4E10392-6C55-4D6B-B1C2-7F250D3EB75C}">
      <dgm:prSet/>
      <dgm:spPr/>
      <dgm:t>
        <a:bodyPr/>
        <a:lstStyle/>
        <a:p>
          <a:endParaRPr lang="it-IT"/>
        </a:p>
      </dgm:t>
    </dgm:pt>
    <dgm:pt modelId="{C24BEE10-8F13-41C2-A16A-77C97F23CF97}">
      <dgm:prSet phldrT="[Testo]"/>
      <dgm:spPr/>
      <dgm:t>
        <a:bodyPr/>
        <a:lstStyle/>
        <a:p>
          <a:r>
            <a:rPr lang="it-IT" b="0" i="0" u="none"/>
            <a:t>TANTA FAME</a:t>
          </a:r>
          <a:endParaRPr lang="it-IT"/>
        </a:p>
      </dgm:t>
    </dgm:pt>
    <dgm:pt modelId="{820D0BDD-5685-40A0-96CE-F12BA1553051}" type="parTrans" cxnId="{149E47EE-BBFF-41BA-B6C1-220814C3AF13}">
      <dgm:prSet/>
      <dgm:spPr/>
      <dgm:t>
        <a:bodyPr/>
        <a:lstStyle/>
        <a:p>
          <a:endParaRPr lang="it-IT"/>
        </a:p>
      </dgm:t>
    </dgm:pt>
    <dgm:pt modelId="{20FDCC59-C3A8-4E66-B2B9-DD0041FA3C1A}" type="sibTrans" cxnId="{149E47EE-BBFF-41BA-B6C1-220814C3AF13}">
      <dgm:prSet/>
      <dgm:spPr/>
      <dgm:t>
        <a:bodyPr/>
        <a:lstStyle/>
        <a:p>
          <a:endParaRPr lang="it-IT"/>
        </a:p>
      </dgm:t>
    </dgm:pt>
    <dgm:pt modelId="{A0B9362B-60F5-4C75-8F02-5E070A1757FA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Il 1600 fu un secolo pieno di crisi e carestie</a:t>
          </a:r>
          <a:endParaRPr lang="it-IT" dirty="0"/>
        </a:p>
      </dgm:t>
    </dgm:pt>
    <dgm:pt modelId="{583E030B-B30D-441B-804B-3BBAADABEBF9}" type="parTrans" cxnId="{AFFCF75F-93E2-4CC3-9EC8-54A90F6C1B86}">
      <dgm:prSet/>
      <dgm:spPr/>
      <dgm:t>
        <a:bodyPr/>
        <a:lstStyle/>
        <a:p>
          <a:endParaRPr lang="it-IT"/>
        </a:p>
      </dgm:t>
    </dgm:pt>
    <dgm:pt modelId="{88A98CCF-AED7-4921-AD24-26EA0BC70792}" type="sibTrans" cxnId="{AFFCF75F-93E2-4CC3-9EC8-54A90F6C1B86}">
      <dgm:prSet/>
      <dgm:spPr/>
      <dgm:t>
        <a:bodyPr/>
        <a:lstStyle/>
        <a:p>
          <a:endParaRPr lang="it-IT"/>
        </a:p>
      </dgm:t>
    </dgm:pt>
    <dgm:pt modelId="{9C671736-E515-4D88-A12B-E7DA1BBF56E1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Si mangia quello che c’era addirittura la carne umana di un deceduto (casi di cannibalismo)</a:t>
          </a:r>
          <a:endParaRPr lang="it-IT" dirty="0"/>
        </a:p>
      </dgm:t>
    </dgm:pt>
    <dgm:pt modelId="{58A3ED84-DA14-4C86-A16E-DFF1E9F9EA68}" type="parTrans" cxnId="{7546C303-7E36-49CE-A8D9-EA70FABC674D}">
      <dgm:prSet/>
      <dgm:spPr/>
      <dgm:t>
        <a:bodyPr/>
        <a:lstStyle/>
        <a:p>
          <a:endParaRPr lang="it-IT"/>
        </a:p>
      </dgm:t>
    </dgm:pt>
    <dgm:pt modelId="{A77EE0F1-0C19-4A2E-88BA-DB6F265B19B8}" type="sibTrans" cxnId="{7546C303-7E36-49CE-A8D9-EA70FABC674D}">
      <dgm:prSet/>
      <dgm:spPr/>
      <dgm:t>
        <a:bodyPr/>
        <a:lstStyle/>
        <a:p>
          <a:endParaRPr lang="it-IT"/>
        </a:p>
      </dgm:t>
    </dgm:pt>
    <dgm:pt modelId="{7A5F1501-86BF-4E00-B788-B7D505EC80FF}">
      <dgm:prSet phldrT="[Testo]"/>
      <dgm:spPr/>
      <dgm:t>
        <a:bodyPr/>
        <a:lstStyle/>
        <a:p>
          <a:r>
            <a:rPr lang="it-IT" b="0" i="0" u="none"/>
            <a:t>MALATTIE</a:t>
          </a:r>
          <a:endParaRPr lang="it-IT" dirty="0"/>
        </a:p>
      </dgm:t>
    </dgm:pt>
    <dgm:pt modelId="{FE97D5FA-77F6-4AFB-94BC-7821F7D4C423}" type="parTrans" cxnId="{0573562E-F737-4668-B8BD-EBDA35A6155C}">
      <dgm:prSet/>
      <dgm:spPr/>
      <dgm:t>
        <a:bodyPr/>
        <a:lstStyle/>
        <a:p>
          <a:endParaRPr lang="it-IT"/>
        </a:p>
      </dgm:t>
    </dgm:pt>
    <dgm:pt modelId="{5F6D5E7C-3683-4DE9-B824-5F429C097E9F}" type="sibTrans" cxnId="{0573562E-F737-4668-B8BD-EBDA35A6155C}">
      <dgm:prSet/>
      <dgm:spPr/>
      <dgm:t>
        <a:bodyPr/>
        <a:lstStyle/>
        <a:p>
          <a:endParaRPr lang="it-IT"/>
        </a:p>
      </dgm:t>
    </dgm:pt>
    <dgm:pt modelId="{393D7DB5-438B-42BD-9C2E-17AAFA3E0C0E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Nel 1630 si diffusero epidemie di vaiolo che ha colpito bambini e adulti.</a:t>
          </a:r>
          <a:endParaRPr lang="it-IT" dirty="0"/>
        </a:p>
      </dgm:t>
    </dgm:pt>
    <dgm:pt modelId="{1222A080-4F3D-44F9-B30A-66F8D7E44278}" type="parTrans" cxnId="{DE37D460-F80C-40F8-82F3-972F606ACF69}">
      <dgm:prSet/>
      <dgm:spPr/>
      <dgm:t>
        <a:bodyPr/>
        <a:lstStyle/>
        <a:p>
          <a:endParaRPr lang="it-IT"/>
        </a:p>
      </dgm:t>
    </dgm:pt>
    <dgm:pt modelId="{429A9FD2-04FE-47E2-A2A9-F95BF5D31371}" type="sibTrans" cxnId="{DE37D460-F80C-40F8-82F3-972F606ACF69}">
      <dgm:prSet/>
      <dgm:spPr/>
      <dgm:t>
        <a:bodyPr/>
        <a:lstStyle/>
        <a:p>
          <a:endParaRPr lang="it-IT"/>
        </a:p>
      </dgm:t>
    </dgm:pt>
    <dgm:pt modelId="{5F08C5E8-C39F-4A74-A3BB-4983111080F1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Il vero problema è la peste che si diffonde in tutto il mondo a partire dal 1603 al 1664.</a:t>
          </a:r>
          <a:endParaRPr lang="it-IT" dirty="0"/>
        </a:p>
      </dgm:t>
    </dgm:pt>
    <dgm:pt modelId="{8283FCDB-AD8F-422C-9573-52F1CAFC8876}" type="parTrans" cxnId="{52A02A2A-D554-469C-B56C-8D861CC3D2F5}">
      <dgm:prSet/>
      <dgm:spPr/>
      <dgm:t>
        <a:bodyPr/>
        <a:lstStyle/>
        <a:p>
          <a:endParaRPr lang="it-IT"/>
        </a:p>
      </dgm:t>
    </dgm:pt>
    <dgm:pt modelId="{61E6AB25-0102-4F46-ACEE-2D7AAC75098F}" type="sibTrans" cxnId="{52A02A2A-D554-469C-B56C-8D861CC3D2F5}">
      <dgm:prSet/>
      <dgm:spPr/>
      <dgm:t>
        <a:bodyPr/>
        <a:lstStyle/>
        <a:p>
          <a:endParaRPr lang="it-IT"/>
        </a:p>
      </dgm:t>
    </dgm:pt>
    <dgm:pt modelId="{6D7D75F2-265C-41F8-9126-12AACCEAAD5B}">
      <dgm:prSet phldrT="[Testo]"/>
      <dgm:spPr/>
      <dgm:t>
        <a:bodyPr/>
        <a:lstStyle/>
        <a:p>
          <a:r>
            <a:rPr lang="it-IT" b="0" i="0" u="none" dirty="0"/>
            <a:t>Le donne olandesi avevano ossessione per la pulizia per cercare di evitare queste malattie nella propria abitazione</a:t>
          </a:r>
          <a:endParaRPr lang="it-IT" dirty="0"/>
        </a:p>
      </dgm:t>
    </dgm:pt>
    <dgm:pt modelId="{280EFCF0-EBCE-401B-B1B0-E93148D081E3}" type="parTrans" cxnId="{F140B44E-702C-4F2A-B888-D9E65090BA5E}">
      <dgm:prSet/>
      <dgm:spPr/>
      <dgm:t>
        <a:bodyPr/>
        <a:lstStyle/>
        <a:p>
          <a:endParaRPr lang="it-IT"/>
        </a:p>
      </dgm:t>
    </dgm:pt>
    <dgm:pt modelId="{36EC153C-DE93-4BB1-93D5-15AB3F98CA76}" type="sibTrans" cxnId="{F140B44E-702C-4F2A-B888-D9E65090BA5E}">
      <dgm:prSet/>
      <dgm:spPr/>
      <dgm:t>
        <a:bodyPr/>
        <a:lstStyle/>
        <a:p>
          <a:endParaRPr lang="it-IT"/>
        </a:p>
      </dgm:t>
    </dgm:pt>
    <dgm:pt modelId="{17625AA7-C3C7-4D1B-A3E9-09DC56A866F2}" type="pres">
      <dgm:prSet presAssocID="{5CE2C0A9-51BB-4039-86A3-87EB4682BEEE}" presName="linear" presStyleCnt="0">
        <dgm:presLayoutVars>
          <dgm:dir/>
          <dgm:animLvl val="lvl"/>
          <dgm:resizeHandles val="exact"/>
        </dgm:presLayoutVars>
      </dgm:prSet>
      <dgm:spPr/>
    </dgm:pt>
    <dgm:pt modelId="{42DBE9A4-5D7D-400A-8A4E-771DAE76839A}" type="pres">
      <dgm:prSet presAssocID="{84CA6F0C-ACCE-4840-B076-60B20379D0BC}" presName="parentLin" presStyleCnt="0"/>
      <dgm:spPr/>
    </dgm:pt>
    <dgm:pt modelId="{5E6B9A04-8614-4D78-96B6-B586FB3AAB57}" type="pres">
      <dgm:prSet presAssocID="{84CA6F0C-ACCE-4840-B076-60B20379D0BC}" presName="parentLeftMargin" presStyleLbl="node1" presStyleIdx="0" presStyleCnt="3"/>
      <dgm:spPr/>
    </dgm:pt>
    <dgm:pt modelId="{69477719-5639-4176-97BA-75FEFAD4A647}" type="pres">
      <dgm:prSet presAssocID="{84CA6F0C-ACCE-4840-B076-60B20379D0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DC2CBC-C56B-46CA-8050-FCC6B505F631}" type="pres">
      <dgm:prSet presAssocID="{84CA6F0C-ACCE-4840-B076-60B20379D0BC}" presName="negativeSpace" presStyleCnt="0"/>
      <dgm:spPr/>
    </dgm:pt>
    <dgm:pt modelId="{06ACBF3B-E9D9-4208-9FBC-AB2179F934D9}" type="pres">
      <dgm:prSet presAssocID="{84CA6F0C-ACCE-4840-B076-60B20379D0BC}" presName="childText" presStyleLbl="conFgAcc1" presStyleIdx="0" presStyleCnt="3">
        <dgm:presLayoutVars>
          <dgm:bulletEnabled val="1"/>
        </dgm:presLayoutVars>
      </dgm:prSet>
      <dgm:spPr/>
    </dgm:pt>
    <dgm:pt modelId="{D60F9540-DA37-4A56-A16D-07953BEA22F1}" type="pres">
      <dgm:prSet presAssocID="{949588B1-6F0D-4C84-8034-AA06F3AF16ED}" presName="spaceBetweenRectangles" presStyleCnt="0"/>
      <dgm:spPr/>
    </dgm:pt>
    <dgm:pt modelId="{602DEB98-5AD6-4B35-B6D8-6150B2D8AD9D}" type="pres">
      <dgm:prSet presAssocID="{C24BEE10-8F13-41C2-A16A-77C97F23CF97}" presName="parentLin" presStyleCnt="0"/>
      <dgm:spPr/>
    </dgm:pt>
    <dgm:pt modelId="{6EA88407-97C3-408E-86D8-D68418F94DC5}" type="pres">
      <dgm:prSet presAssocID="{C24BEE10-8F13-41C2-A16A-77C97F23CF97}" presName="parentLeftMargin" presStyleLbl="node1" presStyleIdx="0" presStyleCnt="3"/>
      <dgm:spPr/>
    </dgm:pt>
    <dgm:pt modelId="{D5A82C65-4EBF-4915-93BD-AD39AA695855}" type="pres">
      <dgm:prSet presAssocID="{C24BEE10-8F13-41C2-A16A-77C97F23CF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217A0-D2DB-4E87-85C2-C4E35BC34C8F}" type="pres">
      <dgm:prSet presAssocID="{C24BEE10-8F13-41C2-A16A-77C97F23CF97}" presName="negativeSpace" presStyleCnt="0"/>
      <dgm:spPr/>
    </dgm:pt>
    <dgm:pt modelId="{6B9497A4-2C31-4350-A218-290DFD6A0DF6}" type="pres">
      <dgm:prSet presAssocID="{C24BEE10-8F13-41C2-A16A-77C97F23CF97}" presName="childText" presStyleLbl="conFgAcc1" presStyleIdx="1" presStyleCnt="3">
        <dgm:presLayoutVars>
          <dgm:bulletEnabled val="1"/>
        </dgm:presLayoutVars>
      </dgm:prSet>
      <dgm:spPr/>
    </dgm:pt>
    <dgm:pt modelId="{DEBF57D4-1571-491C-B146-EABF59DFDF78}" type="pres">
      <dgm:prSet presAssocID="{20FDCC59-C3A8-4E66-B2B9-DD0041FA3C1A}" presName="spaceBetweenRectangles" presStyleCnt="0"/>
      <dgm:spPr/>
    </dgm:pt>
    <dgm:pt modelId="{09DB4377-04D4-4C74-A492-C5037E3E7EEB}" type="pres">
      <dgm:prSet presAssocID="{7A5F1501-86BF-4E00-B788-B7D505EC80FF}" presName="parentLin" presStyleCnt="0"/>
      <dgm:spPr/>
    </dgm:pt>
    <dgm:pt modelId="{D7F6A714-69DA-40CF-84BC-59551ACB4C16}" type="pres">
      <dgm:prSet presAssocID="{7A5F1501-86BF-4E00-B788-B7D505EC80FF}" presName="parentLeftMargin" presStyleLbl="node1" presStyleIdx="1" presStyleCnt="3"/>
      <dgm:spPr/>
    </dgm:pt>
    <dgm:pt modelId="{AB1EB047-9FFE-415E-A34B-E2F5E4A0782E}" type="pres">
      <dgm:prSet presAssocID="{7A5F1501-86BF-4E00-B788-B7D505EC80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022DEE-EA7B-47CE-9C55-07FFFF6691CB}" type="pres">
      <dgm:prSet presAssocID="{7A5F1501-86BF-4E00-B788-B7D505EC80FF}" presName="negativeSpace" presStyleCnt="0"/>
      <dgm:spPr/>
    </dgm:pt>
    <dgm:pt modelId="{2FCBFA2C-14C2-4B07-BF16-D7D03FAD6F97}" type="pres">
      <dgm:prSet presAssocID="{7A5F1501-86BF-4E00-B788-B7D505EC80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0B1100-A132-4494-B873-5EC730F1F4B3}" type="presOf" srcId="{C24BEE10-8F13-41C2-A16A-77C97F23CF97}" destId="{6EA88407-97C3-408E-86D8-D68418F94DC5}" srcOrd="0" destOrd="0" presId="urn:microsoft.com/office/officeart/2005/8/layout/list1"/>
    <dgm:cxn modelId="{7546C303-7E36-49CE-A8D9-EA70FABC674D}" srcId="{C24BEE10-8F13-41C2-A16A-77C97F23CF97}" destId="{9C671736-E515-4D88-A12B-E7DA1BBF56E1}" srcOrd="1" destOrd="0" parTransId="{58A3ED84-DA14-4C86-A16E-DFF1E9F9EA68}" sibTransId="{A77EE0F1-0C19-4A2E-88BA-DB6F265B19B8}"/>
    <dgm:cxn modelId="{FEBCC117-58E8-4484-BA0D-3E22F6B39BD0}" srcId="{84CA6F0C-ACCE-4840-B076-60B20379D0BC}" destId="{ACDA0331-E7CE-46D2-8A52-7C4CD09D320D}" srcOrd="0" destOrd="0" parTransId="{047A52FE-0B54-4CFF-BFD4-18A626E58F52}" sibTransId="{64B3892E-ECB2-41C8-86D2-110BB9A8FE26}"/>
    <dgm:cxn modelId="{8DCDC91D-831E-4BB4-B16B-FEDCBA30E8E0}" type="presOf" srcId="{84CA6F0C-ACCE-4840-B076-60B20379D0BC}" destId="{69477719-5639-4176-97BA-75FEFAD4A647}" srcOrd="1" destOrd="0" presId="urn:microsoft.com/office/officeart/2005/8/layout/list1"/>
    <dgm:cxn modelId="{52A02A2A-D554-469C-B56C-8D861CC3D2F5}" srcId="{7A5F1501-86BF-4E00-B788-B7D505EC80FF}" destId="{5F08C5E8-C39F-4A74-A3BB-4983111080F1}" srcOrd="1" destOrd="0" parTransId="{8283FCDB-AD8F-422C-9573-52F1CAFC8876}" sibTransId="{61E6AB25-0102-4F46-ACEE-2D7AAC75098F}"/>
    <dgm:cxn modelId="{0573562E-F737-4668-B8BD-EBDA35A6155C}" srcId="{5CE2C0A9-51BB-4039-86A3-87EB4682BEEE}" destId="{7A5F1501-86BF-4E00-B788-B7D505EC80FF}" srcOrd="2" destOrd="0" parTransId="{FE97D5FA-77F6-4AFB-94BC-7821F7D4C423}" sibTransId="{5F6D5E7C-3683-4DE9-B824-5F429C097E9F}"/>
    <dgm:cxn modelId="{2D6AE836-4422-4EAA-A998-D9C3D0AAC8EA}" type="presOf" srcId="{5CE2C0A9-51BB-4039-86A3-87EB4682BEEE}" destId="{17625AA7-C3C7-4D1B-A3E9-09DC56A866F2}" srcOrd="0" destOrd="0" presId="urn:microsoft.com/office/officeart/2005/8/layout/list1"/>
    <dgm:cxn modelId="{AFFCF75F-93E2-4CC3-9EC8-54A90F6C1B86}" srcId="{C24BEE10-8F13-41C2-A16A-77C97F23CF97}" destId="{A0B9362B-60F5-4C75-8F02-5E070A1757FA}" srcOrd="0" destOrd="0" parTransId="{583E030B-B30D-441B-804B-3BBAADABEBF9}" sibTransId="{88A98CCF-AED7-4921-AD24-26EA0BC70792}"/>
    <dgm:cxn modelId="{DE37D460-F80C-40F8-82F3-972F606ACF69}" srcId="{7A5F1501-86BF-4E00-B788-B7D505EC80FF}" destId="{393D7DB5-438B-42BD-9C2E-17AAFA3E0C0E}" srcOrd="0" destOrd="0" parTransId="{1222A080-4F3D-44F9-B30A-66F8D7E44278}" sibTransId="{429A9FD2-04FE-47E2-A2A9-F95BF5D31371}"/>
    <dgm:cxn modelId="{A1B75C44-C803-4F18-A24A-AA7287E8BF77}" type="presOf" srcId="{7A5F1501-86BF-4E00-B788-B7D505EC80FF}" destId="{AB1EB047-9FFE-415E-A34B-E2F5E4A0782E}" srcOrd="1" destOrd="0" presId="urn:microsoft.com/office/officeart/2005/8/layout/list1"/>
    <dgm:cxn modelId="{DEF8474A-9340-48AF-8441-97F4629D3AC3}" type="presOf" srcId="{ACDA0331-E7CE-46D2-8A52-7C4CD09D320D}" destId="{06ACBF3B-E9D9-4208-9FBC-AB2179F934D9}" srcOrd="0" destOrd="0" presId="urn:microsoft.com/office/officeart/2005/8/layout/list1"/>
    <dgm:cxn modelId="{F140B44E-702C-4F2A-B888-D9E65090BA5E}" srcId="{7A5F1501-86BF-4E00-B788-B7D505EC80FF}" destId="{6D7D75F2-265C-41F8-9126-12AACCEAAD5B}" srcOrd="2" destOrd="0" parTransId="{280EFCF0-EBCE-401B-B1B0-E93148D081E3}" sibTransId="{36EC153C-DE93-4BB1-93D5-15AB3F98CA76}"/>
    <dgm:cxn modelId="{386A2B72-DF95-4479-9172-B5BCD02CD0BB}" type="presOf" srcId="{A0B9362B-60F5-4C75-8F02-5E070A1757FA}" destId="{6B9497A4-2C31-4350-A218-290DFD6A0DF6}" srcOrd="0" destOrd="0" presId="urn:microsoft.com/office/officeart/2005/8/layout/list1"/>
    <dgm:cxn modelId="{FA09A878-4C61-4EC3-8FCC-A2DC96FEF054}" type="presOf" srcId="{5F08C5E8-C39F-4A74-A3BB-4983111080F1}" destId="{2FCBFA2C-14C2-4B07-BF16-D7D03FAD6F97}" srcOrd="0" destOrd="1" presId="urn:microsoft.com/office/officeart/2005/8/layout/list1"/>
    <dgm:cxn modelId="{C686FB7E-2011-46F0-A286-A7B3C3A26275}" type="presOf" srcId="{7A5F1501-86BF-4E00-B788-B7D505EC80FF}" destId="{D7F6A714-69DA-40CF-84BC-59551ACB4C16}" srcOrd="0" destOrd="0" presId="urn:microsoft.com/office/officeart/2005/8/layout/list1"/>
    <dgm:cxn modelId="{DCF8D17F-40C9-4910-A801-03A4B46DECFA}" type="presOf" srcId="{9360BD3D-444F-427B-BEF7-30BAB1C04B04}" destId="{06ACBF3B-E9D9-4208-9FBC-AB2179F934D9}" srcOrd="0" destOrd="1" presId="urn:microsoft.com/office/officeart/2005/8/layout/list1"/>
    <dgm:cxn modelId="{C4E10392-6C55-4D6B-B1C2-7F250D3EB75C}" srcId="{84CA6F0C-ACCE-4840-B076-60B20379D0BC}" destId="{9360BD3D-444F-427B-BEF7-30BAB1C04B04}" srcOrd="1" destOrd="0" parTransId="{AD98BD65-6448-433D-9E66-AAC5D73034D0}" sibTransId="{06078423-CF73-4036-B38A-F12E476E5B4B}"/>
    <dgm:cxn modelId="{B3A326B7-99D8-43D4-B665-350AE3F27980}" type="presOf" srcId="{84CA6F0C-ACCE-4840-B076-60B20379D0BC}" destId="{5E6B9A04-8614-4D78-96B6-B586FB3AAB57}" srcOrd="0" destOrd="0" presId="urn:microsoft.com/office/officeart/2005/8/layout/list1"/>
    <dgm:cxn modelId="{63A44CBD-52E6-456C-A9D3-0AA7D3BA1222}" srcId="{5CE2C0A9-51BB-4039-86A3-87EB4682BEEE}" destId="{84CA6F0C-ACCE-4840-B076-60B20379D0BC}" srcOrd="0" destOrd="0" parTransId="{CE1AA519-43C9-4D5F-92F7-4C058367E2A0}" sibTransId="{949588B1-6F0D-4C84-8034-AA06F3AF16ED}"/>
    <dgm:cxn modelId="{4933DCD1-11C5-4727-B01F-04D746CD46B6}" type="presOf" srcId="{393D7DB5-438B-42BD-9C2E-17AAFA3E0C0E}" destId="{2FCBFA2C-14C2-4B07-BF16-D7D03FAD6F97}" srcOrd="0" destOrd="0" presId="urn:microsoft.com/office/officeart/2005/8/layout/list1"/>
    <dgm:cxn modelId="{F9432BDF-DE33-4367-B8E8-A7491FF9C62D}" type="presOf" srcId="{6D7D75F2-265C-41F8-9126-12AACCEAAD5B}" destId="{2FCBFA2C-14C2-4B07-BF16-D7D03FAD6F97}" srcOrd="0" destOrd="2" presId="urn:microsoft.com/office/officeart/2005/8/layout/list1"/>
    <dgm:cxn modelId="{1EEF5CEE-4D9F-4979-B5F5-3D925A474D05}" type="presOf" srcId="{C24BEE10-8F13-41C2-A16A-77C97F23CF97}" destId="{D5A82C65-4EBF-4915-93BD-AD39AA695855}" srcOrd="1" destOrd="0" presId="urn:microsoft.com/office/officeart/2005/8/layout/list1"/>
    <dgm:cxn modelId="{149E47EE-BBFF-41BA-B6C1-220814C3AF13}" srcId="{5CE2C0A9-51BB-4039-86A3-87EB4682BEEE}" destId="{C24BEE10-8F13-41C2-A16A-77C97F23CF97}" srcOrd="1" destOrd="0" parTransId="{820D0BDD-5685-40A0-96CE-F12BA1553051}" sibTransId="{20FDCC59-C3A8-4E66-B2B9-DD0041FA3C1A}"/>
    <dgm:cxn modelId="{E05D2FFF-4AC0-4F6D-A38C-4C8F896FA540}" type="presOf" srcId="{9C671736-E515-4D88-A12B-E7DA1BBF56E1}" destId="{6B9497A4-2C31-4350-A218-290DFD6A0DF6}" srcOrd="0" destOrd="1" presId="urn:microsoft.com/office/officeart/2005/8/layout/list1"/>
    <dgm:cxn modelId="{93E36BE1-F6F5-4A8A-95A4-867DE266C63E}" type="presParOf" srcId="{17625AA7-C3C7-4D1B-A3E9-09DC56A866F2}" destId="{42DBE9A4-5D7D-400A-8A4E-771DAE76839A}" srcOrd="0" destOrd="0" presId="urn:microsoft.com/office/officeart/2005/8/layout/list1"/>
    <dgm:cxn modelId="{B46BF6CD-1E00-403E-9A15-62FF2F5C730F}" type="presParOf" srcId="{42DBE9A4-5D7D-400A-8A4E-771DAE76839A}" destId="{5E6B9A04-8614-4D78-96B6-B586FB3AAB57}" srcOrd="0" destOrd="0" presId="urn:microsoft.com/office/officeart/2005/8/layout/list1"/>
    <dgm:cxn modelId="{FDF57773-5927-4F26-9750-5939D20A49FF}" type="presParOf" srcId="{42DBE9A4-5D7D-400A-8A4E-771DAE76839A}" destId="{69477719-5639-4176-97BA-75FEFAD4A647}" srcOrd="1" destOrd="0" presId="urn:microsoft.com/office/officeart/2005/8/layout/list1"/>
    <dgm:cxn modelId="{80C01FAF-6F79-46A9-BCC0-E57D65B0F2BF}" type="presParOf" srcId="{17625AA7-C3C7-4D1B-A3E9-09DC56A866F2}" destId="{CCDC2CBC-C56B-46CA-8050-FCC6B505F631}" srcOrd="1" destOrd="0" presId="urn:microsoft.com/office/officeart/2005/8/layout/list1"/>
    <dgm:cxn modelId="{F38ABEA6-5587-49C0-AC73-46888E1F7362}" type="presParOf" srcId="{17625AA7-C3C7-4D1B-A3E9-09DC56A866F2}" destId="{06ACBF3B-E9D9-4208-9FBC-AB2179F934D9}" srcOrd="2" destOrd="0" presId="urn:microsoft.com/office/officeart/2005/8/layout/list1"/>
    <dgm:cxn modelId="{970433EC-1708-4A73-B5CF-4CCB3F82F1FE}" type="presParOf" srcId="{17625AA7-C3C7-4D1B-A3E9-09DC56A866F2}" destId="{D60F9540-DA37-4A56-A16D-07953BEA22F1}" srcOrd="3" destOrd="0" presId="urn:microsoft.com/office/officeart/2005/8/layout/list1"/>
    <dgm:cxn modelId="{F0BC75BC-08E5-416E-B858-647BC2F2F946}" type="presParOf" srcId="{17625AA7-C3C7-4D1B-A3E9-09DC56A866F2}" destId="{602DEB98-5AD6-4B35-B6D8-6150B2D8AD9D}" srcOrd="4" destOrd="0" presId="urn:microsoft.com/office/officeart/2005/8/layout/list1"/>
    <dgm:cxn modelId="{B47DA892-F2B9-4417-A3C2-7C8CA55A3258}" type="presParOf" srcId="{602DEB98-5AD6-4B35-B6D8-6150B2D8AD9D}" destId="{6EA88407-97C3-408E-86D8-D68418F94DC5}" srcOrd="0" destOrd="0" presId="urn:microsoft.com/office/officeart/2005/8/layout/list1"/>
    <dgm:cxn modelId="{167520C4-A479-42D9-85CF-00C0E2CFD8CE}" type="presParOf" srcId="{602DEB98-5AD6-4B35-B6D8-6150B2D8AD9D}" destId="{D5A82C65-4EBF-4915-93BD-AD39AA695855}" srcOrd="1" destOrd="0" presId="urn:microsoft.com/office/officeart/2005/8/layout/list1"/>
    <dgm:cxn modelId="{5A666CB7-41DC-4EE7-AFCA-A07BC5ABA069}" type="presParOf" srcId="{17625AA7-C3C7-4D1B-A3E9-09DC56A866F2}" destId="{398217A0-D2DB-4E87-85C2-C4E35BC34C8F}" srcOrd="5" destOrd="0" presId="urn:microsoft.com/office/officeart/2005/8/layout/list1"/>
    <dgm:cxn modelId="{3140CD2F-D90C-40C6-B7B7-11F1F606A2A3}" type="presParOf" srcId="{17625AA7-C3C7-4D1B-A3E9-09DC56A866F2}" destId="{6B9497A4-2C31-4350-A218-290DFD6A0DF6}" srcOrd="6" destOrd="0" presId="urn:microsoft.com/office/officeart/2005/8/layout/list1"/>
    <dgm:cxn modelId="{696ECD45-C632-42BE-864E-051E619D3784}" type="presParOf" srcId="{17625AA7-C3C7-4D1B-A3E9-09DC56A866F2}" destId="{DEBF57D4-1571-491C-B146-EABF59DFDF78}" srcOrd="7" destOrd="0" presId="urn:microsoft.com/office/officeart/2005/8/layout/list1"/>
    <dgm:cxn modelId="{1BB38DEA-8C8E-4701-B142-F4AE538FD7EA}" type="presParOf" srcId="{17625AA7-C3C7-4D1B-A3E9-09DC56A866F2}" destId="{09DB4377-04D4-4C74-A492-C5037E3E7EEB}" srcOrd="8" destOrd="0" presId="urn:microsoft.com/office/officeart/2005/8/layout/list1"/>
    <dgm:cxn modelId="{C7A03B32-C6B9-4AD5-A6A4-90A0C9110C24}" type="presParOf" srcId="{09DB4377-04D4-4C74-A492-C5037E3E7EEB}" destId="{D7F6A714-69DA-40CF-84BC-59551ACB4C16}" srcOrd="0" destOrd="0" presId="urn:microsoft.com/office/officeart/2005/8/layout/list1"/>
    <dgm:cxn modelId="{62C67463-CD3D-4328-B9B2-47EF64B49F0E}" type="presParOf" srcId="{09DB4377-04D4-4C74-A492-C5037E3E7EEB}" destId="{AB1EB047-9FFE-415E-A34B-E2F5E4A0782E}" srcOrd="1" destOrd="0" presId="urn:microsoft.com/office/officeart/2005/8/layout/list1"/>
    <dgm:cxn modelId="{4483F77D-73EB-468B-B585-F657FA140281}" type="presParOf" srcId="{17625AA7-C3C7-4D1B-A3E9-09DC56A866F2}" destId="{B8022DEE-EA7B-47CE-9C55-07FFFF6691CB}" srcOrd="9" destOrd="0" presId="urn:microsoft.com/office/officeart/2005/8/layout/list1"/>
    <dgm:cxn modelId="{2AA66275-7060-44A5-8AF4-ACE79982587E}" type="presParOf" srcId="{17625AA7-C3C7-4D1B-A3E9-09DC56A866F2}" destId="{2FCBFA2C-14C2-4B07-BF16-D7D03FAD6F9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BE0AD-DD9A-49BD-9627-01A5EDEFDCEF}" type="doc">
      <dgm:prSet loTypeId="urn:microsoft.com/office/officeart/2005/8/layout/hList6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D46A6DE-5708-46B6-9334-0524312D646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Registri parrocchiali =&gt; momenti fondamentali (battesimo, matrimonio, morte)</a:t>
          </a:r>
          <a:endParaRPr lang="it-IT" sz="2000" dirty="0"/>
        </a:p>
      </dgm:t>
    </dgm:pt>
    <dgm:pt modelId="{B1322D36-43C7-429F-964E-47B77BBEFB63}" type="parTrans" cxnId="{18603858-4F33-49B5-A822-6CCB45AA8CFF}">
      <dgm:prSet/>
      <dgm:spPr/>
      <dgm:t>
        <a:bodyPr/>
        <a:lstStyle/>
        <a:p>
          <a:endParaRPr lang="it-IT" sz="2000"/>
        </a:p>
      </dgm:t>
    </dgm:pt>
    <dgm:pt modelId="{2C45F60A-5ABC-497C-8B3D-6FB3D48C11E6}" type="sibTrans" cxnId="{18603858-4F33-49B5-A822-6CCB45AA8CFF}">
      <dgm:prSet/>
      <dgm:spPr/>
      <dgm:t>
        <a:bodyPr/>
        <a:lstStyle/>
        <a:p>
          <a:endParaRPr lang="it-IT" sz="2000"/>
        </a:p>
      </dgm:t>
    </dgm:pt>
    <dgm:pt modelId="{D24A693A-B0C7-4AEE-80B3-A4508B36682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Battesimo il giorno della nascita o subito il successivo</a:t>
          </a:r>
        </a:p>
      </dgm:t>
    </dgm:pt>
    <dgm:pt modelId="{3A229F2F-1B74-4CA9-9E5B-609898931962}" type="parTrans" cxnId="{5C74D002-529D-4CC6-8C3D-2D55336653B3}">
      <dgm:prSet/>
      <dgm:spPr/>
      <dgm:t>
        <a:bodyPr/>
        <a:lstStyle/>
        <a:p>
          <a:endParaRPr lang="it-IT" sz="2000"/>
        </a:p>
      </dgm:t>
    </dgm:pt>
    <dgm:pt modelId="{9E6686D6-688C-4E82-844E-15ADDABE830A}" type="sibTrans" cxnId="{5C74D002-529D-4CC6-8C3D-2D55336653B3}">
      <dgm:prSet/>
      <dgm:spPr/>
      <dgm:t>
        <a:bodyPr/>
        <a:lstStyle/>
        <a:p>
          <a:endParaRPr lang="it-IT" sz="2000"/>
        </a:p>
      </dgm:t>
    </dgm:pt>
    <dgm:pt modelId="{12608E8F-7E22-4C56-AC48-AC5E982A99E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Nascita santuari per portare il neonato subito deceduto per battezzarlo</a:t>
          </a:r>
        </a:p>
      </dgm:t>
    </dgm:pt>
    <dgm:pt modelId="{10C4AD03-8FC5-44D1-AD69-916A777B90CC}" type="parTrans" cxnId="{7DB8CB50-1873-41F7-9735-1E83975AE301}">
      <dgm:prSet/>
      <dgm:spPr/>
      <dgm:t>
        <a:bodyPr/>
        <a:lstStyle/>
        <a:p>
          <a:endParaRPr lang="it-IT" sz="2000"/>
        </a:p>
      </dgm:t>
    </dgm:pt>
    <dgm:pt modelId="{A30C388C-9DA9-4FAC-AFFF-26D988E336BF}" type="sibTrans" cxnId="{7DB8CB50-1873-41F7-9735-1E83975AE301}">
      <dgm:prSet/>
      <dgm:spPr/>
      <dgm:t>
        <a:bodyPr/>
        <a:lstStyle/>
        <a:p>
          <a:endParaRPr lang="it-IT" sz="2000"/>
        </a:p>
      </dgm:t>
    </dgm:pt>
    <dgm:pt modelId="{90D2E471-7678-4F77-8C45-AFA27058C2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Raramente si scriveva sul registro un neonato subito deciderò</a:t>
          </a:r>
        </a:p>
      </dgm:t>
    </dgm:pt>
    <dgm:pt modelId="{FD339EAD-0627-4218-BF48-C3056E1E9DB0}" type="parTrans" cxnId="{C09E9E14-0E16-4C89-9C96-30C81355B912}">
      <dgm:prSet/>
      <dgm:spPr/>
      <dgm:t>
        <a:bodyPr/>
        <a:lstStyle/>
        <a:p>
          <a:endParaRPr lang="it-IT" sz="2000"/>
        </a:p>
      </dgm:t>
    </dgm:pt>
    <dgm:pt modelId="{FB74B5AF-D5A1-41B3-BA7F-225E64828A8F}" type="sibTrans" cxnId="{C09E9E14-0E16-4C89-9C96-30C81355B912}">
      <dgm:prSet/>
      <dgm:spPr/>
      <dgm:t>
        <a:bodyPr/>
        <a:lstStyle/>
        <a:p>
          <a:endParaRPr lang="it-IT" sz="2000"/>
        </a:p>
      </dgm:t>
    </dgm:pt>
    <dgm:pt modelId="{6D7E977A-F53D-48CA-B664-7DDCC8CAB4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Henry </a:t>
          </a:r>
          <a:r>
            <a:rPr lang="it-IT" sz="2000" b="0" i="0" u="none" dirty="0" err="1"/>
            <a:t>Kamen</a:t>
          </a:r>
          <a:r>
            <a:rPr lang="it-IT" sz="2000" b="0" i="0" u="none" dirty="0"/>
            <a:t> scrive saggio «non a caso, Il secolo di ferro»</a:t>
          </a:r>
        </a:p>
      </dgm:t>
    </dgm:pt>
    <dgm:pt modelId="{F4AC349C-5BF8-4EAB-A01D-2043A3A96746}" type="parTrans" cxnId="{AFB42191-DF56-46A0-80C5-7200C0CB16F9}">
      <dgm:prSet/>
      <dgm:spPr/>
      <dgm:t>
        <a:bodyPr/>
        <a:lstStyle/>
        <a:p>
          <a:endParaRPr lang="it-IT" sz="2000"/>
        </a:p>
      </dgm:t>
    </dgm:pt>
    <dgm:pt modelId="{1C87133E-6383-4F9A-9E35-296BF9CAA22A}" type="sibTrans" cxnId="{AFB42191-DF56-46A0-80C5-7200C0CB16F9}">
      <dgm:prSet/>
      <dgm:spPr/>
      <dgm:t>
        <a:bodyPr/>
        <a:lstStyle/>
        <a:p>
          <a:endParaRPr lang="it-IT" sz="2000"/>
        </a:p>
      </dgm:t>
    </dgm:pt>
    <dgm:pt modelId="{902A0CBD-EC92-4CBE-974C-9244420267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u="none" dirty="0"/>
            <a:t>Nel 1690 lo statistico Gregory King ipotizza che più del 45% della popolazione inglese erano bambini e ragazzi e l’età media era 27 anni.</a:t>
          </a:r>
        </a:p>
      </dgm:t>
    </dgm:pt>
    <dgm:pt modelId="{6092C203-2807-4028-A2BE-C7C8DA5ED589}" type="parTrans" cxnId="{6354B241-94CC-4273-A6AC-2A422B4E825F}">
      <dgm:prSet/>
      <dgm:spPr/>
      <dgm:t>
        <a:bodyPr/>
        <a:lstStyle/>
        <a:p>
          <a:endParaRPr lang="it-IT" sz="2000"/>
        </a:p>
      </dgm:t>
    </dgm:pt>
    <dgm:pt modelId="{C4F9F72D-85B9-4863-A950-A287BAEA6D33}" type="sibTrans" cxnId="{6354B241-94CC-4273-A6AC-2A422B4E825F}">
      <dgm:prSet/>
      <dgm:spPr/>
      <dgm:t>
        <a:bodyPr/>
        <a:lstStyle/>
        <a:p>
          <a:endParaRPr lang="it-IT" sz="2000"/>
        </a:p>
      </dgm:t>
    </dgm:pt>
    <dgm:pt modelId="{5866E4D5-3F66-4FE5-969B-CB860A20DC46}" type="pres">
      <dgm:prSet presAssocID="{E2EBE0AD-DD9A-49BD-9627-01A5EDEFDCEF}" presName="Name0" presStyleCnt="0">
        <dgm:presLayoutVars>
          <dgm:dir/>
          <dgm:resizeHandles val="exact"/>
        </dgm:presLayoutVars>
      </dgm:prSet>
      <dgm:spPr/>
    </dgm:pt>
    <dgm:pt modelId="{B9DC106F-6F9F-4033-B16D-7CC3F9BAC8FE}" type="pres">
      <dgm:prSet presAssocID="{2D46A6DE-5708-46B6-9334-0524312D646E}" presName="node" presStyleLbl="node1" presStyleIdx="0" presStyleCnt="6">
        <dgm:presLayoutVars>
          <dgm:bulletEnabled val="1"/>
        </dgm:presLayoutVars>
      </dgm:prSet>
      <dgm:spPr/>
    </dgm:pt>
    <dgm:pt modelId="{A6CDD199-8F93-44A8-B92B-0881F614DB66}" type="pres">
      <dgm:prSet presAssocID="{2C45F60A-5ABC-497C-8B3D-6FB3D48C11E6}" presName="sibTrans" presStyleCnt="0"/>
      <dgm:spPr/>
    </dgm:pt>
    <dgm:pt modelId="{B9EA106C-BE49-48EF-933D-79C2D6EEDDE0}" type="pres">
      <dgm:prSet presAssocID="{D24A693A-B0C7-4AEE-80B3-A4508B366820}" presName="node" presStyleLbl="node1" presStyleIdx="1" presStyleCnt="6">
        <dgm:presLayoutVars>
          <dgm:bulletEnabled val="1"/>
        </dgm:presLayoutVars>
      </dgm:prSet>
      <dgm:spPr/>
    </dgm:pt>
    <dgm:pt modelId="{64C0CF69-AE4D-4449-82D1-C91C555BEA28}" type="pres">
      <dgm:prSet presAssocID="{9E6686D6-688C-4E82-844E-15ADDABE830A}" presName="sibTrans" presStyleCnt="0"/>
      <dgm:spPr/>
    </dgm:pt>
    <dgm:pt modelId="{1AAF271F-B3DF-4793-8627-879F90136728}" type="pres">
      <dgm:prSet presAssocID="{12608E8F-7E22-4C56-AC48-AC5E982A99EC}" presName="node" presStyleLbl="node1" presStyleIdx="2" presStyleCnt="6">
        <dgm:presLayoutVars>
          <dgm:bulletEnabled val="1"/>
        </dgm:presLayoutVars>
      </dgm:prSet>
      <dgm:spPr/>
    </dgm:pt>
    <dgm:pt modelId="{F43A3F67-B2F5-45BA-81FE-A4D0EFB6FE4E}" type="pres">
      <dgm:prSet presAssocID="{A30C388C-9DA9-4FAC-AFFF-26D988E336BF}" presName="sibTrans" presStyleCnt="0"/>
      <dgm:spPr/>
    </dgm:pt>
    <dgm:pt modelId="{1D830538-7B3B-4109-AFE5-C876DEB57A4E}" type="pres">
      <dgm:prSet presAssocID="{90D2E471-7678-4F77-8C45-AFA27058C28F}" presName="node" presStyleLbl="node1" presStyleIdx="3" presStyleCnt="6">
        <dgm:presLayoutVars>
          <dgm:bulletEnabled val="1"/>
        </dgm:presLayoutVars>
      </dgm:prSet>
      <dgm:spPr/>
    </dgm:pt>
    <dgm:pt modelId="{EC497E59-45A2-468C-B866-4BC88F5B300C}" type="pres">
      <dgm:prSet presAssocID="{FB74B5AF-D5A1-41B3-BA7F-225E64828A8F}" presName="sibTrans" presStyleCnt="0"/>
      <dgm:spPr/>
    </dgm:pt>
    <dgm:pt modelId="{408ACD62-B630-4ADE-98C2-0F985CD694C0}" type="pres">
      <dgm:prSet presAssocID="{6D7E977A-F53D-48CA-B664-7DDCC8CAB43D}" presName="node" presStyleLbl="node1" presStyleIdx="4" presStyleCnt="6">
        <dgm:presLayoutVars>
          <dgm:bulletEnabled val="1"/>
        </dgm:presLayoutVars>
      </dgm:prSet>
      <dgm:spPr/>
    </dgm:pt>
    <dgm:pt modelId="{1D1EE69A-7E45-4F7B-83C6-0A7A007EA5CF}" type="pres">
      <dgm:prSet presAssocID="{1C87133E-6383-4F9A-9E35-296BF9CAA22A}" presName="sibTrans" presStyleCnt="0"/>
      <dgm:spPr/>
    </dgm:pt>
    <dgm:pt modelId="{40C00D22-B8C7-4FDA-A443-9209FE6735D9}" type="pres">
      <dgm:prSet presAssocID="{902A0CBD-EC92-4CBE-974C-92444202678F}" presName="node" presStyleLbl="node1" presStyleIdx="5" presStyleCnt="6">
        <dgm:presLayoutVars>
          <dgm:bulletEnabled val="1"/>
        </dgm:presLayoutVars>
      </dgm:prSet>
      <dgm:spPr/>
    </dgm:pt>
  </dgm:ptLst>
  <dgm:cxnLst>
    <dgm:cxn modelId="{5C74D002-529D-4CC6-8C3D-2D55336653B3}" srcId="{E2EBE0AD-DD9A-49BD-9627-01A5EDEFDCEF}" destId="{D24A693A-B0C7-4AEE-80B3-A4508B366820}" srcOrd="1" destOrd="0" parTransId="{3A229F2F-1B74-4CA9-9E5B-609898931962}" sibTransId="{9E6686D6-688C-4E82-844E-15ADDABE830A}"/>
    <dgm:cxn modelId="{88AC5607-0C1D-463B-AA0D-51E686EAACAC}" type="presOf" srcId="{90D2E471-7678-4F77-8C45-AFA27058C28F}" destId="{1D830538-7B3B-4109-AFE5-C876DEB57A4E}" srcOrd="0" destOrd="0" presId="urn:microsoft.com/office/officeart/2005/8/layout/hList6"/>
    <dgm:cxn modelId="{65CDED0A-4E19-44CE-8B3F-868FA4030DE3}" type="presOf" srcId="{D24A693A-B0C7-4AEE-80B3-A4508B366820}" destId="{B9EA106C-BE49-48EF-933D-79C2D6EEDDE0}" srcOrd="0" destOrd="0" presId="urn:microsoft.com/office/officeart/2005/8/layout/hList6"/>
    <dgm:cxn modelId="{C09E9E14-0E16-4C89-9C96-30C81355B912}" srcId="{E2EBE0AD-DD9A-49BD-9627-01A5EDEFDCEF}" destId="{90D2E471-7678-4F77-8C45-AFA27058C28F}" srcOrd="3" destOrd="0" parTransId="{FD339EAD-0627-4218-BF48-C3056E1E9DB0}" sibTransId="{FB74B5AF-D5A1-41B3-BA7F-225E64828A8F}"/>
    <dgm:cxn modelId="{BF9F333F-1022-482C-B2C5-1C299E20D06E}" type="presOf" srcId="{2D46A6DE-5708-46B6-9334-0524312D646E}" destId="{B9DC106F-6F9F-4033-B16D-7CC3F9BAC8FE}" srcOrd="0" destOrd="0" presId="urn:microsoft.com/office/officeart/2005/8/layout/hList6"/>
    <dgm:cxn modelId="{76CFD35D-5E92-4DCC-AA21-0A771A916DA9}" type="presOf" srcId="{E2EBE0AD-DD9A-49BD-9627-01A5EDEFDCEF}" destId="{5866E4D5-3F66-4FE5-969B-CB860A20DC46}" srcOrd="0" destOrd="0" presId="urn:microsoft.com/office/officeart/2005/8/layout/hList6"/>
    <dgm:cxn modelId="{6354B241-94CC-4273-A6AC-2A422B4E825F}" srcId="{E2EBE0AD-DD9A-49BD-9627-01A5EDEFDCEF}" destId="{902A0CBD-EC92-4CBE-974C-92444202678F}" srcOrd="5" destOrd="0" parTransId="{6092C203-2807-4028-A2BE-C7C8DA5ED589}" sibTransId="{C4F9F72D-85B9-4863-A950-A287BAEA6D33}"/>
    <dgm:cxn modelId="{1FDFEE49-4C3C-4E97-BB3B-C5A3F0FBEA2B}" type="presOf" srcId="{902A0CBD-EC92-4CBE-974C-92444202678F}" destId="{40C00D22-B8C7-4FDA-A443-9209FE6735D9}" srcOrd="0" destOrd="0" presId="urn:microsoft.com/office/officeart/2005/8/layout/hList6"/>
    <dgm:cxn modelId="{7DB8CB50-1873-41F7-9735-1E83975AE301}" srcId="{E2EBE0AD-DD9A-49BD-9627-01A5EDEFDCEF}" destId="{12608E8F-7E22-4C56-AC48-AC5E982A99EC}" srcOrd="2" destOrd="0" parTransId="{10C4AD03-8FC5-44D1-AD69-916A777B90CC}" sibTransId="{A30C388C-9DA9-4FAC-AFFF-26D988E336BF}"/>
    <dgm:cxn modelId="{F08CE272-3670-4868-B00F-37516F4D01DE}" type="presOf" srcId="{6D7E977A-F53D-48CA-B664-7DDCC8CAB43D}" destId="{408ACD62-B630-4ADE-98C2-0F985CD694C0}" srcOrd="0" destOrd="0" presId="urn:microsoft.com/office/officeart/2005/8/layout/hList6"/>
    <dgm:cxn modelId="{18603858-4F33-49B5-A822-6CCB45AA8CFF}" srcId="{E2EBE0AD-DD9A-49BD-9627-01A5EDEFDCEF}" destId="{2D46A6DE-5708-46B6-9334-0524312D646E}" srcOrd="0" destOrd="0" parTransId="{B1322D36-43C7-429F-964E-47B77BBEFB63}" sibTransId="{2C45F60A-5ABC-497C-8B3D-6FB3D48C11E6}"/>
    <dgm:cxn modelId="{AFB42191-DF56-46A0-80C5-7200C0CB16F9}" srcId="{E2EBE0AD-DD9A-49BD-9627-01A5EDEFDCEF}" destId="{6D7E977A-F53D-48CA-B664-7DDCC8CAB43D}" srcOrd="4" destOrd="0" parTransId="{F4AC349C-5BF8-4EAB-A01D-2043A3A96746}" sibTransId="{1C87133E-6383-4F9A-9E35-296BF9CAA22A}"/>
    <dgm:cxn modelId="{3BFAFAE5-ECC4-420D-BCEA-FD5AEDA5D38E}" type="presOf" srcId="{12608E8F-7E22-4C56-AC48-AC5E982A99EC}" destId="{1AAF271F-B3DF-4793-8627-879F90136728}" srcOrd="0" destOrd="0" presId="urn:microsoft.com/office/officeart/2005/8/layout/hList6"/>
    <dgm:cxn modelId="{3316F692-CB10-4744-9032-50A33B411046}" type="presParOf" srcId="{5866E4D5-3F66-4FE5-969B-CB860A20DC46}" destId="{B9DC106F-6F9F-4033-B16D-7CC3F9BAC8FE}" srcOrd="0" destOrd="0" presId="urn:microsoft.com/office/officeart/2005/8/layout/hList6"/>
    <dgm:cxn modelId="{23110560-AB1B-438F-B0BC-3074C2523ECD}" type="presParOf" srcId="{5866E4D5-3F66-4FE5-969B-CB860A20DC46}" destId="{A6CDD199-8F93-44A8-B92B-0881F614DB66}" srcOrd="1" destOrd="0" presId="urn:microsoft.com/office/officeart/2005/8/layout/hList6"/>
    <dgm:cxn modelId="{1807CF2F-1391-4901-B2AB-46C9D559BDCE}" type="presParOf" srcId="{5866E4D5-3F66-4FE5-969B-CB860A20DC46}" destId="{B9EA106C-BE49-48EF-933D-79C2D6EEDDE0}" srcOrd="2" destOrd="0" presId="urn:microsoft.com/office/officeart/2005/8/layout/hList6"/>
    <dgm:cxn modelId="{19EFBED1-C625-46CB-866D-731648569B00}" type="presParOf" srcId="{5866E4D5-3F66-4FE5-969B-CB860A20DC46}" destId="{64C0CF69-AE4D-4449-82D1-C91C555BEA28}" srcOrd="3" destOrd="0" presId="urn:microsoft.com/office/officeart/2005/8/layout/hList6"/>
    <dgm:cxn modelId="{70F87E54-2E81-4A1B-B9FA-4173E999F4D3}" type="presParOf" srcId="{5866E4D5-3F66-4FE5-969B-CB860A20DC46}" destId="{1AAF271F-B3DF-4793-8627-879F90136728}" srcOrd="4" destOrd="0" presId="urn:microsoft.com/office/officeart/2005/8/layout/hList6"/>
    <dgm:cxn modelId="{B4303D34-6940-449C-A3CF-262C41A7170F}" type="presParOf" srcId="{5866E4D5-3F66-4FE5-969B-CB860A20DC46}" destId="{F43A3F67-B2F5-45BA-81FE-A4D0EFB6FE4E}" srcOrd="5" destOrd="0" presId="urn:microsoft.com/office/officeart/2005/8/layout/hList6"/>
    <dgm:cxn modelId="{027F4D0B-8FEF-40A0-9F20-63594EC93BB8}" type="presParOf" srcId="{5866E4D5-3F66-4FE5-969B-CB860A20DC46}" destId="{1D830538-7B3B-4109-AFE5-C876DEB57A4E}" srcOrd="6" destOrd="0" presId="urn:microsoft.com/office/officeart/2005/8/layout/hList6"/>
    <dgm:cxn modelId="{FF91FF57-37C0-44EE-B96B-DA70C35BA20D}" type="presParOf" srcId="{5866E4D5-3F66-4FE5-969B-CB860A20DC46}" destId="{EC497E59-45A2-468C-B866-4BC88F5B300C}" srcOrd="7" destOrd="0" presId="urn:microsoft.com/office/officeart/2005/8/layout/hList6"/>
    <dgm:cxn modelId="{203BEB11-D23C-4937-9655-1FA3BF5F2F1D}" type="presParOf" srcId="{5866E4D5-3F66-4FE5-969B-CB860A20DC46}" destId="{408ACD62-B630-4ADE-98C2-0F985CD694C0}" srcOrd="8" destOrd="0" presId="urn:microsoft.com/office/officeart/2005/8/layout/hList6"/>
    <dgm:cxn modelId="{29B3EDA4-A564-4F63-9127-D12CBF3D8049}" type="presParOf" srcId="{5866E4D5-3F66-4FE5-969B-CB860A20DC46}" destId="{1D1EE69A-7E45-4F7B-83C6-0A7A007EA5CF}" srcOrd="9" destOrd="0" presId="urn:microsoft.com/office/officeart/2005/8/layout/hList6"/>
    <dgm:cxn modelId="{3A7746AD-6D44-4042-9690-0837F9B48FC3}" type="presParOf" srcId="{5866E4D5-3F66-4FE5-969B-CB860A20DC46}" destId="{40C00D22-B8C7-4FDA-A443-9209FE6735D9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EAB16-F307-441A-8E35-6CE38A29D2CC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BA770AC6-4B5D-4766-832C-669EE00BE120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Agricoltura sofferente a causa dei pochi fondi destinati al miglioramento dell'agricoltura </a:t>
          </a:r>
          <a:endParaRPr lang="it-IT"/>
        </a:p>
      </dgm:t>
    </dgm:pt>
    <dgm:pt modelId="{75A536CD-E688-4A1C-B66B-DB2BC29DF1A5}" type="parTrans" cxnId="{873074A3-E2F2-4192-8254-972F50B71EB6}">
      <dgm:prSet/>
      <dgm:spPr/>
      <dgm:t>
        <a:bodyPr/>
        <a:lstStyle/>
        <a:p>
          <a:endParaRPr lang="it-IT"/>
        </a:p>
      </dgm:t>
    </dgm:pt>
    <dgm:pt modelId="{D796B686-B833-42F4-AF89-4EE9F1E55642}" type="sibTrans" cxnId="{873074A3-E2F2-4192-8254-972F50B71EB6}">
      <dgm:prSet/>
      <dgm:spPr/>
      <dgm:t>
        <a:bodyPr/>
        <a:lstStyle/>
        <a:p>
          <a:endParaRPr lang="it-IT"/>
        </a:p>
      </dgm:t>
    </dgm:pt>
    <dgm:pt modelId="{0DE082C0-12F9-455B-9A0C-853B574670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Fine XVI secolo ci fu un'ondata di cattivi raccolti, carestie e epidemie di peste</a:t>
          </a:r>
        </a:p>
      </dgm:t>
    </dgm:pt>
    <dgm:pt modelId="{B336DCCC-1C99-46A6-BD4F-ECA6EFEEBAB8}" type="parTrans" cxnId="{4B9BA114-CF7F-422A-9068-4DECFA364B25}">
      <dgm:prSet/>
      <dgm:spPr/>
      <dgm:t>
        <a:bodyPr/>
        <a:lstStyle/>
        <a:p>
          <a:endParaRPr lang="it-IT"/>
        </a:p>
      </dgm:t>
    </dgm:pt>
    <dgm:pt modelId="{16270820-A923-4924-8D5A-51F796EB2840}" type="sibTrans" cxnId="{4B9BA114-CF7F-422A-9068-4DECFA364B25}">
      <dgm:prSet/>
      <dgm:spPr/>
      <dgm:t>
        <a:bodyPr/>
        <a:lstStyle/>
        <a:p>
          <a:endParaRPr lang="it-IT"/>
        </a:p>
      </dgm:t>
    </dgm:pt>
    <dgm:pt modelId="{0075F80E-8EF4-409B-B1A3-AEA1F09FC4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1597-1598 gelata distrusse le viti e il treno seminato </a:t>
          </a:r>
        </a:p>
      </dgm:t>
    </dgm:pt>
    <dgm:pt modelId="{80B6D626-3B76-4128-95F7-F1E0B029EA74}" type="parTrans" cxnId="{EE3F759B-3236-4C27-BA0A-2A21CEB08FD2}">
      <dgm:prSet/>
      <dgm:spPr/>
      <dgm:t>
        <a:bodyPr/>
        <a:lstStyle/>
        <a:p>
          <a:endParaRPr lang="it-IT"/>
        </a:p>
      </dgm:t>
    </dgm:pt>
    <dgm:pt modelId="{F4D36FD6-03CC-409E-A34E-4615B86B5B2F}" type="sibTrans" cxnId="{EE3F759B-3236-4C27-BA0A-2A21CEB08FD2}">
      <dgm:prSet/>
      <dgm:spPr/>
      <dgm:t>
        <a:bodyPr/>
        <a:lstStyle/>
        <a:p>
          <a:endParaRPr lang="it-IT"/>
        </a:p>
      </dgm:t>
    </dgm:pt>
    <dgm:pt modelId="{79023D59-90A4-4A55-AF5C-5C4DBE4973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1598 distrutto completamente tutto il treno a causa di una forte tempesta</a:t>
          </a:r>
        </a:p>
      </dgm:t>
    </dgm:pt>
    <dgm:pt modelId="{1578C1DA-9388-4D8C-B771-190C3C5D2ADF}" type="parTrans" cxnId="{79DAEE4B-2DC4-4257-9851-9B8DA4B5D08C}">
      <dgm:prSet/>
      <dgm:spPr/>
      <dgm:t>
        <a:bodyPr/>
        <a:lstStyle/>
        <a:p>
          <a:endParaRPr lang="it-IT"/>
        </a:p>
      </dgm:t>
    </dgm:pt>
    <dgm:pt modelId="{A616F88D-4BD2-4A7A-AF3A-082D49BC7105}" type="sibTrans" cxnId="{79DAEE4B-2DC4-4257-9851-9B8DA4B5D08C}">
      <dgm:prSet/>
      <dgm:spPr/>
      <dgm:t>
        <a:bodyPr/>
        <a:lstStyle/>
        <a:p>
          <a:endParaRPr lang="it-IT"/>
        </a:p>
      </dgm:t>
    </dgm:pt>
    <dgm:pt modelId="{A21839D4-CFC9-4BAA-B673-D919AA959F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Grande crisi e contadini lasciati fuori dalle mura delle città con epidemia di peste che uccise il 10% della popolazione </a:t>
          </a:r>
        </a:p>
      </dgm:t>
    </dgm:pt>
    <dgm:pt modelId="{47E20898-7AA9-4094-9584-3A86650909DE}" type="parTrans" cxnId="{9D90C490-3636-4197-B88A-23EBF2C0929E}">
      <dgm:prSet/>
      <dgm:spPr/>
      <dgm:t>
        <a:bodyPr/>
        <a:lstStyle/>
        <a:p>
          <a:endParaRPr lang="it-IT"/>
        </a:p>
      </dgm:t>
    </dgm:pt>
    <dgm:pt modelId="{F86927AA-3785-4851-86B2-353A5748F93E}" type="sibTrans" cxnId="{9D90C490-3636-4197-B88A-23EBF2C0929E}">
      <dgm:prSet/>
      <dgm:spPr/>
      <dgm:t>
        <a:bodyPr/>
        <a:lstStyle/>
        <a:p>
          <a:endParaRPr lang="it-IT"/>
        </a:p>
      </dgm:t>
    </dgm:pt>
    <dgm:pt modelId="{4CC1A729-CB09-476D-88F0-0E735A53D9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Visita queste terre Federico II, ma non fa nulla </a:t>
          </a:r>
        </a:p>
      </dgm:t>
    </dgm:pt>
    <dgm:pt modelId="{2BC3BD29-ACE5-42FF-AA9A-D2E0F9A2CB39}" type="parTrans" cxnId="{BC7C9EE9-0745-45CB-87A5-DBE9C692E3CE}">
      <dgm:prSet/>
      <dgm:spPr/>
      <dgm:t>
        <a:bodyPr/>
        <a:lstStyle/>
        <a:p>
          <a:endParaRPr lang="it-IT"/>
        </a:p>
      </dgm:t>
    </dgm:pt>
    <dgm:pt modelId="{3D1F25C3-9353-4AF5-9FF3-50CD7E3AA1F7}" type="sibTrans" cxnId="{BC7C9EE9-0745-45CB-87A5-DBE9C692E3CE}">
      <dgm:prSet/>
      <dgm:spPr/>
      <dgm:t>
        <a:bodyPr/>
        <a:lstStyle/>
        <a:p>
          <a:endParaRPr lang="it-IT"/>
        </a:p>
      </dgm:t>
    </dgm:pt>
    <dgm:pt modelId="{7B8F952E-9957-49D6-BA64-125B7A0584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Stessa mentalità Federico III</a:t>
          </a:r>
        </a:p>
      </dgm:t>
    </dgm:pt>
    <dgm:pt modelId="{49714684-98DC-4563-867B-C6F8DE5F7632}" type="parTrans" cxnId="{8488B067-6EC0-4523-A925-C81BC8BC22BA}">
      <dgm:prSet/>
      <dgm:spPr/>
      <dgm:t>
        <a:bodyPr/>
        <a:lstStyle/>
        <a:p>
          <a:endParaRPr lang="it-IT"/>
        </a:p>
      </dgm:t>
    </dgm:pt>
    <dgm:pt modelId="{FDE5E492-A151-4E2A-9FD4-7C409213438A}" type="sibTrans" cxnId="{8488B067-6EC0-4523-A925-C81BC8BC22BA}">
      <dgm:prSet/>
      <dgm:spPr/>
      <dgm:t>
        <a:bodyPr/>
        <a:lstStyle/>
        <a:p>
          <a:endParaRPr lang="it-IT"/>
        </a:p>
      </dgm:t>
    </dgm:pt>
    <dgm:pt modelId="{E21FC43D-178D-4D0B-8429-D1B24B45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Espulsione completa dei moriscos così nello stato c’era un'unica religione</a:t>
          </a:r>
        </a:p>
      </dgm:t>
    </dgm:pt>
    <dgm:pt modelId="{9ACF644F-2717-4177-874A-1A1D00978D07}" type="parTrans" cxnId="{B622F882-9CC2-4A89-BFB7-A12384CD372C}">
      <dgm:prSet/>
      <dgm:spPr/>
      <dgm:t>
        <a:bodyPr/>
        <a:lstStyle/>
        <a:p>
          <a:endParaRPr lang="it-IT"/>
        </a:p>
      </dgm:t>
    </dgm:pt>
    <dgm:pt modelId="{CFD31FBA-55BE-468A-9365-239FEC33292E}" type="sibTrans" cxnId="{B622F882-9CC2-4A89-BFB7-A12384CD372C}">
      <dgm:prSet/>
      <dgm:spPr/>
      <dgm:t>
        <a:bodyPr/>
        <a:lstStyle/>
        <a:p>
          <a:endParaRPr lang="it-IT"/>
        </a:p>
      </dgm:t>
    </dgm:pt>
    <dgm:pt modelId="{365388EE-6AA3-40DD-8A15-1AFEA46EEE48}" type="pres">
      <dgm:prSet presAssocID="{E44EAB16-F307-441A-8E35-6CE38A29D2CC}" presName="linear" presStyleCnt="0">
        <dgm:presLayoutVars>
          <dgm:animLvl val="lvl"/>
          <dgm:resizeHandles val="exact"/>
        </dgm:presLayoutVars>
      </dgm:prSet>
      <dgm:spPr/>
    </dgm:pt>
    <dgm:pt modelId="{A581949D-099E-47E9-8162-1082BAE64AAD}" type="pres">
      <dgm:prSet presAssocID="{BA770AC6-4B5D-4766-832C-669EE00BE1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605C09E-D922-4EE8-A38A-0D14B6CDF9F4}" type="pres">
      <dgm:prSet presAssocID="{D796B686-B833-42F4-AF89-4EE9F1E55642}" presName="spacer" presStyleCnt="0"/>
      <dgm:spPr/>
    </dgm:pt>
    <dgm:pt modelId="{FFA1BB20-234D-40B1-B5EE-1C705044FB95}" type="pres">
      <dgm:prSet presAssocID="{0DE082C0-12F9-455B-9A0C-853B574670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4A25880-AD2F-4ED1-B4AC-6B35E056058F}" type="pres">
      <dgm:prSet presAssocID="{0DE082C0-12F9-455B-9A0C-853B57467067}" presName="childText" presStyleLbl="revTx" presStyleIdx="0" presStyleCnt="1">
        <dgm:presLayoutVars>
          <dgm:bulletEnabled val="1"/>
        </dgm:presLayoutVars>
      </dgm:prSet>
      <dgm:spPr/>
    </dgm:pt>
    <dgm:pt modelId="{805062A2-C04F-4383-A5EA-A8D080E382AE}" type="pres">
      <dgm:prSet presAssocID="{A21839D4-CFC9-4BAA-B673-D919AA959F3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05D0B05-F96D-46C7-AB59-6FEA57F8AA46}" type="pres">
      <dgm:prSet presAssocID="{F86927AA-3785-4851-86B2-353A5748F93E}" presName="spacer" presStyleCnt="0"/>
      <dgm:spPr/>
    </dgm:pt>
    <dgm:pt modelId="{5793BEDE-47C3-4B21-B7A3-81EFFB2A4D13}" type="pres">
      <dgm:prSet presAssocID="{4CC1A729-CB09-476D-88F0-0E735A53D96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938A19E-188F-4390-B336-10B20EAF3F0D}" type="pres">
      <dgm:prSet presAssocID="{3D1F25C3-9353-4AF5-9FF3-50CD7E3AA1F7}" presName="spacer" presStyleCnt="0"/>
      <dgm:spPr/>
    </dgm:pt>
    <dgm:pt modelId="{2C1DF432-D5FE-4789-8FB7-122FF3149DDB}" type="pres">
      <dgm:prSet presAssocID="{7B8F952E-9957-49D6-BA64-125B7A0584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9F1597-801C-437A-AA3F-3E16BA2569E9}" type="pres">
      <dgm:prSet presAssocID="{FDE5E492-A151-4E2A-9FD4-7C409213438A}" presName="spacer" presStyleCnt="0"/>
      <dgm:spPr/>
    </dgm:pt>
    <dgm:pt modelId="{1A81BC1F-8BBE-4546-ACD6-83553CB46BE5}" type="pres">
      <dgm:prSet presAssocID="{E21FC43D-178D-4D0B-8429-D1B24B45BA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B9BA114-CF7F-422A-9068-4DECFA364B25}" srcId="{E44EAB16-F307-441A-8E35-6CE38A29D2CC}" destId="{0DE082C0-12F9-455B-9A0C-853B57467067}" srcOrd="1" destOrd="0" parTransId="{B336DCCC-1C99-46A6-BD4F-ECA6EFEEBAB8}" sibTransId="{16270820-A923-4924-8D5A-51F796EB2840}"/>
    <dgm:cxn modelId="{FFB72735-A96D-4CE7-8F76-6BC00F0620BB}" type="presOf" srcId="{7B8F952E-9957-49D6-BA64-125B7A05849D}" destId="{2C1DF432-D5FE-4789-8FB7-122FF3149DDB}" srcOrd="0" destOrd="0" presId="urn:microsoft.com/office/officeart/2005/8/layout/vList2"/>
    <dgm:cxn modelId="{B2EED63D-43B1-4394-80CC-37AB9F77E4AB}" type="presOf" srcId="{BA770AC6-4B5D-4766-832C-669EE00BE120}" destId="{A581949D-099E-47E9-8162-1082BAE64AAD}" srcOrd="0" destOrd="0" presId="urn:microsoft.com/office/officeart/2005/8/layout/vList2"/>
    <dgm:cxn modelId="{894FF342-E787-44EC-AB00-A5253F0D818C}" type="presOf" srcId="{79023D59-90A4-4A55-AF5C-5C4DBE4973B9}" destId="{44A25880-AD2F-4ED1-B4AC-6B35E056058F}" srcOrd="0" destOrd="1" presId="urn:microsoft.com/office/officeart/2005/8/layout/vList2"/>
    <dgm:cxn modelId="{8488B067-6EC0-4523-A925-C81BC8BC22BA}" srcId="{E44EAB16-F307-441A-8E35-6CE38A29D2CC}" destId="{7B8F952E-9957-49D6-BA64-125B7A05849D}" srcOrd="4" destOrd="0" parTransId="{49714684-98DC-4563-867B-C6F8DE5F7632}" sibTransId="{FDE5E492-A151-4E2A-9FD4-7C409213438A}"/>
    <dgm:cxn modelId="{79DAEE4B-2DC4-4257-9851-9B8DA4B5D08C}" srcId="{0DE082C0-12F9-455B-9A0C-853B57467067}" destId="{79023D59-90A4-4A55-AF5C-5C4DBE4973B9}" srcOrd="1" destOrd="0" parTransId="{1578C1DA-9388-4D8C-B771-190C3C5D2ADF}" sibTransId="{A616F88D-4BD2-4A7A-AF3A-082D49BC7105}"/>
    <dgm:cxn modelId="{588D6F6F-302C-471C-AA8D-953AEF4FA006}" type="presOf" srcId="{E44EAB16-F307-441A-8E35-6CE38A29D2CC}" destId="{365388EE-6AA3-40DD-8A15-1AFEA46EEE48}" srcOrd="0" destOrd="0" presId="urn:microsoft.com/office/officeart/2005/8/layout/vList2"/>
    <dgm:cxn modelId="{A2C69E53-5385-44EF-AF6D-E29ED1673B49}" type="presOf" srcId="{0075F80E-8EF4-409B-B1A3-AEA1F09FC4D7}" destId="{44A25880-AD2F-4ED1-B4AC-6B35E056058F}" srcOrd="0" destOrd="0" presId="urn:microsoft.com/office/officeart/2005/8/layout/vList2"/>
    <dgm:cxn modelId="{45B3407D-77DF-4BCF-9D0E-48FC9DF782C6}" type="presOf" srcId="{0DE082C0-12F9-455B-9A0C-853B57467067}" destId="{FFA1BB20-234D-40B1-B5EE-1C705044FB95}" srcOrd="0" destOrd="0" presId="urn:microsoft.com/office/officeart/2005/8/layout/vList2"/>
    <dgm:cxn modelId="{B622F882-9CC2-4A89-BFB7-A12384CD372C}" srcId="{E44EAB16-F307-441A-8E35-6CE38A29D2CC}" destId="{E21FC43D-178D-4D0B-8429-D1B24B45BAD7}" srcOrd="5" destOrd="0" parTransId="{9ACF644F-2717-4177-874A-1A1D00978D07}" sibTransId="{CFD31FBA-55BE-468A-9365-239FEC33292E}"/>
    <dgm:cxn modelId="{9D90C490-3636-4197-B88A-23EBF2C0929E}" srcId="{E44EAB16-F307-441A-8E35-6CE38A29D2CC}" destId="{A21839D4-CFC9-4BAA-B673-D919AA959F39}" srcOrd="2" destOrd="0" parTransId="{47E20898-7AA9-4094-9584-3A86650909DE}" sibTransId="{F86927AA-3785-4851-86B2-353A5748F93E}"/>
    <dgm:cxn modelId="{EE3F759B-3236-4C27-BA0A-2A21CEB08FD2}" srcId="{0DE082C0-12F9-455B-9A0C-853B57467067}" destId="{0075F80E-8EF4-409B-B1A3-AEA1F09FC4D7}" srcOrd="0" destOrd="0" parTransId="{80B6D626-3B76-4128-95F7-F1E0B029EA74}" sibTransId="{F4D36FD6-03CC-409E-A34E-4615B86B5B2F}"/>
    <dgm:cxn modelId="{873074A3-E2F2-4192-8254-972F50B71EB6}" srcId="{E44EAB16-F307-441A-8E35-6CE38A29D2CC}" destId="{BA770AC6-4B5D-4766-832C-669EE00BE120}" srcOrd="0" destOrd="0" parTransId="{75A536CD-E688-4A1C-B66B-DB2BC29DF1A5}" sibTransId="{D796B686-B833-42F4-AF89-4EE9F1E55642}"/>
    <dgm:cxn modelId="{6D8886CA-5C6A-44AC-9C9E-AF4D4C5DB31D}" type="presOf" srcId="{A21839D4-CFC9-4BAA-B673-D919AA959F39}" destId="{805062A2-C04F-4383-A5EA-A8D080E382AE}" srcOrd="0" destOrd="0" presId="urn:microsoft.com/office/officeart/2005/8/layout/vList2"/>
    <dgm:cxn modelId="{4F0C31DA-3361-477B-88A6-3C360C3B149C}" type="presOf" srcId="{E21FC43D-178D-4D0B-8429-D1B24B45BAD7}" destId="{1A81BC1F-8BBE-4546-ACD6-83553CB46BE5}" srcOrd="0" destOrd="0" presId="urn:microsoft.com/office/officeart/2005/8/layout/vList2"/>
    <dgm:cxn modelId="{466E3BE8-937C-4B3F-8A66-0D62EE821780}" type="presOf" srcId="{4CC1A729-CB09-476D-88F0-0E735A53D960}" destId="{5793BEDE-47C3-4B21-B7A3-81EFFB2A4D13}" srcOrd="0" destOrd="0" presId="urn:microsoft.com/office/officeart/2005/8/layout/vList2"/>
    <dgm:cxn modelId="{BC7C9EE9-0745-45CB-87A5-DBE9C692E3CE}" srcId="{E44EAB16-F307-441A-8E35-6CE38A29D2CC}" destId="{4CC1A729-CB09-476D-88F0-0E735A53D960}" srcOrd="3" destOrd="0" parTransId="{2BC3BD29-ACE5-42FF-AA9A-D2E0F9A2CB39}" sibTransId="{3D1F25C3-9353-4AF5-9FF3-50CD7E3AA1F7}"/>
    <dgm:cxn modelId="{FC544833-E568-4A35-B068-4D73986C3185}" type="presParOf" srcId="{365388EE-6AA3-40DD-8A15-1AFEA46EEE48}" destId="{A581949D-099E-47E9-8162-1082BAE64AAD}" srcOrd="0" destOrd="0" presId="urn:microsoft.com/office/officeart/2005/8/layout/vList2"/>
    <dgm:cxn modelId="{27DBA80F-F087-42CA-8AB3-09C11079DFB0}" type="presParOf" srcId="{365388EE-6AA3-40DD-8A15-1AFEA46EEE48}" destId="{D605C09E-D922-4EE8-A38A-0D14B6CDF9F4}" srcOrd="1" destOrd="0" presId="urn:microsoft.com/office/officeart/2005/8/layout/vList2"/>
    <dgm:cxn modelId="{DB30A6D3-6D5F-4D12-8130-CD4373742B3B}" type="presParOf" srcId="{365388EE-6AA3-40DD-8A15-1AFEA46EEE48}" destId="{FFA1BB20-234D-40B1-B5EE-1C705044FB95}" srcOrd="2" destOrd="0" presId="urn:microsoft.com/office/officeart/2005/8/layout/vList2"/>
    <dgm:cxn modelId="{DD612A51-193B-46F9-BBCA-0CD468C4AC10}" type="presParOf" srcId="{365388EE-6AA3-40DD-8A15-1AFEA46EEE48}" destId="{44A25880-AD2F-4ED1-B4AC-6B35E056058F}" srcOrd="3" destOrd="0" presId="urn:microsoft.com/office/officeart/2005/8/layout/vList2"/>
    <dgm:cxn modelId="{25165F97-8BA7-4CED-ACB5-F19DAD1BFB8A}" type="presParOf" srcId="{365388EE-6AA3-40DD-8A15-1AFEA46EEE48}" destId="{805062A2-C04F-4383-A5EA-A8D080E382AE}" srcOrd="4" destOrd="0" presId="urn:microsoft.com/office/officeart/2005/8/layout/vList2"/>
    <dgm:cxn modelId="{A274E73F-EC27-4655-B73A-451C958D6BF3}" type="presParOf" srcId="{365388EE-6AA3-40DD-8A15-1AFEA46EEE48}" destId="{A05D0B05-F96D-46C7-AB59-6FEA57F8AA46}" srcOrd="5" destOrd="0" presId="urn:microsoft.com/office/officeart/2005/8/layout/vList2"/>
    <dgm:cxn modelId="{E98C4705-714A-4DB1-8B25-4B7F712A08D1}" type="presParOf" srcId="{365388EE-6AA3-40DD-8A15-1AFEA46EEE48}" destId="{5793BEDE-47C3-4B21-B7A3-81EFFB2A4D13}" srcOrd="6" destOrd="0" presId="urn:microsoft.com/office/officeart/2005/8/layout/vList2"/>
    <dgm:cxn modelId="{54A3E92A-EA4F-4BA1-A34C-C4EF4FF51BD6}" type="presParOf" srcId="{365388EE-6AA3-40DD-8A15-1AFEA46EEE48}" destId="{2938A19E-188F-4390-B336-10B20EAF3F0D}" srcOrd="7" destOrd="0" presId="urn:microsoft.com/office/officeart/2005/8/layout/vList2"/>
    <dgm:cxn modelId="{646BA18C-5A26-4275-9C04-81F64B5458F6}" type="presParOf" srcId="{365388EE-6AA3-40DD-8A15-1AFEA46EEE48}" destId="{2C1DF432-D5FE-4789-8FB7-122FF3149DDB}" srcOrd="8" destOrd="0" presId="urn:microsoft.com/office/officeart/2005/8/layout/vList2"/>
    <dgm:cxn modelId="{8C74C34F-72D4-47FF-A19B-2604AF8A7D38}" type="presParOf" srcId="{365388EE-6AA3-40DD-8A15-1AFEA46EEE48}" destId="{019F1597-801C-437A-AA3F-3E16BA2569E9}" srcOrd="9" destOrd="0" presId="urn:microsoft.com/office/officeart/2005/8/layout/vList2"/>
    <dgm:cxn modelId="{421857EC-162A-48F3-B407-62FC2A9AFC8A}" type="presParOf" srcId="{365388EE-6AA3-40DD-8A15-1AFEA46EEE48}" destId="{1A81BC1F-8BBE-4546-ACD6-83553CB46BE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F8293-B68A-4582-BFF0-0ABA3ACA576E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70795CE4-FBD5-4DE6-8E31-6DDAFB931EC2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Nel 1620 Amsterdam e l’Olanda diventano il centro vitale dell’economia europea</a:t>
          </a:r>
          <a:endParaRPr lang="it-IT"/>
        </a:p>
      </dgm:t>
    </dgm:pt>
    <dgm:pt modelId="{B921C5FB-0B7A-419B-A8AA-BC5CC09E9485}" type="parTrans" cxnId="{C9D16352-FAE0-46A9-B8CD-E49C7F3E573E}">
      <dgm:prSet/>
      <dgm:spPr/>
      <dgm:t>
        <a:bodyPr/>
        <a:lstStyle/>
        <a:p>
          <a:endParaRPr lang="it-IT"/>
        </a:p>
      </dgm:t>
    </dgm:pt>
    <dgm:pt modelId="{640B67C4-5126-47F6-853F-62714905FB05}" type="sibTrans" cxnId="{C9D16352-FAE0-46A9-B8CD-E49C7F3E573E}">
      <dgm:prSet/>
      <dgm:spPr/>
      <dgm:t>
        <a:bodyPr/>
        <a:lstStyle/>
        <a:p>
          <a:endParaRPr lang="it-IT"/>
        </a:p>
      </dgm:t>
    </dgm:pt>
    <dgm:pt modelId="{BCA4B29C-7650-447D-B606-9E1B533457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1750 Amsterdam perse il dominio che prese l’Inghilterra.</a:t>
          </a:r>
        </a:p>
      </dgm:t>
    </dgm:pt>
    <dgm:pt modelId="{D93F19A8-0659-4DC4-97BB-0B4A977638C6}" type="parTrans" cxnId="{528C414B-A50B-4CF9-8C95-0679288CE52C}">
      <dgm:prSet/>
      <dgm:spPr/>
      <dgm:t>
        <a:bodyPr/>
        <a:lstStyle/>
        <a:p>
          <a:endParaRPr lang="it-IT"/>
        </a:p>
      </dgm:t>
    </dgm:pt>
    <dgm:pt modelId="{1783F7B5-1063-49F0-BE1E-5B33D7ED4675}" type="sibTrans" cxnId="{528C414B-A50B-4CF9-8C95-0679288CE52C}">
      <dgm:prSet/>
      <dgm:spPr/>
      <dgm:t>
        <a:bodyPr/>
        <a:lstStyle/>
        <a:p>
          <a:endParaRPr lang="it-IT"/>
        </a:p>
      </dgm:t>
    </dgm:pt>
    <dgm:pt modelId="{0262F167-FDBE-4400-B810-726FD0A2E99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l’Olanda avvia il dominio economico mondiale</a:t>
          </a:r>
        </a:p>
      </dgm:t>
    </dgm:pt>
    <dgm:pt modelId="{4E4EE2A2-E3C1-4B42-B858-8188A1BD440E}" type="parTrans" cxnId="{4123520E-A809-468D-A217-BF2410C956AE}">
      <dgm:prSet/>
      <dgm:spPr/>
      <dgm:t>
        <a:bodyPr/>
        <a:lstStyle/>
        <a:p>
          <a:endParaRPr lang="it-IT"/>
        </a:p>
      </dgm:t>
    </dgm:pt>
    <dgm:pt modelId="{E5C23172-6CEE-44A8-BF19-81C7EDB64834}" type="sibTrans" cxnId="{4123520E-A809-468D-A217-BF2410C956AE}">
      <dgm:prSet/>
      <dgm:spPr/>
      <dgm:t>
        <a:bodyPr/>
        <a:lstStyle/>
        <a:p>
          <a:endParaRPr lang="it-IT"/>
        </a:p>
      </dgm:t>
    </dgm:pt>
    <dgm:pt modelId="{C60595BF-634E-4614-B104-C66CE0A7E4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pesca aringhe </a:t>
          </a:r>
        </a:p>
      </dgm:t>
    </dgm:pt>
    <dgm:pt modelId="{7CF73529-1AAF-407F-917E-FF70C9932B6E}" type="parTrans" cxnId="{043CE057-0AEC-49D1-BBB5-8E6103A418BD}">
      <dgm:prSet/>
      <dgm:spPr/>
      <dgm:t>
        <a:bodyPr/>
        <a:lstStyle/>
        <a:p>
          <a:endParaRPr lang="it-IT"/>
        </a:p>
      </dgm:t>
    </dgm:pt>
    <dgm:pt modelId="{856D6F3E-E0D2-473E-A34C-E62914D54D23}" type="sibTrans" cxnId="{043CE057-0AEC-49D1-BBB5-8E6103A418BD}">
      <dgm:prSet/>
      <dgm:spPr/>
      <dgm:t>
        <a:bodyPr/>
        <a:lstStyle/>
        <a:p>
          <a:endParaRPr lang="it-IT"/>
        </a:p>
      </dgm:t>
    </dgm:pt>
    <dgm:pt modelId="{95FA7E77-2F4B-48D4-B417-9BB9D2687B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costruzione di “haringbuis” particolare battello con la possibilità di pulire e marinare il pesce</a:t>
          </a:r>
        </a:p>
      </dgm:t>
    </dgm:pt>
    <dgm:pt modelId="{58423BD7-1595-4FC3-AE30-47D5F7F79EB5}" type="parTrans" cxnId="{D1D73C6F-9141-45D0-8ACD-B2B9215E4034}">
      <dgm:prSet/>
      <dgm:spPr/>
      <dgm:t>
        <a:bodyPr/>
        <a:lstStyle/>
        <a:p>
          <a:endParaRPr lang="it-IT"/>
        </a:p>
      </dgm:t>
    </dgm:pt>
    <dgm:pt modelId="{E4E80892-A3C1-484D-828D-9E5032B9F34F}" type="sibTrans" cxnId="{D1D73C6F-9141-45D0-8ACD-B2B9215E4034}">
      <dgm:prSet/>
      <dgm:spPr/>
      <dgm:t>
        <a:bodyPr/>
        <a:lstStyle/>
        <a:p>
          <a:endParaRPr lang="it-IT"/>
        </a:p>
      </dgm:t>
    </dgm:pt>
    <dgm:pt modelId="{B236A0CD-E689-404F-A9D6-DE09911744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metà 600 venne chiamata “la grande pesca”</a:t>
          </a:r>
        </a:p>
      </dgm:t>
    </dgm:pt>
    <dgm:pt modelId="{EC25267E-5718-44E2-BA67-779F59EB8A68}" type="parTrans" cxnId="{E1A1B2AB-2B87-4364-BE4C-A850D7EA8E2F}">
      <dgm:prSet/>
      <dgm:spPr/>
      <dgm:t>
        <a:bodyPr/>
        <a:lstStyle/>
        <a:p>
          <a:endParaRPr lang="it-IT"/>
        </a:p>
      </dgm:t>
    </dgm:pt>
    <dgm:pt modelId="{4CD27052-EB8E-458B-8355-CE1B8D757AEF}" type="sibTrans" cxnId="{E1A1B2AB-2B87-4364-BE4C-A850D7EA8E2F}">
      <dgm:prSet/>
      <dgm:spPr/>
      <dgm:t>
        <a:bodyPr/>
        <a:lstStyle/>
        <a:p>
          <a:endParaRPr lang="it-IT"/>
        </a:p>
      </dgm:t>
    </dgm:pt>
    <dgm:pt modelId="{3A10ECDF-6B18-413C-ABB6-DCD22922A7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dal 1585 ci furono cacciatori di balene</a:t>
          </a:r>
        </a:p>
      </dgm:t>
    </dgm:pt>
    <dgm:pt modelId="{A165E7F9-1E6F-41C5-BA44-52FFEFEB75D6}" type="parTrans" cxnId="{4C666E82-893C-4849-872C-1C3F44149440}">
      <dgm:prSet/>
      <dgm:spPr/>
      <dgm:t>
        <a:bodyPr/>
        <a:lstStyle/>
        <a:p>
          <a:endParaRPr lang="it-IT"/>
        </a:p>
      </dgm:t>
    </dgm:pt>
    <dgm:pt modelId="{9846E92B-0A0D-4DCF-898B-B288CFABD5F1}" type="sibTrans" cxnId="{4C666E82-893C-4849-872C-1C3F44149440}">
      <dgm:prSet/>
      <dgm:spPr/>
      <dgm:t>
        <a:bodyPr/>
        <a:lstStyle/>
        <a:p>
          <a:endParaRPr lang="it-IT"/>
        </a:p>
      </dgm:t>
    </dgm:pt>
    <dgm:pt modelId="{6E1C8F7C-6218-4E5C-823C-840DB1DD092B}" type="pres">
      <dgm:prSet presAssocID="{69BF8293-B68A-4582-BFF0-0ABA3ACA576E}" presName="Name0" presStyleCnt="0">
        <dgm:presLayoutVars>
          <dgm:dir/>
          <dgm:animLvl val="lvl"/>
          <dgm:resizeHandles val="exact"/>
        </dgm:presLayoutVars>
      </dgm:prSet>
      <dgm:spPr/>
    </dgm:pt>
    <dgm:pt modelId="{E228093D-89ED-4BD1-84B9-20EB8E3FA760}" type="pres">
      <dgm:prSet presAssocID="{70795CE4-FBD5-4DE6-8E31-6DDAFB931EC2}" presName="composite" presStyleCnt="0"/>
      <dgm:spPr/>
    </dgm:pt>
    <dgm:pt modelId="{4615F5A7-F3FD-4336-83BB-36B30933C425}" type="pres">
      <dgm:prSet presAssocID="{70795CE4-FBD5-4DE6-8E31-6DDAFB931E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4029E0-1C13-4B2A-BDF0-2A04B1A739B5}" type="pres">
      <dgm:prSet presAssocID="{70795CE4-FBD5-4DE6-8E31-6DDAFB931EC2}" presName="desTx" presStyleLbl="alignAccFollowNode1" presStyleIdx="0" presStyleCnt="3">
        <dgm:presLayoutVars>
          <dgm:bulletEnabled val="1"/>
        </dgm:presLayoutVars>
      </dgm:prSet>
      <dgm:spPr/>
    </dgm:pt>
    <dgm:pt modelId="{219F6CCC-405E-438D-8EF5-67BF245B7390}" type="pres">
      <dgm:prSet presAssocID="{640B67C4-5126-47F6-853F-62714905FB05}" presName="space" presStyleCnt="0"/>
      <dgm:spPr/>
    </dgm:pt>
    <dgm:pt modelId="{C4AE3842-0D87-45EA-B5E1-94D9288B026B}" type="pres">
      <dgm:prSet presAssocID="{BCA4B29C-7650-447D-B606-9E1B53345727}" presName="composite" presStyleCnt="0"/>
      <dgm:spPr/>
    </dgm:pt>
    <dgm:pt modelId="{76BA8FBF-BD10-4BFD-A801-6D7382BFAA5D}" type="pres">
      <dgm:prSet presAssocID="{BCA4B29C-7650-447D-B606-9E1B533457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30448D-DF55-4E42-9BAA-FDFF6FF2C857}" type="pres">
      <dgm:prSet presAssocID="{BCA4B29C-7650-447D-B606-9E1B53345727}" presName="desTx" presStyleLbl="alignAccFollowNode1" presStyleIdx="1" presStyleCnt="3">
        <dgm:presLayoutVars>
          <dgm:bulletEnabled val="1"/>
        </dgm:presLayoutVars>
      </dgm:prSet>
      <dgm:spPr/>
    </dgm:pt>
    <dgm:pt modelId="{A3175FFE-C283-4D9E-BA6B-971AEFBE1B21}" type="pres">
      <dgm:prSet presAssocID="{1783F7B5-1063-49F0-BE1E-5B33D7ED4675}" presName="space" presStyleCnt="0"/>
      <dgm:spPr/>
    </dgm:pt>
    <dgm:pt modelId="{E5A79513-9142-4C2A-8BC7-C7942B457751}" type="pres">
      <dgm:prSet presAssocID="{0262F167-FDBE-4400-B810-726FD0A2E994}" presName="composite" presStyleCnt="0"/>
      <dgm:spPr/>
    </dgm:pt>
    <dgm:pt modelId="{7EE13102-BFBC-49C6-A981-1F316883BB36}" type="pres">
      <dgm:prSet presAssocID="{0262F167-FDBE-4400-B810-726FD0A2E9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D71106-09AA-4E82-8EAD-42494505247F}" type="pres">
      <dgm:prSet presAssocID="{0262F167-FDBE-4400-B810-726FD0A2E9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23520E-A809-468D-A217-BF2410C956AE}" srcId="{69BF8293-B68A-4582-BFF0-0ABA3ACA576E}" destId="{0262F167-FDBE-4400-B810-726FD0A2E994}" srcOrd="2" destOrd="0" parTransId="{4E4EE2A2-E3C1-4B42-B858-8188A1BD440E}" sibTransId="{E5C23172-6CEE-44A8-BF19-81C7EDB64834}"/>
    <dgm:cxn modelId="{7553CA1C-7CCB-4D65-8A44-66AC40DDCBA9}" type="presOf" srcId="{3A10ECDF-6B18-413C-ABB6-DCD22922A77D}" destId="{EFD71106-09AA-4E82-8EAD-42494505247F}" srcOrd="0" destOrd="3" presId="urn:microsoft.com/office/officeart/2005/8/layout/hList1"/>
    <dgm:cxn modelId="{4FA28D35-2C73-49A1-97A1-8AA95643B33D}" type="presOf" srcId="{70795CE4-FBD5-4DE6-8E31-6DDAFB931EC2}" destId="{4615F5A7-F3FD-4336-83BB-36B30933C425}" srcOrd="0" destOrd="0" presId="urn:microsoft.com/office/officeart/2005/8/layout/hList1"/>
    <dgm:cxn modelId="{5C513763-8D59-4701-8293-7350837D0538}" type="presOf" srcId="{0262F167-FDBE-4400-B810-726FD0A2E994}" destId="{7EE13102-BFBC-49C6-A981-1F316883BB36}" srcOrd="0" destOrd="0" presId="urn:microsoft.com/office/officeart/2005/8/layout/hList1"/>
    <dgm:cxn modelId="{55E4E26A-E290-4EF2-BD7A-E532D1871F20}" type="presOf" srcId="{B236A0CD-E689-404F-A9D6-DE09911744C0}" destId="{EFD71106-09AA-4E82-8EAD-42494505247F}" srcOrd="0" destOrd="2" presId="urn:microsoft.com/office/officeart/2005/8/layout/hList1"/>
    <dgm:cxn modelId="{528C414B-A50B-4CF9-8C95-0679288CE52C}" srcId="{69BF8293-B68A-4582-BFF0-0ABA3ACA576E}" destId="{BCA4B29C-7650-447D-B606-9E1B53345727}" srcOrd="1" destOrd="0" parTransId="{D93F19A8-0659-4DC4-97BB-0B4A977638C6}" sibTransId="{1783F7B5-1063-49F0-BE1E-5B33D7ED4675}"/>
    <dgm:cxn modelId="{AFFA246D-6BDD-415F-8A37-22498A4E6232}" type="presOf" srcId="{95FA7E77-2F4B-48D4-B417-9BB9D2687B6A}" destId="{EFD71106-09AA-4E82-8EAD-42494505247F}" srcOrd="0" destOrd="1" presId="urn:microsoft.com/office/officeart/2005/8/layout/hList1"/>
    <dgm:cxn modelId="{D1D73C6F-9141-45D0-8ACD-B2B9215E4034}" srcId="{0262F167-FDBE-4400-B810-726FD0A2E994}" destId="{95FA7E77-2F4B-48D4-B417-9BB9D2687B6A}" srcOrd="1" destOrd="0" parTransId="{58423BD7-1595-4FC3-AE30-47D5F7F79EB5}" sibTransId="{E4E80892-A3C1-484D-828D-9E5032B9F34F}"/>
    <dgm:cxn modelId="{C9D16352-FAE0-46A9-B8CD-E49C7F3E573E}" srcId="{69BF8293-B68A-4582-BFF0-0ABA3ACA576E}" destId="{70795CE4-FBD5-4DE6-8E31-6DDAFB931EC2}" srcOrd="0" destOrd="0" parTransId="{B921C5FB-0B7A-419B-A8AA-BC5CC09E9485}" sibTransId="{640B67C4-5126-47F6-853F-62714905FB05}"/>
    <dgm:cxn modelId="{043CE057-0AEC-49D1-BBB5-8E6103A418BD}" srcId="{0262F167-FDBE-4400-B810-726FD0A2E994}" destId="{C60595BF-634E-4614-B104-C66CE0A7E4D8}" srcOrd="0" destOrd="0" parTransId="{7CF73529-1AAF-407F-917E-FF70C9932B6E}" sibTransId="{856D6F3E-E0D2-473E-A34C-E62914D54D23}"/>
    <dgm:cxn modelId="{4C666E82-893C-4849-872C-1C3F44149440}" srcId="{0262F167-FDBE-4400-B810-726FD0A2E994}" destId="{3A10ECDF-6B18-413C-ABB6-DCD22922A77D}" srcOrd="3" destOrd="0" parTransId="{A165E7F9-1E6F-41C5-BA44-52FFEFEB75D6}" sibTransId="{9846E92B-0A0D-4DCF-898B-B288CFABD5F1}"/>
    <dgm:cxn modelId="{9B431990-0F60-466F-AA28-3C327604D11B}" type="presOf" srcId="{BCA4B29C-7650-447D-B606-9E1B53345727}" destId="{76BA8FBF-BD10-4BFD-A801-6D7382BFAA5D}" srcOrd="0" destOrd="0" presId="urn:microsoft.com/office/officeart/2005/8/layout/hList1"/>
    <dgm:cxn modelId="{700D3CA9-E8A2-43E6-8B5F-696982F3DD93}" type="presOf" srcId="{C60595BF-634E-4614-B104-C66CE0A7E4D8}" destId="{EFD71106-09AA-4E82-8EAD-42494505247F}" srcOrd="0" destOrd="0" presId="urn:microsoft.com/office/officeart/2005/8/layout/hList1"/>
    <dgm:cxn modelId="{E1A1B2AB-2B87-4364-BE4C-A850D7EA8E2F}" srcId="{0262F167-FDBE-4400-B810-726FD0A2E994}" destId="{B236A0CD-E689-404F-A9D6-DE09911744C0}" srcOrd="2" destOrd="0" parTransId="{EC25267E-5718-44E2-BA67-779F59EB8A68}" sibTransId="{4CD27052-EB8E-458B-8355-CE1B8D757AEF}"/>
    <dgm:cxn modelId="{C99973FC-D315-4BC1-B91E-C3D498AE4FA2}" type="presOf" srcId="{69BF8293-B68A-4582-BFF0-0ABA3ACA576E}" destId="{6E1C8F7C-6218-4E5C-823C-840DB1DD092B}" srcOrd="0" destOrd="0" presId="urn:microsoft.com/office/officeart/2005/8/layout/hList1"/>
    <dgm:cxn modelId="{B957487C-937B-4A2B-B050-051198DD991B}" type="presParOf" srcId="{6E1C8F7C-6218-4E5C-823C-840DB1DD092B}" destId="{E228093D-89ED-4BD1-84B9-20EB8E3FA760}" srcOrd="0" destOrd="0" presId="urn:microsoft.com/office/officeart/2005/8/layout/hList1"/>
    <dgm:cxn modelId="{CFEC9F1A-FB43-4B2C-A7F7-E1CC6CE611F7}" type="presParOf" srcId="{E228093D-89ED-4BD1-84B9-20EB8E3FA760}" destId="{4615F5A7-F3FD-4336-83BB-36B30933C425}" srcOrd="0" destOrd="0" presId="urn:microsoft.com/office/officeart/2005/8/layout/hList1"/>
    <dgm:cxn modelId="{A7F806BA-3F9A-40AD-A95F-44D3C8DA645B}" type="presParOf" srcId="{E228093D-89ED-4BD1-84B9-20EB8E3FA760}" destId="{264029E0-1C13-4B2A-BDF0-2A04B1A739B5}" srcOrd="1" destOrd="0" presId="urn:microsoft.com/office/officeart/2005/8/layout/hList1"/>
    <dgm:cxn modelId="{1804076C-C60A-481A-96FF-CA8E41E6CA28}" type="presParOf" srcId="{6E1C8F7C-6218-4E5C-823C-840DB1DD092B}" destId="{219F6CCC-405E-438D-8EF5-67BF245B7390}" srcOrd="1" destOrd="0" presId="urn:microsoft.com/office/officeart/2005/8/layout/hList1"/>
    <dgm:cxn modelId="{0291DCDF-4C8D-44FC-8D37-A559A6D62450}" type="presParOf" srcId="{6E1C8F7C-6218-4E5C-823C-840DB1DD092B}" destId="{C4AE3842-0D87-45EA-B5E1-94D9288B026B}" srcOrd="2" destOrd="0" presId="urn:microsoft.com/office/officeart/2005/8/layout/hList1"/>
    <dgm:cxn modelId="{4F84A06B-EF4D-4D7F-B316-624A2B7BC6A0}" type="presParOf" srcId="{C4AE3842-0D87-45EA-B5E1-94D9288B026B}" destId="{76BA8FBF-BD10-4BFD-A801-6D7382BFAA5D}" srcOrd="0" destOrd="0" presId="urn:microsoft.com/office/officeart/2005/8/layout/hList1"/>
    <dgm:cxn modelId="{11D3DA07-A0FF-44C8-9E87-112D1BE946EF}" type="presParOf" srcId="{C4AE3842-0D87-45EA-B5E1-94D9288B026B}" destId="{D030448D-DF55-4E42-9BAA-FDFF6FF2C857}" srcOrd="1" destOrd="0" presId="urn:microsoft.com/office/officeart/2005/8/layout/hList1"/>
    <dgm:cxn modelId="{53087171-AFC4-4E5A-B913-0A94B1539A46}" type="presParOf" srcId="{6E1C8F7C-6218-4E5C-823C-840DB1DD092B}" destId="{A3175FFE-C283-4D9E-BA6B-971AEFBE1B21}" srcOrd="3" destOrd="0" presId="urn:microsoft.com/office/officeart/2005/8/layout/hList1"/>
    <dgm:cxn modelId="{C0724A3B-BE0A-4400-8D78-CE6B2A4E01AF}" type="presParOf" srcId="{6E1C8F7C-6218-4E5C-823C-840DB1DD092B}" destId="{E5A79513-9142-4C2A-8BC7-C7942B457751}" srcOrd="4" destOrd="0" presId="urn:microsoft.com/office/officeart/2005/8/layout/hList1"/>
    <dgm:cxn modelId="{7179CA64-B7FA-47D9-86AD-710ECE8DCF3F}" type="presParOf" srcId="{E5A79513-9142-4C2A-8BC7-C7942B457751}" destId="{7EE13102-BFBC-49C6-A981-1F316883BB36}" srcOrd="0" destOrd="0" presId="urn:microsoft.com/office/officeart/2005/8/layout/hList1"/>
    <dgm:cxn modelId="{56C75424-2D53-4C12-910B-7B3DC96E60FF}" type="presParOf" srcId="{E5A79513-9142-4C2A-8BC7-C7942B457751}" destId="{EFD71106-09AA-4E82-8EAD-4249450524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1E3C34-6320-4D21-988E-910DAD4E14C6}" type="doc">
      <dgm:prSet loTypeId="urn:microsoft.com/office/officeart/2005/8/layout/targe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632CC2FF-5C6B-4D90-AA97-90882C7C2ED5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soprattutto regioni che si affacciano sul mar Baltico insieme ai prodotti dell’industria tessile.</a:t>
          </a:r>
          <a:endParaRPr lang="it-IT" dirty="0"/>
        </a:p>
      </dgm:t>
    </dgm:pt>
    <dgm:pt modelId="{027474D8-47E6-4333-B900-E29F5D54E86B}" type="parTrans" cxnId="{6590B733-42B0-4B69-8C75-05FCDB813A11}">
      <dgm:prSet/>
      <dgm:spPr/>
      <dgm:t>
        <a:bodyPr/>
        <a:lstStyle/>
        <a:p>
          <a:endParaRPr lang="it-IT"/>
        </a:p>
      </dgm:t>
    </dgm:pt>
    <dgm:pt modelId="{5F2D90D3-8752-46F8-A181-DC3432DBBD76}" type="sibTrans" cxnId="{6590B733-42B0-4B69-8C75-05FCDB813A11}">
      <dgm:prSet/>
      <dgm:spPr/>
      <dgm:t>
        <a:bodyPr/>
        <a:lstStyle/>
        <a:p>
          <a:endParaRPr lang="it-IT"/>
        </a:p>
      </dgm:t>
    </dgm:pt>
    <dgm:pt modelId="{DB14CC91-C32E-4CC1-A1D6-D1E1C0240F9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new </a:t>
          </a:r>
          <a:r>
            <a:rPr lang="it-IT" b="0" i="0" u="none" dirty="0" err="1"/>
            <a:t>draperies</a:t>
          </a:r>
          <a:r>
            <a:rPr lang="it-IT" b="0" i="0" u="none" dirty="0"/>
            <a:t> tessuti poco lavorati a basso prezzo</a:t>
          </a:r>
        </a:p>
      </dgm:t>
    </dgm:pt>
    <dgm:pt modelId="{6C32C65D-17A1-4C92-AB11-BE76022C99F9}" type="parTrans" cxnId="{E1E526FD-C3A8-4ED5-90B7-25CF52AE6192}">
      <dgm:prSet/>
      <dgm:spPr/>
      <dgm:t>
        <a:bodyPr/>
        <a:lstStyle/>
        <a:p>
          <a:endParaRPr lang="it-IT"/>
        </a:p>
      </dgm:t>
    </dgm:pt>
    <dgm:pt modelId="{CE61E8A6-076E-4315-BCB3-C3015269F897}" type="sibTrans" cxnId="{E1E526FD-C3A8-4ED5-90B7-25CF52AE6192}">
      <dgm:prSet/>
      <dgm:spPr/>
      <dgm:t>
        <a:bodyPr/>
        <a:lstStyle/>
        <a:p>
          <a:endParaRPr lang="it-IT"/>
        </a:p>
      </dgm:t>
    </dgm:pt>
    <dgm:pt modelId="{BC7A4854-51D9-4BD5-B16F-E38C4399E1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scambio di merci in Germania e nel nord Europa i tessuti con materia prime</a:t>
          </a:r>
        </a:p>
      </dgm:t>
    </dgm:pt>
    <dgm:pt modelId="{985FFD86-0CA3-41C9-96BA-771F0D69D141}" type="parTrans" cxnId="{F1FC3D71-6ECB-4A39-AE8D-BBEF8FE7F7D0}">
      <dgm:prSet/>
      <dgm:spPr/>
      <dgm:t>
        <a:bodyPr/>
        <a:lstStyle/>
        <a:p>
          <a:endParaRPr lang="it-IT"/>
        </a:p>
      </dgm:t>
    </dgm:pt>
    <dgm:pt modelId="{2B7ED496-DDEC-49CF-A871-0024D735FCFE}" type="sibTrans" cxnId="{F1FC3D71-6ECB-4A39-AE8D-BBEF8FE7F7D0}">
      <dgm:prSet/>
      <dgm:spPr/>
      <dgm:t>
        <a:bodyPr/>
        <a:lstStyle/>
        <a:p>
          <a:endParaRPr lang="it-IT"/>
        </a:p>
      </dgm:t>
    </dgm:pt>
    <dgm:pt modelId="{CD73E48E-407F-4176-8125-07A02AB99A32}">
      <dgm:prSet/>
      <dgm:spPr/>
      <dgm:t>
        <a:bodyPr/>
        <a:lstStyle/>
        <a:p>
          <a:r>
            <a:rPr lang="it-IT" b="0" i="0" u="none"/>
            <a:t>importazione canna da zucchero</a:t>
          </a:r>
        </a:p>
      </dgm:t>
    </dgm:pt>
    <dgm:pt modelId="{0C3580EE-FB25-40EB-8074-6E275978973A}" type="parTrans" cxnId="{ECA0BA2F-3A0F-4FDA-8A0C-22043308FEF5}">
      <dgm:prSet/>
      <dgm:spPr/>
      <dgm:t>
        <a:bodyPr/>
        <a:lstStyle/>
        <a:p>
          <a:endParaRPr lang="it-IT"/>
        </a:p>
      </dgm:t>
    </dgm:pt>
    <dgm:pt modelId="{A67D41B9-3EB3-487B-83EC-8CD5BB33D431}" type="sibTrans" cxnId="{ECA0BA2F-3A0F-4FDA-8A0C-22043308FEF5}">
      <dgm:prSet/>
      <dgm:spPr/>
      <dgm:t>
        <a:bodyPr/>
        <a:lstStyle/>
        <a:p>
          <a:endParaRPr lang="it-IT"/>
        </a:p>
      </dgm:t>
    </dgm:pt>
    <dgm:pt modelId="{91E6049D-EF14-4BCB-9FC2-19FAAC906C4E}" type="pres">
      <dgm:prSet presAssocID="{F81E3C34-6320-4D21-988E-910DAD4E14C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5579C97-4720-4D48-9DBC-36CD192EFFDF}" type="pres">
      <dgm:prSet presAssocID="{632CC2FF-5C6B-4D90-AA97-90882C7C2ED5}" presName="circle1" presStyleLbl="node1" presStyleIdx="0" presStyleCnt="4"/>
      <dgm:spPr/>
    </dgm:pt>
    <dgm:pt modelId="{721A7230-1978-4F6E-87C2-40E6630CD09D}" type="pres">
      <dgm:prSet presAssocID="{632CC2FF-5C6B-4D90-AA97-90882C7C2ED5}" presName="space" presStyleCnt="0"/>
      <dgm:spPr/>
    </dgm:pt>
    <dgm:pt modelId="{C2339DDB-9540-499A-A891-FA7F722875FC}" type="pres">
      <dgm:prSet presAssocID="{632CC2FF-5C6B-4D90-AA97-90882C7C2ED5}" presName="rect1" presStyleLbl="alignAcc1" presStyleIdx="0" presStyleCnt="4"/>
      <dgm:spPr/>
    </dgm:pt>
    <dgm:pt modelId="{AA341531-940C-452C-8114-BBE19495EC93}" type="pres">
      <dgm:prSet presAssocID="{DB14CC91-C32E-4CC1-A1D6-D1E1C0240F94}" presName="vertSpace2" presStyleLbl="node1" presStyleIdx="0" presStyleCnt="4"/>
      <dgm:spPr/>
    </dgm:pt>
    <dgm:pt modelId="{EBB09C80-0014-44E9-9499-4B4326B1891E}" type="pres">
      <dgm:prSet presAssocID="{DB14CC91-C32E-4CC1-A1D6-D1E1C0240F94}" presName="circle2" presStyleLbl="node1" presStyleIdx="1" presStyleCnt="4"/>
      <dgm:spPr/>
    </dgm:pt>
    <dgm:pt modelId="{544C263F-C467-40C4-B81A-30256E480ECD}" type="pres">
      <dgm:prSet presAssocID="{DB14CC91-C32E-4CC1-A1D6-D1E1C0240F94}" presName="rect2" presStyleLbl="alignAcc1" presStyleIdx="1" presStyleCnt="4"/>
      <dgm:spPr/>
    </dgm:pt>
    <dgm:pt modelId="{796AE7F7-A55F-4359-BF09-D4EB4F8DF720}" type="pres">
      <dgm:prSet presAssocID="{BC7A4854-51D9-4BD5-B16F-E38C4399E12E}" presName="vertSpace3" presStyleLbl="node1" presStyleIdx="1" presStyleCnt="4"/>
      <dgm:spPr/>
    </dgm:pt>
    <dgm:pt modelId="{7288777A-8B78-421A-954D-A644CDEBEAD1}" type="pres">
      <dgm:prSet presAssocID="{BC7A4854-51D9-4BD5-B16F-E38C4399E12E}" presName="circle3" presStyleLbl="node1" presStyleIdx="2" presStyleCnt="4"/>
      <dgm:spPr/>
    </dgm:pt>
    <dgm:pt modelId="{B634D646-4048-4D33-9FF9-C531BCD7048C}" type="pres">
      <dgm:prSet presAssocID="{BC7A4854-51D9-4BD5-B16F-E38C4399E12E}" presName="rect3" presStyleLbl="alignAcc1" presStyleIdx="2" presStyleCnt="4"/>
      <dgm:spPr/>
    </dgm:pt>
    <dgm:pt modelId="{D0AB7C3F-AEDB-4E1A-867B-6DEBE5F294B3}" type="pres">
      <dgm:prSet presAssocID="{CD73E48E-407F-4176-8125-07A02AB99A32}" presName="vertSpace4" presStyleLbl="node1" presStyleIdx="2" presStyleCnt="4"/>
      <dgm:spPr/>
    </dgm:pt>
    <dgm:pt modelId="{689D3A04-FB6C-4C4D-BF2C-2D39D4D78B8E}" type="pres">
      <dgm:prSet presAssocID="{CD73E48E-407F-4176-8125-07A02AB99A32}" presName="circle4" presStyleLbl="node1" presStyleIdx="3" presStyleCnt="4"/>
      <dgm:spPr/>
    </dgm:pt>
    <dgm:pt modelId="{84099B34-A225-4BDD-9928-35D178588529}" type="pres">
      <dgm:prSet presAssocID="{CD73E48E-407F-4176-8125-07A02AB99A32}" presName="rect4" presStyleLbl="alignAcc1" presStyleIdx="3" presStyleCnt="4"/>
      <dgm:spPr/>
    </dgm:pt>
    <dgm:pt modelId="{E56F28A6-7369-4032-94B5-D4765C5C2A0A}" type="pres">
      <dgm:prSet presAssocID="{632CC2FF-5C6B-4D90-AA97-90882C7C2ED5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11015788-2A2A-4768-9FD4-9E5C289EB87A}" type="pres">
      <dgm:prSet presAssocID="{DB14CC91-C32E-4CC1-A1D6-D1E1C0240F94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A26576D9-96AD-4257-A6F1-D88957487C21}" type="pres">
      <dgm:prSet presAssocID="{BC7A4854-51D9-4BD5-B16F-E38C4399E12E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109855C-1582-4628-9F2E-7E77EE9A59CA}" type="pres">
      <dgm:prSet presAssocID="{CD73E48E-407F-4176-8125-07A02AB99A32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8CEA818-C712-49E5-B778-70F9CCF9191F}" type="presOf" srcId="{DB14CC91-C32E-4CC1-A1D6-D1E1C0240F94}" destId="{544C263F-C467-40C4-B81A-30256E480ECD}" srcOrd="0" destOrd="0" presId="urn:microsoft.com/office/officeart/2005/8/layout/target3"/>
    <dgm:cxn modelId="{808C6820-9A01-4633-B5E1-B23B0F3604B0}" type="presOf" srcId="{632CC2FF-5C6B-4D90-AA97-90882C7C2ED5}" destId="{C2339DDB-9540-499A-A891-FA7F722875FC}" srcOrd="0" destOrd="0" presId="urn:microsoft.com/office/officeart/2005/8/layout/target3"/>
    <dgm:cxn modelId="{73D62C2B-0C23-4DE2-A013-C1B003A725EC}" type="presOf" srcId="{DB14CC91-C32E-4CC1-A1D6-D1E1C0240F94}" destId="{11015788-2A2A-4768-9FD4-9E5C289EB87A}" srcOrd="1" destOrd="0" presId="urn:microsoft.com/office/officeart/2005/8/layout/target3"/>
    <dgm:cxn modelId="{ECA0BA2F-3A0F-4FDA-8A0C-22043308FEF5}" srcId="{F81E3C34-6320-4D21-988E-910DAD4E14C6}" destId="{CD73E48E-407F-4176-8125-07A02AB99A32}" srcOrd="3" destOrd="0" parTransId="{0C3580EE-FB25-40EB-8074-6E275978973A}" sibTransId="{A67D41B9-3EB3-487B-83EC-8CD5BB33D431}"/>
    <dgm:cxn modelId="{6590B733-42B0-4B69-8C75-05FCDB813A11}" srcId="{F81E3C34-6320-4D21-988E-910DAD4E14C6}" destId="{632CC2FF-5C6B-4D90-AA97-90882C7C2ED5}" srcOrd="0" destOrd="0" parTransId="{027474D8-47E6-4333-B900-E29F5D54E86B}" sibTransId="{5F2D90D3-8752-46F8-A181-DC3432DBBD76}"/>
    <dgm:cxn modelId="{F1FC3D71-6ECB-4A39-AE8D-BBEF8FE7F7D0}" srcId="{F81E3C34-6320-4D21-988E-910DAD4E14C6}" destId="{BC7A4854-51D9-4BD5-B16F-E38C4399E12E}" srcOrd="2" destOrd="0" parTransId="{985FFD86-0CA3-41C9-96BA-771F0D69D141}" sibTransId="{2B7ED496-DDEC-49CF-A871-0024D735FCFE}"/>
    <dgm:cxn modelId="{6E121A72-7653-4730-9FF4-9FE3CBFC2F6C}" type="presOf" srcId="{BC7A4854-51D9-4BD5-B16F-E38C4399E12E}" destId="{B634D646-4048-4D33-9FF9-C531BCD7048C}" srcOrd="0" destOrd="0" presId="urn:microsoft.com/office/officeart/2005/8/layout/target3"/>
    <dgm:cxn modelId="{5248AD7C-8593-4606-852E-3CCBFB376E1B}" type="presOf" srcId="{CD73E48E-407F-4176-8125-07A02AB99A32}" destId="{4109855C-1582-4628-9F2E-7E77EE9A59CA}" srcOrd="1" destOrd="0" presId="urn:microsoft.com/office/officeart/2005/8/layout/target3"/>
    <dgm:cxn modelId="{3BEE5C85-47E5-4A8B-A0E1-4CC82FBC068F}" type="presOf" srcId="{F81E3C34-6320-4D21-988E-910DAD4E14C6}" destId="{91E6049D-EF14-4BCB-9FC2-19FAAC906C4E}" srcOrd="0" destOrd="0" presId="urn:microsoft.com/office/officeart/2005/8/layout/target3"/>
    <dgm:cxn modelId="{70AA79CF-F3D3-4478-BC5A-C4910C2269FA}" type="presOf" srcId="{CD73E48E-407F-4176-8125-07A02AB99A32}" destId="{84099B34-A225-4BDD-9928-35D178588529}" srcOrd="0" destOrd="0" presId="urn:microsoft.com/office/officeart/2005/8/layout/target3"/>
    <dgm:cxn modelId="{C2CEF2D2-EACF-465B-84A9-1B5DACD53988}" type="presOf" srcId="{632CC2FF-5C6B-4D90-AA97-90882C7C2ED5}" destId="{E56F28A6-7369-4032-94B5-D4765C5C2A0A}" srcOrd="1" destOrd="0" presId="urn:microsoft.com/office/officeart/2005/8/layout/target3"/>
    <dgm:cxn modelId="{4015CAFC-639A-4137-8F4C-EF0EFDA49BE4}" type="presOf" srcId="{BC7A4854-51D9-4BD5-B16F-E38C4399E12E}" destId="{A26576D9-96AD-4257-A6F1-D88957487C21}" srcOrd="1" destOrd="0" presId="urn:microsoft.com/office/officeart/2005/8/layout/target3"/>
    <dgm:cxn modelId="{E1E526FD-C3A8-4ED5-90B7-25CF52AE6192}" srcId="{F81E3C34-6320-4D21-988E-910DAD4E14C6}" destId="{DB14CC91-C32E-4CC1-A1D6-D1E1C0240F94}" srcOrd="1" destOrd="0" parTransId="{6C32C65D-17A1-4C92-AB11-BE76022C99F9}" sibTransId="{CE61E8A6-076E-4315-BCB3-C3015269F897}"/>
    <dgm:cxn modelId="{56AF8675-8BE7-49A3-B578-426592DDEF51}" type="presParOf" srcId="{91E6049D-EF14-4BCB-9FC2-19FAAC906C4E}" destId="{E5579C97-4720-4D48-9DBC-36CD192EFFDF}" srcOrd="0" destOrd="0" presId="urn:microsoft.com/office/officeart/2005/8/layout/target3"/>
    <dgm:cxn modelId="{9866B5DC-EBAC-4985-B5D7-48032BBD007C}" type="presParOf" srcId="{91E6049D-EF14-4BCB-9FC2-19FAAC906C4E}" destId="{721A7230-1978-4F6E-87C2-40E6630CD09D}" srcOrd="1" destOrd="0" presId="urn:microsoft.com/office/officeart/2005/8/layout/target3"/>
    <dgm:cxn modelId="{0C3D2F85-27E5-42A2-BBFD-247F33D7E7C5}" type="presParOf" srcId="{91E6049D-EF14-4BCB-9FC2-19FAAC906C4E}" destId="{C2339DDB-9540-499A-A891-FA7F722875FC}" srcOrd="2" destOrd="0" presId="urn:microsoft.com/office/officeart/2005/8/layout/target3"/>
    <dgm:cxn modelId="{E7D8CADA-0663-44B2-98ED-97600DBE190E}" type="presParOf" srcId="{91E6049D-EF14-4BCB-9FC2-19FAAC906C4E}" destId="{AA341531-940C-452C-8114-BBE19495EC93}" srcOrd="3" destOrd="0" presId="urn:microsoft.com/office/officeart/2005/8/layout/target3"/>
    <dgm:cxn modelId="{270D19DB-BBAE-4DEE-97B6-87DEECBFA3F6}" type="presParOf" srcId="{91E6049D-EF14-4BCB-9FC2-19FAAC906C4E}" destId="{EBB09C80-0014-44E9-9499-4B4326B1891E}" srcOrd="4" destOrd="0" presId="urn:microsoft.com/office/officeart/2005/8/layout/target3"/>
    <dgm:cxn modelId="{B3CD7960-30A3-4FC5-ACAF-BC274223F335}" type="presParOf" srcId="{91E6049D-EF14-4BCB-9FC2-19FAAC906C4E}" destId="{544C263F-C467-40C4-B81A-30256E480ECD}" srcOrd="5" destOrd="0" presId="urn:microsoft.com/office/officeart/2005/8/layout/target3"/>
    <dgm:cxn modelId="{0FFAF225-1BBE-4007-95DB-2A9389E37D86}" type="presParOf" srcId="{91E6049D-EF14-4BCB-9FC2-19FAAC906C4E}" destId="{796AE7F7-A55F-4359-BF09-D4EB4F8DF720}" srcOrd="6" destOrd="0" presId="urn:microsoft.com/office/officeart/2005/8/layout/target3"/>
    <dgm:cxn modelId="{A9BBE7F6-F5E9-4415-82B9-00CC8689E5F3}" type="presParOf" srcId="{91E6049D-EF14-4BCB-9FC2-19FAAC906C4E}" destId="{7288777A-8B78-421A-954D-A644CDEBEAD1}" srcOrd="7" destOrd="0" presId="urn:microsoft.com/office/officeart/2005/8/layout/target3"/>
    <dgm:cxn modelId="{E4C2C72F-C131-459E-A459-35350EFDBEFB}" type="presParOf" srcId="{91E6049D-EF14-4BCB-9FC2-19FAAC906C4E}" destId="{B634D646-4048-4D33-9FF9-C531BCD7048C}" srcOrd="8" destOrd="0" presId="urn:microsoft.com/office/officeart/2005/8/layout/target3"/>
    <dgm:cxn modelId="{C5590AB3-1C9E-4E05-8998-629C724D480F}" type="presParOf" srcId="{91E6049D-EF14-4BCB-9FC2-19FAAC906C4E}" destId="{D0AB7C3F-AEDB-4E1A-867B-6DEBE5F294B3}" srcOrd="9" destOrd="0" presId="urn:microsoft.com/office/officeart/2005/8/layout/target3"/>
    <dgm:cxn modelId="{8D443240-B79A-4FD1-8B9D-F6F280E0FEA5}" type="presParOf" srcId="{91E6049D-EF14-4BCB-9FC2-19FAAC906C4E}" destId="{689D3A04-FB6C-4C4D-BF2C-2D39D4D78B8E}" srcOrd="10" destOrd="0" presId="urn:microsoft.com/office/officeart/2005/8/layout/target3"/>
    <dgm:cxn modelId="{7ADCF437-6BF8-494F-B3A9-9F64B1CB5CBC}" type="presParOf" srcId="{91E6049D-EF14-4BCB-9FC2-19FAAC906C4E}" destId="{84099B34-A225-4BDD-9928-35D178588529}" srcOrd="11" destOrd="0" presId="urn:microsoft.com/office/officeart/2005/8/layout/target3"/>
    <dgm:cxn modelId="{0532B7D1-D744-4920-A038-1D10A291FB1B}" type="presParOf" srcId="{91E6049D-EF14-4BCB-9FC2-19FAAC906C4E}" destId="{E56F28A6-7369-4032-94B5-D4765C5C2A0A}" srcOrd="12" destOrd="0" presId="urn:microsoft.com/office/officeart/2005/8/layout/target3"/>
    <dgm:cxn modelId="{BA3C4F47-0C62-44F6-9065-ECACA098BADA}" type="presParOf" srcId="{91E6049D-EF14-4BCB-9FC2-19FAAC906C4E}" destId="{11015788-2A2A-4768-9FD4-9E5C289EB87A}" srcOrd="13" destOrd="0" presId="urn:microsoft.com/office/officeart/2005/8/layout/target3"/>
    <dgm:cxn modelId="{3FDBCC86-A6A3-463E-8D70-22F0D9DBB2CE}" type="presParOf" srcId="{91E6049D-EF14-4BCB-9FC2-19FAAC906C4E}" destId="{A26576D9-96AD-4257-A6F1-D88957487C21}" srcOrd="14" destOrd="0" presId="urn:microsoft.com/office/officeart/2005/8/layout/target3"/>
    <dgm:cxn modelId="{1030C786-9551-47F4-B6F5-2ECBC125BEA4}" type="presParOf" srcId="{91E6049D-EF14-4BCB-9FC2-19FAAC906C4E}" destId="{4109855C-1582-4628-9F2E-7E77EE9A59CA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81F86D-3931-4E5B-98FF-8DB6032677A7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63B8ED2-B694-4D2F-9288-82F38A01E5AC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agricoltura olandese</a:t>
          </a:r>
          <a:endParaRPr lang="it-IT"/>
        </a:p>
      </dgm:t>
    </dgm:pt>
    <dgm:pt modelId="{3B41031C-E685-461F-9FE0-F2077F20C9FB}" type="parTrans" cxnId="{E7539862-4315-4AC0-A0BF-D9D057A7AB0A}">
      <dgm:prSet/>
      <dgm:spPr/>
      <dgm:t>
        <a:bodyPr/>
        <a:lstStyle/>
        <a:p>
          <a:endParaRPr lang="it-IT"/>
        </a:p>
      </dgm:t>
    </dgm:pt>
    <dgm:pt modelId="{E3B4BBC0-093D-4458-870C-279D371F311E}" type="sibTrans" cxnId="{E7539862-4315-4AC0-A0BF-D9D057A7AB0A}">
      <dgm:prSet/>
      <dgm:spPr/>
      <dgm:t>
        <a:bodyPr/>
        <a:lstStyle/>
        <a:p>
          <a:endParaRPr lang="it-IT"/>
        </a:p>
      </dgm:t>
    </dgm:pt>
    <dgm:pt modelId="{EFB2C724-A5DC-4B40-B210-F61205BF51A3}">
      <dgm:prSet phldrT="[Testo]"/>
      <dgm:spPr/>
      <dgm:t>
        <a:bodyPr/>
        <a:lstStyle/>
        <a:p>
          <a:r>
            <a:rPr lang="it-IT" b="0" i="0" u="none"/>
            <a:t>allevamento di bovini e coltivazione di frutteti</a:t>
          </a:r>
          <a:endParaRPr lang="it-IT"/>
        </a:p>
      </dgm:t>
    </dgm:pt>
    <dgm:pt modelId="{5A36C63D-8656-4960-8774-6F4523D2B893}" type="parTrans" cxnId="{B0C1614D-0C2A-428C-A792-61E9ADD8B768}">
      <dgm:prSet/>
      <dgm:spPr/>
      <dgm:t>
        <a:bodyPr/>
        <a:lstStyle/>
        <a:p>
          <a:endParaRPr lang="it-IT"/>
        </a:p>
      </dgm:t>
    </dgm:pt>
    <dgm:pt modelId="{0E2438FC-FCA4-4D28-BCD4-3EAFF33E0022}" type="sibTrans" cxnId="{B0C1614D-0C2A-428C-A792-61E9ADD8B768}">
      <dgm:prSet/>
      <dgm:spPr/>
      <dgm:t>
        <a:bodyPr/>
        <a:lstStyle/>
        <a:p>
          <a:endParaRPr lang="it-IT"/>
        </a:p>
      </dgm:t>
    </dgm:pt>
    <dgm:pt modelId="{C32CAE8D-2EF3-48A7-AD8B-068E4E01727C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Amsterdam principale centro di distribuzione granaria di tutta l’Europa</a:t>
          </a:r>
          <a:endParaRPr lang="it-IT" dirty="0"/>
        </a:p>
      </dgm:t>
    </dgm:pt>
    <dgm:pt modelId="{1DFA9366-E5A5-486A-AB62-21A31175288F}" type="parTrans" cxnId="{F7E6FA12-0B53-4546-BF17-F8F6336319AB}">
      <dgm:prSet/>
      <dgm:spPr/>
      <dgm:t>
        <a:bodyPr/>
        <a:lstStyle/>
        <a:p>
          <a:endParaRPr lang="it-IT"/>
        </a:p>
      </dgm:t>
    </dgm:pt>
    <dgm:pt modelId="{7C6538C6-9695-4015-BCBD-5834AFF28320}" type="sibTrans" cxnId="{F7E6FA12-0B53-4546-BF17-F8F6336319AB}">
      <dgm:prSet/>
      <dgm:spPr/>
      <dgm:t>
        <a:bodyPr/>
        <a:lstStyle/>
        <a:p>
          <a:endParaRPr lang="it-IT"/>
        </a:p>
      </dgm:t>
    </dgm:pt>
    <dgm:pt modelId="{69F7C60C-171B-4173-B555-34119171F5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piante industriali</a:t>
          </a:r>
        </a:p>
      </dgm:t>
    </dgm:pt>
    <dgm:pt modelId="{4A47F826-E2B2-41D4-8F64-870FFC45752E}" type="parTrans" cxnId="{407CA72C-44F9-4E72-8BF0-C3CD1C05922E}">
      <dgm:prSet/>
      <dgm:spPr/>
      <dgm:t>
        <a:bodyPr/>
        <a:lstStyle/>
        <a:p>
          <a:endParaRPr lang="it-IT"/>
        </a:p>
      </dgm:t>
    </dgm:pt>
    <dgm:pt modelId="{9B97247D-A5C6-4166-AB14-3FA8F75FAD1D}" type="sibTrans" cxnId="{407CA72C-44F9-4E72-8BF0-C3CD1C05922E}">
      <dgm:prSet/>
      <dgm:spPr/>
      <dgm:t>
        <a:bodyPr/>
        <a:lstStyle/>
        <a:p>
          <a:endParaRPr lang="it-IT"/>
        </a:p>
      </dgm:t>
    </dgm:pt>
    <dgm:pt modelId="{ADD2360C-AAC3-4E19-A8F3-B1D49CD671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lino</a:t>
          </a:r>
        </a:p>
      </dgm:t>
    </dgm:pt>
    <dgm:pt modelId="{AAAA91A0-5EB9-42A2-8739-CBB85B337DA6}" type="parTrans" cxnId="{328331CC-9C4E-4C95-AA3E-FC6BE27E3A5C}">
      <dgm:prSet/>
      <dgm:spPr/>
      <dgm:t>
        <a:bodyPr/>
        <a:lstStyle/>
        <a:p>
          <a:endParaRPr lang="it-IT"/>
        </a:p>
      </dgm:t>
    </dgm:pt>
    <dgm:pt modelId="{2B93BC90-26AD-45B0-9021-180AF48165FB}" type="sibTrans" cxnId="{328331CC-9C4E-4C95-AA3E-FC6BE27E3A5C}">
      <dgm:prSet/>
      <dgm:spPr/>
      <dgm:t>
        <a:bodyPr/>
        <a:lstStyle/>
        <a:p>
          <a:endParaRPr lang="it-IT"/>
        </a:p>
      </dgm:t>
    </dgm:pt>
    <dgm:pt modelId="{9B3C4963-C060-4E15-A7F3-A1E8B7209B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canapa</a:t>
          </a:r>
        </a:p>
      </dgm:t>
    </dgm:pt>
    <dgm:pt modelId="{B56776BC-3748-41B1-939D-39E6A7E90CD8}" type="parTrans" cxnId="{98BA883D-B3F4-49F0-A068-5B0F2B743B46}">
      <dgm:prSet/>
      <dgm:spPr/>
      <dgm:t>
        <a:bodyPr/>
        <a:lstStyle/>
        <a:p>
          <a:endParaRPr lang="it-IT"/>
        </a:p>
      </dgm:t>
    </dgm:pt>
    <dgm:pt modelId="{94EE7C97-8D31-42C4-82C9-98BA1637173D}" type="sibTrans" cxnId="{98BA883D-B3F4-49F0-A068-5B0F2B743B46}">
      <dgm:prSet/>
      <dgm:spPr/>
      <dgm:t>
        <a:bodyPr/>
        <a:lstStyle/>
        <a:p>
          <a:endParaRPr lang="it-IT"/>
        </a:p>
      </dgm:t>
    </dgm:pt>
    <dgm:pt modelId="{7FA44D21-FF74-4CA2-8577-75A3EFB9AAA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 dirty="0"/>
            <a:t>luppolo</a:t>
          </a:r>
        </a:p>
      </dgm:t>
    </dgm:pt>
    <dgm:pt modelId="{EC25CB1E-CD6B-453D-A77F-91F54073B7DE}" type="parTrans" cxnId="{55CE0D2C-EC4D-4810-B1B5-4AFFF4B3B59B}">
      <dgm:prSet/>
      <dgm:spPr/>
      <dgm:t>
        <a:bodyPr/>
        <a:lstStyle/>
        <a:p>
          <a:endParaRPr lang="it-IT"/>
        </a:p>
      </dgm:t>
    </dgm:pt>
    <dgm:pt modelId="{CFC80C28-791F-459E-B978-8BD127BEDA91}" type="sibTrans" cxnId="{55CE0D2C-EC4D-4810-B1B5-4AFFF4B3B59B}">
      <dgm:prSet/>
      <dgm:spPr/>
      <dgm:t>
        <a:bodyPr/>
        <a:lstStyle/>
        <a:p>
          <a:endParaRPr lang="it-IT"/>
        </a:p>
      </dgm:t>
    </dgm:pt>
    <dgm:pt modelId="{3BF02C2E-A4BF-48BE-AE33-3F0F011D23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utili per coloranti</a:t>
          </a:r>
        </a:p>
      </dgm:t>
    </dgm:pt>
    <dgm:pt modelId="{5DE981C9-208D-4781-99E4-F361EF915FC2}" type="parTrans" cxnId="{7AA7437B-A10F-4AA9-8355-8BBE762A5039}">
      <dgm:prSet/>
      <dgm:spPr/>
      <dgm:t>
        <a:bodyPr/>
        <a:lstStyle/>
        <a:p>
          <a:endParaRPr lang="it-IT"/>
        </a:p>
      </dgm:t>
    </dgm:pt>
    <dgm:pt modelId="{DED801DA-FC92-4E1C-8C19-2725AA543E7B}" type="sibTrans" cxnId="{7AA7437B-A10F-4AA9-8355-8BBE762A5039}">
      <dgm:prSet/>
      <dgm:spPr/>
      <dgm:t>
        <a:bodyPr/>
        <a:lstStyle/>
        <a:p>
          <a:endParaRPr lang="it-IT"/>
        </a:p>
      </dgm:t>
    </dgm:pt>
    <dgm:pt modelId="{F7C6E392-EF24-48D9-8C6B-A87BDA00EB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coltivazione tulipani prodotto Turco</a:t>
          </a:r>
        </a:p>
      </dgm:t>
    </dgm:pt>
    <dgm:pt modelId="{6018707B-3A0E-4BD8-A4C5-7B3426D30997}" type="parTrans" cxnId="{ACE6B1B6-3E0F-4119-B7E4-FCD43ABD943C}">
      <dgm:prSet/>
      <dgm:spPr/>
      <dgm:t>
        <a:bodyPr/>
        <a:lstStyle/>
        <a:p>
          <a:endParaRPr lang="it-IT"/>
        </a:p>
      </dgm:t>
    </dgm:pt>
    <dgm:pt modelId="{CD831832-1C5D-4A92-9F98-14B9E464742E}" type="sibTrans" cxnId="{ACE6B1B6-3E0F-4119-B7E4-FCD43ABD943C}">
      <dgm:prSet/>
      <dgm:spPr/>
      <dgm:t>
        <a:bodyPr/>
        <a:lstStyle/>
        <a:p>
          <a:endParaRPr lang="it-IT"/>
        </a:p>
      </dgm:t>
    </dgm:pt>
    <dgm:pt modelId="{129D39C3-2AF6-4BE9-87BB-52CA465B98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u="none"/>
            <a:t>l’Olanda si impone come protagonista del grande commercio internazionale</a:t>
          </a:r>
        </a:p>
      </dgm:t>
    </dgm:pt>
    <dgm:pt modelId="{1EFEEB2C-C920-497C-B710-3FA9FE4BC925}" type="parTrans" cxnId="{74D1D214-A520-48F5-BB3F-78023E8EE96C}">
      <dgm:prSet/>
      <dgm:spPr/>
      <dgm:t>
        <a:bodyPr/>
        <a:lstStyle/>
        <a:p>
          <a:endParaRPr lang="it-IT"/>
        </a:p>
      </dgm:t>
    </dgm:pt>
    <dgm:pt modelId="{21996D0F-D465-4140-9845-E5EA53E84796}" type="sibTrans" cxnId="{74D1D214-A520-48F5-BB3F-78023E8EE96C}">
      <dgm:prSet/>
      <dgm:spPr/>
      <dgm:t>
        <a:bodyPr/>
        <a:lstStyle/>
        <a:p>
          <a:endParaRPr lang="it-IT"/>
        </a:p>
      </dgm:t>
    </dgm:pt>
    <dgm:pt modelId="{13E6BD97-D820-4985-8122-E10D84FB9F8D}" type="pres">
      <dgm:prSet presAssocID="{5681F86D-3931-4E5B-98FF-8DB6032677A7}" presName="linear" presStyleCnt="0">
        <dgm:presLayoutVars>
          <dgm:dir/>
          <dgm:animLvl val="lvl"/>
          <dgm:resizeHandles val="exact"/>
        </dgm:presLayoutVars>
      </dgm:prSet>
      <dgm:spPr/>
    </dgm:pt>
    <dgm:pt modelId="{73063AB3-D0DF-4971-B9D6-C246A07A1F10}" type="pres">
      <dgm:prSet presAssocID="{863B8ED2-B694-4D2F-9288-82F38A01E5AC}" presName="parentLin" presStyleCnt="0"/>
      <dgm:spPr/>
    </dgm:pt>
    <dgm:pt modelId="{7A822DB1-CD44-4B2F-938D-96AAC5EA4B23}" type="pres">
      <dgm:prSet presAssocID="{863B8ED2-B694-4D2F-9288-82F38A01E5AC}" presName="parentLeftMargin" presStyleLbl="node1" presStyleIdx="0" presStyleCnt="4"/>
      <dgm:spPr/>
    </dgm:pt>
    <dgm:pt modelId="{82A428DD-56BB-4F0B-9232-0E8A0C6CE99C}" type="pres">
      <dgm:prSet presAssocID="{863B8ED2-B694-4D2F-9288-82F38A01E5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CB5B5A-7CAD-4EDD-89C8-8E95DE7B49FE}" type="pres">
      <dgm:prSet presAssocID="{863B8ED2-B694-4D2F-9288-82F38A01E5AC}" presName="negativeSpace" presStyleCnt="0"/>
      <dgm:spPr/>
    </dgm:pt>
    <dgm:pt modelId="{D31C253F-F99E-44D0-9CD0-CDA55A9A4463}" type="pres">
      <dgm:prSet presAssocID="{863B8ED2-B694-4D2F-9288-82F38A01E5AC}" presName="childText" presStyleLbl="conFgAcc1" presStyleIdx="0" presStyleCnt="4">
        <dgm:presLayoutVars>
          <dgm:bulletEnabled val="1"/>
        </dgm:presLayoutVars>
      </dgm:prSet>
      <dgm:spPr/>
    </dgm:pt>
    <dgm:pt modelId="{2D8546DE-90AF-4737-A3DF-6C9E4CBFCD49}" type="pres">
      <dgm:prSet presAssocID="{E3B4BBC0-093D-4458-870C-279D371F311E}" presName="spaceBetweenRectangles" presStyleCnt="0"/>
      <dgm:spPr/>
    </dgm:pt>
    <dgm:pt modelId="{FE80A20C-929F-4B84-B5A0-1F5BDDD59F07}" type="pres">
      <dgm:prSet presAssocID="{EFB2C724-A5DC-4B40-B210-F61205BF51A3}" presName="parentLin" presStyleCnt="0"/>
      <dgm:spPr/>
    </dgm:pt>
    <dgm:pt modelId="{E1BDC4F7-FC62-4C51-8A2E-A2C77170B2DE}" type="pres">
      <dgm:prSet presAssocID="{EFB2C724-A5DC-4B40-B210-F61205BF51A3}" presName="parentLeftMargin" presStyleLbl="node1" presStyleIdx="0" presStyleCnt="4"/>
      <dgm:spPr/>
    </dgm:pt>
    <dgm:pt modelId="{892EA517-AB76-4CB0-B30E-BE3ACF696C21}" type="pres">
      <dgm:prSet presAssocID="{EFB2C724-A5DC-4B40-B210-F61205BF51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E4463B-78D8-4AD0-A3C6-E1D20F64E621}" type="pres">
      <dgm:prSet presAssocID="{EFB2C724-A5DC-4B40-B210-F61205BF51A3}" presName="negativeSpace" presStyleCnt="0"/>
      <dgm:spPr/>
    </dgm:pt>
    <dgm:pt modelId="{78D80949-5E7F-4C1A-AFF0-C120B05DBAD1}" type="pres">
      <dgm:prSet presAssocID="{EFB2C724-A5DC-4B40-B210-F61205BF51A3}" presName="childText" presStyleLbl="conFgAcc1" presStyleIdx="1" presStyleCnt="4">
        <dgm:presLayoutVars>
          <dgm:bulletEnabled val="1"/>
        </dgm:presLayoutVars>
      </dgm:prSet>
      <dgm:spPr/>
    </dgm:pt>
    <dgm:pt modelId="{31BC9C36-FEFC-4949-858F-6A639CC0839D}" type="pres">
      <dgm:prSet presAssocID="{0E2438FC-FCA4-4D28-BCD4-3EAFF33E0022}" presName="spaceBetweenRectangles" presStyleCnt="0"/>
      <dgm:spPr/>
    </dgm:pt>
    <dgm:pt modelId="{54D7F026-92DE-4195-92C1-38D0E7EACEC1}" type="pres">
      <dgm:prSet presAssocID="{C32CAE8D-2EF3-48A7-AD8B-068E4E01727C}" presName="parentLin" presStyleCnt="0"/>
      <dgm:spPr/>
    </dgm:pt>
    <dgm:pt modelId="{DE74BA78-82A2-45EF-A0E6-8C27B7E35E7C}" type="pres">
      <dgm:prSet presAssocID="{C32CAE8D-2EF3-48A7-AD8B-068E4E01727C}" presName="parentLeftMargin" presStyleLbl="node1" presStyleIdx="1" presStyleCnt="4"/>
      <dgm:spPr/>
    </dgm:pt>
    <dgm:pt modelId="{608FBF40-DD8A-41F6-91DB-36F7D47DE7D9}" type="pres">
      <dgm:prSet presAssocID="{C32CAE8D-2EF3-48A7-AD8B-068E4E0172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1B18FF-C9E4-4CC8-844B-C8147E688478}" type="pres">
      <dgm:prSet presAssocID="{C32CAE8D-2EF3-48A7-AD8B-068E4E01727C}" presName="negativeSpace" presStyleCnt="0"/>
      <dgm:spPr/>
    </dgm:pt>
    <dgm:pt modelId="{B9331620-240C-4FA4-8266-EBDD25C69E65}" type="pres">
      <dgm:prSet presAssocID="{C32CAE8D-2EF3-48A7-AD8B-068E4E01727C}" presName="childText" presStyleLbl="conFgAcc1" presStyleIdx="2" presStyleCnt="4">
        <dgm:presLayoutVars>
          <dgm:bulletEnabled val="1"/>
        </dgm:presLayoutVars>
      </dgm:prSet>
      <dgm:spPr/>
    </dgm:pt>
    <dgm:pt modelId="{0E470665-EEE4-451B-AFB9-231C04D14C90}" type="pres">
      <dgm:prSet presAssocID="{7C6538C6-9695-4015-BCBD-5834AFF28320}" presName="spaceBetweenRectangles" presStyleCnt="0"/>
      <dgm:spPr/>
    </dgm:pt>
    <dgm:pt modelId="{DD652C77-9313-40A6-ABDF-15C7F3A1BA96}" type="pres">
      <dgm:prSet presAssocID="{129D39C3-2AF6-4BE9-87BB-52CA465B98A6}" presName="parentLin" presStyleCnt="0"/>
      <dgm:spPr/>
    </dgm:pt>
    <dgm:pt modelId="{8E9ACEDC-9386-4A11-8EDA-4C9F88E11973}" type="pres">
      <dgm:prSet presAssocID="{129D39C3-2AF6-4BE9-87BB-52CA465B98A6}" presName="parentLeftMargin" presStyleLbl="node1" presStyleIdx="2" presStyleCnt="4"/>
      <dgm:spPr/>
    </dgm:pt>
    <dgm:pt modelId="{84E30235-5A68-4196-B44C-D6EC6E06A6EC}" type="pres">
      <dgm:prSet presAssocID="{129D39C3-2AF6-4BE9-87BB-52CA465B98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BD9E85-8E8E-4DFB-AE24-675104EDF225}" type="pres">
      <dgm:prSet presAssocID="{129D39C3-2AF6-4BE9-87BB-52CA465B98A6}" presName="negativeSpace" presStyleCnt="0"/>
      <dgm:spPr/>
    </dgm:pt>
    <dgm:pt modelId="{B75A3406-17E1-44CF-AE39-DB5BA43423D8}" type="pres">
      <dgm:prSet presAssocID="{129D39C3-2AF6-4BE9-87BB-52CA465B98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7E6FA12-0B53-4546-BF17-F8F6336319AB}" srcId="{5681F86D-3931-4E5B-98FF-8DB6032677A7}" destId="{C32CAE8D-2EF3-48A7-AD8B-068E4E01727C}" srcOrd="2" destOrd="0" parTransId="{1DFA9366-E5A5-486A-AB62-21A31175288F}" sibTransId="{7C6538C6-9695-4015-BCBD-5834AFF28320}"/>
    <dgm:cxn modelId="{74D1D214-A520-48F5-BB3F-78023E8EE96C}" srcId="{5681F86D-3931-4E5B-98FF-8DB6032677A7}" destId="{129D39C3-2AF6-4BE9-87BB-52CA465B98A6}" srcOrd="3" destOrd="0" parTransId="{1EFEEB2C-C920-497C-B710-3FA9FE4BC925}" sibTransId="{21996D0F-D465-4140-9845-E5EA53E84796}"/>
    <dgm:cxn modelId="{CB464629-4F5F-47B4-B02A-9649AB78B8AF}" type="presOf" srcId="{129D39C3-2AF6-4BE9-87BB-52CA465B98A6}" destId="{8E9ACEDC-9386-4A11-8EDA-4C9F88E11973}" srcOrd="0" destOrd="0" presId="urn:microsoft.com/office/officeart/2005/8/layout/list1"/>
    <dgm:cxn modelId="{55CE0D2C-EC4D-4810-B1B5-4AFFF4B3B59B}" srcId="{863B8ED2-B694-4D2F-9288-82F38A01E5AC}" destId="{7FA44D21-FF74-4CA2-8577-75A3EFB9AAA2}" srcOrd="3" destOrd="0" parTransId="{EC25CB1E-CD6B-453D-A77F-91F54073B7DE}" sibTransId="{CFC80C28-791F-459E-B978-8BD127BEDA91}"/>
    <dgm:cxn modelId="{407CA72C-44F9-4E72-8BF0-C3CD1C05922E}" srcId="{863B8ED2-B694-4D2F-9288-82F38A01E5AC}" destId="{69F7C60C-171B-4173-B555-34119171F5E5}" srcOrd="0" destOrd="0" parTransId="{4A47F826-E2B2-41D4-8F64-870FFC45752E}" sibTransId="{9B97247D-A5C6-4166-AB14-3FA8F75FAD1D}"/>
    <dgm:cxn modelId="{E6EC2734-8EAA-465A-9D92-7302617584DE}" type="presOf" srcId="{F7C6E392-EF24-48D9-8C6B-A87BDA00EBEF}" destId="{D31C253F-F99E-44D0-9CD0-CDA55A9A4463}" srcOrd="0" destOrd="5" presId="urn:microsoft.com/office/officeart/2005/8/layout/list1"/>
    <dgm:cxn modelId="{98BA883D-B3F4-49F0-A068-5B0F2B743B46}" srcId="{863B8ED2-B694-4D2F-9288-82F38A01E5AC}" destId="{9B3C4963-C060-4E15-A7F3-A1E8B7209BB1}" srcOrd="2" destOrd="0" parTransId="{B56776BC-3748-41B1-939D-39E6A7E90CD8}" sibTransId="{94EE7C97-8D31-42C4-82C9-98BA1637173D}"/>
    <dgm:cxn modelId="{E7539862-4315-4AC0-A0BF-D9D057A7AB0A}" srcId="{5681F86D-3931-4E5B-98FF-8DB6032677A7}" destId="{863B8ED2-B694-4D2F-9288-82F38A01E5AC}" srcOrd="0" destOrd="0" parTransId="{3B41031C-E685-461F-9FE0-F2077F20C9FB}" sibTransId="{E3B4BBC0-093D-4458-870C-279D371F311E}"/>
    <dgm:cxn modelId="{72A45C45-C735-400E-966C-0A2D255DD413}" type="presOf" srcId="{C32CAE8D-2EF3-48A7-AD8B-068E4E01727C}" destId="{608FBF40-DD8A-41F6-91DB-36F7D47DE7D9}" srcOrd="1" destOrd="0" presId="urn:microsoft.com/office/officeart/2005/8/layout/list1"/>
    <dgm:cxn modelId="{3DD0DD6A-7C6B-4722-82B2-CC5028D253F6}" type="presOf" srcId="{EFB2C724-A5DC-4B40-B210-F61205BF51A3}" destId="{892EA517-AB76-4CB0-B30E-BE3ACF696C21}" srcOrd="1" destOrd="0" presId="urn:microsoft.com/office/officeart/2005/8/layout/list1"/>
    <dgm:cxn modelId="{B0C1614D-0C2A-428C-A792-61E9ADD8B768}" srcId="{5681F86D-3931-4E5B-98FF-8DB6032677A7}" destId="{EFB2C724-A5DC-4B40-B210-F61205BF51A3}" srcOrd="1" destOrd="0" parTransId="{5A36C63D-8656-4960-8774-6F4523D2B893}" sibTransId="{0E2438FC-FCA4-4D28-BCD4-3EAFF33E0022}"/>
    <dgm:cxn modelId="{D8634155-5437-4DBE-91C6-D56EE5FFFE75}" type="presOf" srcId="{9B3C4963-C060-4E15-A7F3-A1E8B7209BB1}" destId="{D31C253F-F99E-44D0-9CD0-CDA55A9A4463}" srcOrd="0" destOrd="2" presId="urn:microsoft.com/office/officeart/2005/8/layout/list1"/>
    <dgm:cxn modelId="{7AA7437B-A10F-4AA9-8355-8BBE762A5039}" srcId="{863B8ED2-B694-4D2F-9288-82F38A01E5AC}" destId="{3BF02C2E-A4BF-48BE-AE33-3F0F011D23E3}" srcOrd="4" destOrd="0" parTransId="{5DE981C9-208D-4781-99E4-F361EF915FC2}" sibTransId="{DED801DA-FC92-4E1C-8C19-2725AA543E7B}"/>
    <dgm:cxn modelId="{C5AFE682-38FA-4A16-9676-319654772531}" type="presOf" srcId="{69F7C60C-171B-4173-B555-34119171F5E5}" destId="{D31C253F-F99E-44D0-9CD0-CDA55A9A4463}" srcOrd="0" destOrd="0" presId="urn:microsoft.com/office/officeart/2005/8/layout/list1"/>
    <dgm:cxn modelId="{0D07808F-0F69-45C4-B734-09A20C7D3766}" type="presOf" srcId="{ADD2360C-AAC3-4E19-A8F3-B1D49CD671B7}" destId="{D31C253F-F99E-44D0-9CD0-CDA55A9A4463}" srcOrd="0" destOrd="1" presId="urn:microsoft.com/office/officeart/2005/8/layout/list1"/>
    <dgm:cxn modelId="{A767B098-E8FC-4C6C-A9D6-FAE9F955A727}" type="presOf" srcId="{5681F86D-3931-4E5B-98FF-8DB6032677A7}" destId="{13E6BD97-D820-4985-8122-E10D84FB9F8D}" srcOrd="0" destOrd="0" presId="urn:microsoft.com/office/officeart/2005/8/layout/list1"/>
    <dgm:cxn modelId="{08B848A5-A9E2-4450-84E7-733ECA9915DA}" type="presOf" srcId="{7FA44D21-FF74-4CA2-8577-75A3EFB9AAA2}" destId="{D31C253F-F99E-44D0-9CD0-CDA55A9A4463}" srcOrd="0" destOrd="3" presId="urn:microsoft.com/office/officeart/2005/8/layout/list1"/>
    <dgm:cxn modelId="{D55F68B1-467C-4475-9D1D-40B426A292C9}" type="presOf" srcId="{3BF02C2E-A4BF-48BE-AE33-3F0F011D23E3}" destId="{D31C253F-F99E-44D0-9CD0-CDA55A9A4463}" srcOrd="0" destOrd="4" presId="urn:microsoft.com/office/officeart/2005/8/layout/list1"/>
    <dgm:cxn modelId="{ACE6B1B6-3E0F-4119-B7E4-FCD43ABD943C}" srcId="{863B8ED2-B694-4D2F-9288-82F38A01E5AC}" destId="{F7C6E392-EF24-48D9-8C6B-A87BDA00EBEF}" srcOrd="5" destOrd="0" parTransId="{6018707B-3A0E-4BD8-A4C5-7B3426D30997}" sibTransId="{CD831832-1C5D-4A92-9F98-14B9E464742E}"/>
    <dgm:cxn modelId="{328331CC-9C4E-4C95-AA3E-FC6BE27E3A5C}" srcId="{863B8ED2-B694-4D2F-9288-82F38A01E5AC}" destId="{ADD2360C-AAC3-4E19-A8F3-B1D49CD671B7}" srcOrd="1" destOrd="0" parTransId="{AAAA91A0-5EB9-42A2-8739-CBB85B337DA6}" sibTransId="{2B93BC90-26AD-45B0-9021-180AF48165FB}"/>
    <dgm:cxn modelId="{AF64BCD2-5746-42C7-AA76-D5FEAC46BDB3}" type="presOf" srcId="{863B8ED2-B694-4D2F-9288-82F38A01E5AC}" destId="{7A822DB1-CD44-4B2F-938D-96AAC5EA4B23}" srcOrd="0" destOrd="0" presId="urn:microsoft.com/office/officeart/2005/8/layout/list1"/>
    <dgm:cxn modelId="{2D6E66D7-96A1-4B30-82FF-D8ED560E5622}" type="presOf" srcId="{C32CAE8D-2EF3-48A7-AD8B-068E4E01727C}" destId="{DE74BA78-82A2-45EF-A0E6-8C27B7E35E7C}" srcOrd="0" destOrd="0" presId="urn:microsoft.com/office/officeart/2005/8/layout/list1"/>
    <dgm:cxn modelId="{44D48EEA-13E1-433A-AA31-2A26198E4C72}" type="presOf" srcId="{863B8ED2-B694-4D2F-9288-82F38A01E5AC}" destId="{82A428DD-56BB-4F0B-9232-0E8A0C6CE99C}" srcOrd="1" destOrd="0" presId="urn:microsoft.com/office/officeart/2005/8/layout/list1"/>
    <dgm:cxn modelId="{E5F231EE-FCAA-4BF0-AF6C-ED9029FB2B5A}" type="presOf" srcId="{129D39C3-2AF6-4BE9-87BB-52CA465B98A6}" destId="{84E30235-5A68-4196-B44C-D6EC6E06A6EC}" srcOrd="1" destOrd="0" presId="urn:microsoft.com/office/officeart/2005/8/layout/list1"/>
    <dgm:cxn modelId="{9DCF2FF8-F18C-4EFD-B85F-FBF74AA95C3D}" type="presOf" srcId="{EFB2C724-A5DC-4B40-B210-F61205BF51A3}" destId="{E1BDC4F7-FC62-4C51-8A2E-A2C77170B2DE}" srcOrd="0" destOrd="0" presId="urn:microsoft.com/office/officeart/2005/8/layout/list1"/>
    <dgm:cxn modelId="{61A30288-1DDD-46D3-A2C4-D4C6D992F8CA}" type="presParOf" srcId="{13E6BD97-D820-4985-8122-E10D84FB9F8D}" destId="{73063AB3-D0DF-4971-B9D6-C246A07A1F10}" srcOrd="0" destOrd="0" presId="urn:microsoft.com/office/officeart/2005/8/layout/list1"/>
    <dgm:cxn modelId="{EDFD4126-12BC-4127-8EF7-38A852675FD6}" type="presParOf" srcId="{73063AB3-D0DF-4971-B9D6-C246A07A1F10}" destId="{7A822DB1-CD44-4B2F-938D-96AAC5EA4B23}" srcOrd="0" destOrd="0" presId="urn:microsoft.com/office/officeart/2005/8/layout/list1"/>
    <dgm:cxn modelId="{E6740C3B-7950-45EB-8971-480A3F0A9FF8}" type="presParOf" srcId="{73063AB3-D0DF-4971-B9D6-C246A07A1F10}" destId="{82A428DD-56BB-4F0B-9232-0E8A0C6CE99C}" srcOrd="1" destOrd="0" presId="urn:microsoft.com/office/officeart/2005/8/layout/list1"/>
    <dgm:cxn modelId="{6ADAF153-E93D-4ABC-955E-A79EAD2EE93C}" type="presParOf" srcId="{13E6BD97-D820-4985-8122-E10D84FB9F8D}" destId="{E2CB5B5A-7CAD-4EDD-89C8-8E95DE7B49FE}" srcOrd="1" destOrd="0" presId="urn:microsoft.com/office/officeart/2005/8/layout/list1"/>
    <dgm:cxn modelId="{2D19F056-9647-4D52-A4E7-DF8D342D5BAD}" type="presParOf" srcId="{13E6BD97-D820-4985-8122-E10D84FB9F8D}" destId="{D31C253F-F99E-44D0-9CD0-CDA55A9A4463}" srcOrd="2" destOrd="0" presId="urn:microsoft.com/office/officeart/2005/8/layout/list1"/>
    <dgm:cxn modelId="{92D8322F-EDAE-46B4-9AF1-1BA882B5A9DB}" type="presParOf" srcId="{13E6BD97-D820-4985-8122-E10D84FB9F8D}" destId="{2D8546DE-90AF-4737-A3DF-6C9E4CBFCD49}" srcOrd="3" destOrd="0" presId="urn:microsoft.com/office/officeart/2005/8/layout/list1"/>
    <dgm:cxn modelId="{A913D1F1-CA6F-4040-BAF1-0A2D81BB336C}" type="presParOf" srcId="{13E6BD97-D820-4985-8122-E10D84FB9F8D}" destId="{FE80A20C-929F-4B84-B5A0-1F5BDDD59F07}" srcOrd="4" destOrd="0" presId="urn:microsoft.com/office/officeart/2005/8/layout/list1"/>
    <dgm:cxn modelId="{624E7220-55BE-4DF5-A2D9-5665E3809D2D}" type="presParOf" srcId="{FE80A20C-929F-4B84-B5A0-1F5BDDD59F07}" destId="{E1BDC4F7-FC62-4C51-8A2E-A2C77170B2DE}" srcOrd="0" destOrd="0" presId="urn:microsoft.com/office/officeart/2005/8/layout/list1"/>
    <dgm:cxn modelId="{9F9875E3-E25B-48D6-9B7D-8ED03B1C879B}" type="presParOf" srcId="{FE80A20C-929F-4B84-B5A0-1F5BDDD59F07}" destId="{892EA517-AB76-4CB0-B30E-BE3ACF696C21}" srcOrd="1" destOrd="0" presId="urn:microsoft.com/office/officeart/2005/8/layout/list1"/>
    <dgm:cxn modelId="{20DEFBEB-236E-4034-9894-296738D0E18C}" type="presParOf" srcId="{13E6BD97-D820-4985-8122-E10D84FB9F8D}" destId="{77E4463B-78D8-4AD0-A3C6-E1D20F64E621}" srcOrd="5" destOrd="0" presId="urn:microsoft.com/office/officeart/2005/8/layout/list1"/>
    <dgm:cxn modelId="{9449D58C-B0E2-4DEC-9F27-12CDF92E9C41}" type="presParOf" srcId="{13E6BD97-D820-4985-8122-E10D84FB9F8D}" destId="{78D80949-5E7F-4C1A-AFF0-C120B05DBAD1}" srcOrd="6" destOrd="0" presId="urn:microsoft.com/office/officeart/2005/8/layout/list1"/>
    <dgm:cxn modelId="{87F14BE0-D548-4283-A532-354953451C66}" type="presParOf" srcId="{13E6BD97-D820-4985-8122-E10D84FB9F8D}" destId="{31BC9C36-FEFC-4949-858F-6A639CC0839D}" srcOrd="7" destOrd="0" presId="urn:microsoft.com/office/officeart/2005/8/layout/list1"/>
    <dgm:cxn modelId="{AA078512-E442-4C95-8F23-FB8EA227370A}" type="presParOf" srcId="{13E6BD97-D820-4985-8122-E10D84FB9F8D}" destId="{54D7F026-92DE-4195-92C1-38D0E7EACEC1}" srcOrd="8" destOrd="0" presId="urn:microsoft.com/office/officeart/2005/8/layout/list1"/>
    <dgm:cxn modelId="{D2148FC1-F33C-4923-83E1-E2602D7DDA09}" type="presParOf" srcId="{54D7F026-92DE-4195-92C1-38D0E7EACEC1}" destId="{DE74BA78-82A2-45EF-A0E6-8C27B7E35E7C}" srcOrd="0" destOrd="0" presId="urn:microsoft.com/office/officeart/2005/8/layout/list1"/>
    <dgm:cxn modelId="{25B17B71-9FD0-4D76-ADB9-E79EAE49293E}" type="presParOf" srcId="{54D7F026-92DE-4195-92C1-38D0E7EACEC1}" destId="{608FBF40-DD8A-41F6-91DB-36F7D47DE7D9}" srcOrd="1" destOrd="0" presId="urn:microsoft.com/office/officeart/2005/8/layout/list1"/>
    <dgm:cxn modelId="{0D28E30A-506A-42D2-B84E-B60414BF0529}" type="presParOf" srcId="{13E6BD97-D820-4985-8122-E10D84FB9F8D}" destId="{9A1B18FF-C9E4-4CC8-844B-C8147E688478}" srcOrd="9" destOrd="0" presId="urn:microsoft.com/office/officeart/2005/8/layout/list1"/>
    <dgm:cxn modelId="{161C3BA9-AE73-4F15-8337-8C72BECF46F0}" type="presParOf" srcId="{13E6BD97-D820-4985-8122-E10D84FB9F8D}" destId="{B9331620-240C-4FA4-8266-EBDD25C69E65}" srcOrd="10" destOrd="0" presId="urn:microsoft.com/office/officeart/2005/8/layout/list1"/>
    <dgm:cxn modelId="{BCE85DA3-E9C0-42D2-88F8-367C9F70DBAC}" type="presParOf" srcId="{13E6BD97-D820-4985-8122-E10D84FB9F8D}" destId="{0E470665-EEE4-451B-AFB9-231C04D14C90}" srcOrd="11" destOrd="0" presId="urn:microsoft.com/office/officeart/2005/8/layout/list1"/>
    <dgm:cxn modelId="{3FDFF4BB-48B8-46F1-8FDC-F5BF13364C5A}" type="presParOf" srcId="{13E6BD97-D820-4985-8122-E10D84FB9F8D}" destId="{DD652C77-9313-40A6-ABDF-15C7F3A1BA96}" srcOrd="12" destOrd="0" presId="urn:microsoft.com/office/officeart/2005/8/layout/list1"/>
    <dgm:cxn modelId="{E65C6E6D-2F1C-40FB-86ED-9E951FB8FC8F}" type="presParOf" srcId="{DD652C77-9313-40A6-ABDF-15C7F3A1BA96}" destId="{8E9ACEDC-9386-4A11-8EDA-4C9F88E11973}" srcOrd="0" destOrd="0" presId="urn:microsoft.com/office/officeart/2005/8/layout/list1"/>
    <dgm:cxn modelId="{73A5F817-43E4-4091-9E73-38B8A303BD1A}" type="presParOf" srcId="{DD652C77-9313-40A6-ABDF-15C7F3A1BA96}" destId="{84E30235-5A68-4196-B44C-D6EC6E06A6EC}" srcOrd="1" destOrd="0" presId="urn:microsoft.com/office/officeart/2005/8/layout/list1"/>
    <dgm:cxn modelId="{EE9A858A-B02B-4E78-A5DC-D60774822114}" type="presParOf" srcId="{13E6BD97-D820-4985-8122-E10D84FB9F8D}" destId="{DDBD9E85-8E8E-4DFB-AE24-675104EDF225}" srcOrd="13" destOrd="0" presId="urn:microsoft.com/office/officeart/2005/8/layout/list1"/>
    <dgm:cxn modelId="{887E46C8-0180-4872-BF82-CCD08D42DD6C}" type="presParOf" srcId="{13E6BD97-D820-4985-8122-E10D84FB9F8D}" destId="{B75A3406-17E1-44CF-AE39-DB5BA43423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CBF3B-E9D9-4208-9FBC-AB2179F934D9}">
      <dsp:nvSpPr>
        <dsp:cNvPr id="0" name=""/>
        <dsp:cNvSpPr/>
      </dsp:nvSpPr>
      <dsp:spPr>
        <a:xfrm>
          <a:off x="0" y="314779"/>
          <a:ext cx="10675481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36" tIns="374904" rIns="828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 dirty="0"/>
            <a:t>Clima molto rigido che ha messo in pericolo la vita dell’uomo e rovinando grandi quantità di raccolti a causa delle gelate precoci o tardive.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/>
            <a:t>Ci fu netto rialzo delle temperature nel 500, ma nel XVII secolo ci fu un altro periodo critico con un eccesso di freddo e di umidità  letale per il raccolto e per l’uomo</a:t>
          </a:r>
          <a:endParaRPr lang="it-IT" sz="1800" kern="1200"/>
        </a:p>
      </dsp:txBody>
      <dsp:txXfrm>
        <a:off x="0" y="314779"/>
        <a:ext cx="10675481" cy="1474200"/>
      </dsp:txXfrm>
    </dsp:sp>
    <dsp:sp modelId="{69477719-5639-4176-97BA-75FEFAD4A647}">
      <dsp:nvSpPr>
        <dsp:cNvPr id="0" name=""/>
        <dsp:cNvSpPr/>
      </dsp:nvSpPr>
      <dsp:spPr>
        <a:xfrm>
          <a:off x="533774" y="49099"/>
          <a:ext cx="747283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55" tIns="0" rIns="2824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kern="1200"/>
            <a:t>CLIMA</a:t>
          </a:r>
          <a:endParaRPr lang="it-IT" sz="1800" kern="1200"/>
        </a:p>
      </dsp:txBody>
      <dsp:txXfrm>
        <a:off x="559713" y="75038"/>
        <a:ext cx="7420958" cy="479482"/>
      </dsp:txXfrm>
    </dsp:sp>
    <dsp:sp modelId="{6B9497A4-2C31-4350-A218-290DFD6A0DF6}">
      <dsp:nvSpPr>
        <dsp:cNvPr id="0" name=""/>
        <dsp:cNvSpPr/>
      </dsp:nvSpPr>
      <dsp:spPr>
        <a:xfrm>
          <a:off x="0" y="2151859"/>
          <a:ext cx="1067548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36" tIns="374904" rIns="828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 dirty="0"/>
            <a:t>Il 1600 fu un secolo pieno di crisi e carestie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 dirty="0"/>
            <a:t>Si mangia quello che c’era addirittura la carne umana di un deceduto (casi di cannibalismo)</a:t>
          </a:r>
          <a:endParaRPr lang="it-IT" sz="1800" kern="1200" dirty="0"/>
        </a:p>
      </dsp:txBody>
      <dsp:txXfrm>
        <a:off x="0" y="2151859"/>
        <a:ext cx="10675481" cy="1020600"/>
      </dsp:txXfrm>
    </dsp:sp>
    <dsp:sp modelId="{D5A82C65-4EBF-4915-93BD-AD39AA695855}">
      <dsp:nvSpPr>
        <dsp:cNvPr id="0" name=""/>
        <dsp:cNvSpPr/>
      </dsp:nvSpPr>
      <dsp:spPr>
        <a:xfrm>
          <a:off x="533774" y="1886179"/>
          <a:ext cx="747283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55" tIns="0" rIns="2824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kern="1200"/>
            <a:t>TANTA FAME</a:t>
          </a:r>
          <a:endParaRPr lang="it-IT" sz="1800" kern="1200"/>
        </a:p>
      </dsp:txBody>
      <dsp:txXfrm>
        <a:off x="559713" y="1912118"/>
        <a:ext cx="7420958" cy="479482"/>
      </dsp:txXfrm>
    </dsp:sp>
    <dsp:sp modelId="{2FCBFA2C-14C2-4B07-BF16-D7D03FAD6F97}">
      <dsp:nvSpPr>
        <dsp:cNvPr id="0" name=""/>
        <dsp:cNvSpPr/>
      </dsp:nvSpPr>
      <dsp:spPr>
        <a:xfrm>
          <a:off x="0" y="3535339"/>
          <a:ext cx="10675481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36" tIns="374904" rIns="828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 dirty="0"/>
            <a:t>Nel 1630 si diffusero epidemie di vaiolo che ha colpito bambini e adulti.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b="0" i="0" u="none" kern="1200" dirty="0"/>
            <a:t>Il vero problema è la peste che si diffonde in tutto il mondo a partire dal 1603 al 1664.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u="none" kern="1200" dirty="0"/>
            <a:t>Le donne olandesi avevano ossessione per la pulizia per cercare di evitare queste malattie nella propria abitazione</a:t>
          </a:r>
          <a:endParaRPr lang="it-IT" sz="1800" kern="1200" dirty="0"/>
        </a:p>
      </dsp:txBody>
      <dsp:txXfrm>
        <a:off x="0" y="3535339"/>
        <a:ext cx="10675481" cy="1530900"/>
      </dsp:txXfrm>
    </dsp:sp>
    <dsp:sp modelId="{AB1EB047-9FFE-415E-A34B-E2F5E4A0782E}">
      <dsp:nvSpPr>
        <dsp:cNvPr id="0" name=""/>
        <dsp:cNvSpPr/>
      </dsp:nvSpPr>
      <dsp:spPr>
        <a:xfrm>
          <a:off x="533774" y="3269659"/>
          <a:ext cx="7472836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55" tIns="0" rIns="2824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kern="1200"/>
            <a:t>MALATTIE</a:t>
          </a:r>
          <a:endParaRPr lang="it-IT" sz="1800" kern="1200" dirty="0"/>
        </a:p>
      </dsp:txBody>
      <dsp:txXfrm>
        <a:off x="559713" y="3295598"/>
        <a:ext cx="742095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C106F-6F9F-4033-B16D-7CC3F9BAC8FE}">
      <dsp:nvSpPr>
        <dsp:cNvPr id="0" name=""/>
        <dsp:cNvSpPr/>
      </dsp:nvSpPr>
      <dsp:spPr>
        <a:xfrm rot="16200000">
          <a:off x="-1602772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Registri parrocchiali =&gt; momenti fondamentali (battesimo, matrimonio, morte)</a:t>
          </a:r>
          <a:endParaRPr lang="it-IT" sz="2000" kern="1200" dirty="0"/>
        </a:p>
      </dsp:txBody>
      <dsp:txXfrm rot="5400000">
        <a:off x="4293" y="981986"/>
        <a:ext cx="1695799" cy="2945958"/>
      </dsp:txXfrm>
    </dsp:sp>
    <dsp:sp modelId="{B9EA106C-BE49-48EF-933D-79C2D6EEDDE0}">
      <dsp:nvSpPr>
        <dsp:cNvPr id="0" name=""/>
        <dsp:cNvSpPr/>
      </dsp:nvSpPr>
      <dsp:spPr>
        <a:xfrm rot="16200000">
          <a:off x="220211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Battesimo il giorno della nascita o subito il successivo</a:t>
          </a:r>
        </a:p>
      </dsp:txBody>
      <dsp:txXfrm rot="5400000">
        <a:off x="1827276" y="981986"/>
        <a:ext cx="1695799" cy="2945958"/>
      </dsp:txXfrm>
    </dsp:sp>
    <dsp:sp modelId="{1AAF271F-B3DF-4793-8627-879F90136728}">
      <dsp:nvSpPr>
        <dsp:cNvPr id="0" name=""/>
        <dsp:cNvSpPr/>
      </dsp:nvSpPr>
      <dsp:spPr>
        <a:xfrm rot="16200000">
          <a:off x="2043196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Nascita santuari per portare il neonato subito deceduto per battezzarlo</a:t>
          </a:r>
        </a:p>
      </dsp:txBody>
      <dsp:txXfrm rot="5400000">
        <a:off x="3650261" y="981986"/>
        <a:ext cx="1695799" cy="2945958"/>
      </dsp:txXfrm>
    </dsp:sp>
    <dsp:sp modelId="{1D830538-7B3B-4109-AFE5-C876DEB57A4E}">
      <dsp:nvSpPr>
        <dsp:cNvPr id="0" name=""/>
        <dsp:cNvSpPr/>
      </dsp:nvSpPr>
      <dsp:spPr>
        <a:xfrm rot="16200000">
          <a:off x="3866180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Raramente si scriveva sul registro un neonato subito deciderò</a:t>
          </a:r>
        </a:p>
      </dsp:txBody>
      <dsp:txXfrm rot="5400000">
        <a:off x="5473245" y="981986"/>
        <a:ext cx="1695799" cy="2945958"/>
      </dsp:txXfrm>
    </dsp:sp>
    <dsp:sp modelId="{408ACD62-B630-4ADE-98C2-0F985CD694C0}">
      <dsp:nvSpPr>
        <dsp:cNvPr id="0" name=""/>
        <dsp:cNvSpPr/>
      </dsp:nvSpPr>
      <dsp:spPr>
        <a:xfrm rot="16200000">
          <a:off x="5689165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Henry </a:t>
          </a:r>
          <a:r>
            <a:rPr lang="it-IT" sz="2000" b="0" i="0" u="none" kern="1200" dirty="0" err="1"/>
            <a:t>Kamen</a:t>
          </a:r>
          <a:r>
            <a:rPr lang="it-IT" sz="2000" b="0" i="0" u="none" kern="1200" dirty="0"/>
            <a:t> scrive saggio «non a caso, Il secolo di ferro»</a:t>
          </a:r>
        </a:p>
      </dsp:txBody>
      <dsp:txXfrm rot="5400000">
        <a:off x="7296230" y="981986"/>
        <a:ext cx="1695799" cy="2945958"/>
      </dsp:txXfrm>
    </dsp:sp>
    <dsp:sp modelId="{40C00D22-B8C7-4FDA-A443-9209FE6735D9}">
      <dsp:nvSpPr>
        <dsp:cNvPr id="0" name=""/>
        <dsp:cNvSpPr/>
      </dsp:nvSpPr>
      <dsp:spPr>
        <a:xfrm rot="16200000">
          <a:off x="7512149" y="1607065"/>
          <a:ext cx="4909930" cy="1695799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u="none" kern="1200" dirty="0"/>
            <a:t>Nel 1690 lo statistico Gregory King ipotizza che più del 45% della popolazione inglese erano bambini e ragazzi e l’età media era 27 anni.</a:t>
          </a:r>
        </a:p>
      </dsp:txBody>
      <dsp:txXfrm rot="5400000">
        <a:off x="9119214" y="981986"/>
        <a:ext cx="1695799" cy="2945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1949D-099E-47E9-8162-1082BAE64AAD}">
      <dsp:nvSpPr>
        <dsp:cNvPr id="0" name=""/>
        <dsp:cNvSpPr/>
      </dsp:nvSpPr>
      <dsp:spPr>
        <a:xfrm>
          <a:off x="0" y="160379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/>
            <a:t>Agricoltura sofferente a causa dei pochi fondi destinati al miglioramento dell'agricoltura </a:t>
          </a:r>
          <a:endParaRPr lang="it-IT" sz="2400" kern="1200"/>
        </a:p>
      </dsp:txBody>
      <dsp:txXfrm>
        <a:off x="43864" y="204243"/>
        <a:ext cx="7305732" cy="810832"/>
      </dsp:txXfrm>
    </dsp:sp>
    <dsp:sp modelId="{FFA1BB20-234D-40B1-B5EE-1C705044FB95}">
      <dsp:nvSpPr>
        <dsp:cNvPr id="0" name=""/>
        <dsp:cNvSpPr/>
      </dsp:nvSpPr>
      <dsp:spPr>
        <a:xfrm>
          <a:off x="0" y="1128060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-2465633"/>
                <a:satOff val="2512"/>
                <a:lumOff val="-471"/>
                <a:alphaOff val="0"/>
                <a:tint val="60000"/>
                <a:lumMod val="110000"/>
              </a:schemeClr>
            </a:gs>
            <a:gs pos="100000">
              <a:schemeClr val="accent3">
                <a:hueOff val="-2465633"/>
                <a:satOff val="2512"/>
                <a:lumOff val="-471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/>
            <a:t>Fine XVI secolo ci fu un'ondata di cattivi raccolti, carestie e epidemie di peste</a:t>
          </a:r>
        </a:p>
      </dsp:txBody>
      <dsp:txXfrm>
        <a:off x="43864" y="1171924"/>
        <a:ext cx="7305732" cy="810832"/>
      </dsp:txXfrm>
    </dsp:sp>
    <dsp:sp modelId="{44A25880-AD2F-4ED1-B4AC-6B35E056058F}">
      <dsp:nvSpPr>
        <dsp:cNvPr id="0" name=""/>
        <dsp:cNvSpPr/>
      </dsp:nvSpPr>
      <dsp:spPr>
        <a:xfrm>
          <a:off x="0" y="2026620"/>
          <a:ext cx="739346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1597-1598 gelata distrusse le viti e il treno seminato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1598 distrutto completamente tutto il treno a causa di una forte tempesta</a:t>
          </a:r>
        </a:p>
      </dsp:txBody>
      <dsp:txXfrm>
        <a:off x="0" y="2026620"/>
        <a:ext cx="7393460" cy="869400"/>
      </dsp:txXfrm>
    </dsp:sp>
    <dsp:sp modelId="{805062A2-C04F-4383-A5EA-A8D080E382AE}">
      <dsp:nvSpPr>
        <dsp:cNvPr id="0" name=""/>
        <dsp:cNvSpPr/>
      </dsp:nvSpPr>
      <dsp:spPr>
        <a:xfrm>
          <a:off x="0" y="2896020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-4931266"/>
                <a:satOff val="5025"/>
                <a:lumOff val="-942"/>
                <a:alphaOff val="0"/>
                <a:tint val="60000"/>
                <a:lumMod val="110000"/>
              </a:schemeClr>
            </a:gs>
            <a:gs pos="100000">
              <a:schemeClr val="accent3">
                <a:hueOff val="-4931266"/>
                <a:satOff val="5025"/>
                <a:lumOff val="-942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/>
            <a:t>Grande crisi e contadini lasciati fuori dalle mura delle città con epidemia di peste che uccise il 10% della popolazione </a:t>
          </a:r>
        </a:p>
      </dsp:txBody>
      <dsp:txXfrm>
        <a:off x="43864" y="2939884"/>
        <a:ext cx="7305732" cy="810832"/>
      </dsp:txXfrm>
    </dsp:sp>
    <dsp:sp modelId="{5793BEDE-47C3-4B21-B7A3-81EFFB2A4D13}">
      <dsp:nvSpPr>
        <dsp:cNvPr id="0" name=""/>
        <dsp:cNvSpPr/>
      </dsp:nvSpPr>
      <dsp:spPr>
        <a:xfrm>
          <a:off x="0" y="3863700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-7396900"/>
                <a:satOff val="7537"/>
                <a:lumOff val="-1412"/>
                <a:alphaOff val="0"/>
                <a:tint val="60000"/>
                <a:lumMod val="110000"/>
              </a:schemeClr>
            </a:gs>
            <a:gs pos="100000">
              <a:schemeClr val="accent3">
                <a:hueOff val="-7396900"/>
                <a:satOff val="7537"/>
                <a:lumOff val="-1412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/>
            <a:t>Visita queste terre Federico II, ma non fa nulla </a:t>
          </a:r>
        </a:p>
      </dsp:txBody>
      <dsp:txXfrm>
        <a:off x="43864" y="3907564"/>
        <a:ext cx="7305732" cy="810832"/>
      </dsp:txXfrm>
    </dsp:sp>
    <dsp:sp modelId="{2C1DF432-D5FE-4789-8FB7-122FF3149DDB}">
      <dsp:nvSpPr>
        <dsp:cNvPr id="0" name=""/>
        <dsp:cNvSpPr/>
      </dsp:nvSpPr>
      <dsp:spPr>
        <a:xfrm>
          <a:off x="0" y="4831379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-9862533"/>
                <a:satOff val="10050"/>
                <a:lumOff val="-1883"/>
                <a:alphaOff val="0"/>
                <a:tint val="60000"/>
                <a:lumMod val="110000"/>
              </a:schemeClr>
            </a:gs>
            <a:gs pos="100000">
              <a:schemeClr val="accent3">
                <a:hueOff val="-9862533"/>
                <a:satOff val="10050"/>
                <a:lumOff val="-1883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/>
            <a:t>Stessa mentalità Federico III</a:t>
          </a:r>
        </a:p>
      </dsp:txBody>
      <dsp:txXfrm>
        <a:off x="43864" y="4875243"/>
        <a:ext cx="7305732" cy="810832"/>
      </dsp:txXfrm>
    </dsp:sp>
    <dsp:sp modelId="{1A81BC1F-8BBE-4546-ACD6-83553CB46BE5}">
      <dsp:nvSpPr>
        <dsp:cNvPr id="0" name=""/>
        <dsp:cNvSpPr/>
      </dsp:nvSpPr>
      <dsp:spPr>
        <a:xfrm>
          <a:off x="0" y="5799059"/>
          <a:ext cx="7393460" cy="898560"/>
        </a:xfrm>
        <a:prstGeom prst="roundRect">
          <a:avLst/>
        </a:prstGeom>
        <a:gradFill rotWithShape="0">
          <a:gsLst>
            <a:gs pos="0">
              <a:schemeClr val="accent3">
                <a:hueOff val="-12328166"/>
                <a:satOff val="12562"/>
                <a:lumOff val="-2354"/>
                <a:alphaOff val="0"/>
                <a:tint val="60000"/>
                <a:lumMod val="110000"/>
              </a:schemeClr>
            </a:gs>
            <a:gs pos="100000">
              <a:schemeClr val="accent3">
                <a:hueOff val="-12328166"/>
                <a:satOff val="12562"/>
                <a:lumOff val="-2354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400" b="0" i="0" u="none" kern="1200" dirty="0"/>
            <a:t>Espulsione completa dei moriscos così nello stato c’era un'unica religione</a:t>
          </a:r>
        </a:p>
      </dsp:txBody>
      <dsp:txXfrm>
        <a:off x="43864" y="5842923"/>
        <a:ext cx="7305732" cy="810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5F5A7-F3FD-4336-83BB-36B30933C425}">
      <dsp:nvSpPr>
        <dsp:cNvPr id="0" name=""/>
        <dsp:cNvSpPr/>
      </dsp:nvSpPr>
      <dsp:spPr>
        <a:xfrm>
          <a:off x="3328" y="672147"/>
          <a:ext cx="3244946" cy="9947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100" b="0" i="0" u="none" kern="1200"/>
            <a:t>Nel 1620 Amsterdam e l’Olanda diventano il centro vitale dell’economia europea</a:t>
          </a:r>
          <a:endParaRPr lang="it-IT" sz="2100" kern="1200"/>
        </a:p>
      </dsp:txBody>
      <dsp:txXfrm>
        <a:off x="3328" y="672147"/>
        <a:ext cx="3244946" cy="994712"/>
      </dsp:txXfrm>
    </dsp:sp>
    <dsp:sp modelId="{264029E0-1C13-4B2A-BDF0-2A04B1A739B5}">
      <dsp:nvSpPr>
        <dsp:cNvPr id="0" name=""/>
        <dsp:cNvSpPr/>
      </dsp:nvSpPr>
      <dsp:spPr>
        <a:xfrm>
          <a:off x="3328" y="1666860"/>
          <a:ext cx="3244946" cy="31704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A8FBF-BD10-4BFD-A801-6D7382BFAA5D}">
      <dsp:nvSpPr>
        <dsp:cNvPr id="0" name=""/>
        <dsp:cNvSpPr/>
      </dsp:nvSpPr>
      <dsp:spPr>
        <a:xfrm>
          <a:off x="3702567" y="672147"/>
          <a:ext cx="3244946" cy="9947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100" b="0" i="0" u="none" kern="1200"/>
            <a:t>1750 Amsterdam perse il dominio che prese l’Inghilterra.</a:t>
          </a:r>
        </a:p>
      </dsp:txBody>
      <dsp:txXfrm>
        <a:off x="3702567" y="672147"/>
        <a:ext cx="3244946" cy="994712"/>
      </dsp:txXfrm>
    </dsp:sp>
    <dsp:sp modelId="{D030448D-DF55-4E42-9BAA-FDFF6FF2C857}">
      <dsp:nvSpPr>
        <dsp:cNvPr id="0" name=""/>
        <dsp:cNvSpPr/>
      </dsp:nvSpPr>
      <dsp:spPr>
        <a:xfrm>
          <a:off x="3702567" y="1666860"/>
          <a:ext cx="3244946" cy="3170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3102-BFBC-49C6-A981-1F316883BB36}">
      <dsp:nvSpPr>
        <dsp:cNvPr id="0" name=""/>
        <dsp:cNvSpPr/>
      </dsp:nvSpPr>
      <dsp:spPr>
        <a:xfrm>
          <a:off x="7401806" y="672147"/>
          <a:ext cx="3244946" cy="9947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100" b="0" i="0" u="none" kern="1200"/>
            <a:t>l’Olanda avvia il dominio economico mondiale</a:t>
          </a:r>
        </a:p>
      </dsp:txBody>
      <dsp:txXfrm>
        <a:off x="7401806" y="672147"/>
        <a:ext cx="3244946" cy="994712"/>
      </dsp:txXfrm>
    </dsp:sp>
    <dsp:sp modelId="{EFD71106-09AA-4E82-8EAD-42494505247F}">
      <dsp:nvSpPr>
        <dsp:cNvPr id="0" name=""/>
        <dsp:cNvSpPr/>
      </dsp:nvSpPr>
      <dsp:spPr>
        <a:xfrm>
          <a:off x="7401806" y="1666860"/>
          <a:ext cx="3244946" cy="31704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100" b="0" i="0" u="none" kern="1200"/>
            <a:t>pesca aringhe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100" b="0" i="0" u="none" kern="1200"/>
            <a:t>costruzione di “haringbuis” particolare battello con la possibilità di pulire e marinare il pesce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100" b="0" i="0" u="none" kern="1200"/>
            <a:t>metà 600 venne chiamata “la grande pesca”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100" b="0" i="0" u="none" kern="1200"/>
            <a:t>dal 1585 ci furono cacciatori di balene</a:t>
          </a:r>
        </a:p>
      </dsp:txBody>
      <dsp:txXfrm>
        <a:off x="7401806" y="1666860"/>
        <a:ext cx="3244946" cy="31704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9C97-4720-4D48-9DBC-36CD192EFFDF}">
      <dsp:nvSpPr>
        <dsp:cNvPr id="0" name=""/>
        <dsp:cNvSpPr/>
      </dsp:nvSpPr>
      <dsp:spPr>
        <a:xfrm>
          <a:off x="0" y="0"/>
          <a:ext cx="4334932" cy="433493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9DDB-9540-499A-A891-FA7F722875FC}">
      <dsp:nvSpPr>
        <dsp:cNvPr id="0" name=""/>
        <dsp:cNvSpPr/>
      </dsp:nvSpPr>
      <dsp:spPr>
        <a:xfrm>
          <a:off x="2167466" y="0"/>
          <a:ext cx="8466878" cy="43349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700" b="0" i="0" u="none" kern="1200" dirty="0"/>
            <a:t>soprattutto regioni che si affacciano sul mar Baltico insieme ai prodotti dell’industria tessile.</a:t>
          </a:r>
          <a:endParaRPr lang="it-IT" sz="2700" kern="1200" dirty="0"/>
        </a:p>
      </dsp:txBody>
      <dsp:txXfrm>
        <a:off x="2167466" y="0"/>
        <a:ext cx="8466878" cy="921173"/>
      </dsp:txXfrm>
    </dsp:sp>
    <dsp:sp modelId="{EBB09C80-0014-44E9-9499-4B4326B1891E}">
      <dsp:nvSpPr>
        <dsp:cNvPr id="0" name=""/>
        <dsp:cNvSpPr/>
      </dsp:nvSpPr>
      <dsp:spPr>
        <a:xfrm>
          <a:off x="568959" y="921173"/>
          <a:ext cx="3197012" cy="319701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4109389"/>
            <a:satOff val="4187"/>
            <a:lumOff val="-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C263F-C467-40C4-B81A-30256E480ECD}">
      <dsp:nvSpPr>
        <dsp:cNvPr id="0" name=""/>
        <dsp:cNvSpPr/>
      </dsp:nvSpPr>
      <dsp:spPr>
        <a:xfrm>
          <a:off x="2167466" y="921173"/>
          <a:ext cx="8466878" cy="3197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4109389"/>
              <a:satOff val="4187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700" b="0" i="0" u="none" kern="1200" dirty="0"/>
            <a:t>new </a:t>
          </a:r>
          <a:r>
            <a:rPr lang="it-IT" sz="2700" b="0" i="0" u="none" kern="1200" dirty="0" err="1"/>
            <a:t>draperies</a:t>
          </a:r>
          <a:r>
            <a:rPr lang="it-IT" sz="2700" b="0" i="0" u="none" kern="1200" dirty="0"/>
            <a:t> tessuti poco lavorati a basso prezzo</a:t>
          </a:r>
        </a:p>
      </dsp:txBody>
      <dsp:txXfrm>
        <a:off x="2167466" y="921173"/>
        <a:ext cx="8466878" cy="921173"/>
      </dsp:txXfrm>
    </dsp:sp>
    <dsp:sp modelId="{7288777A-8B78-421A-954D-A644CDEBEAD1}">
      <dsp:nvSpPr>
        <dsp:cNvPr id="0" name=""/>
        <dsp:cNvSpPr/>
      </dsp:nvSpPr>
      <dsp:spPr>
        <a:xfrm>
          <a:off x="1137919" y="1842346"/>
          <a:ext cx="2059092" cy="205909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8218778"/>
            <a:satOff val="8375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4D646-4048-4D33-9FF9-C531BCD7048C}">
      <dsp:nvSpPr>
        <dsp:cNvPr id="0" name=""/>
        <dsp:cNvSpPr/>
      </dsp:nvSpPr>
      <dsp:spPr>
        <a:xfrm>
          <a:off x="2167466" y="1842346"/>
          <a:ext cx="8466878" cy="20590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8218778"/>
              <a:satOff val="837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700" b="0" i="0" u="none" kern="1200"/>
            <a:t>scambio di merci in Germania e nel nord Europa i tessuti con materia prime</a:t>
          </a:r>
        </a:p>
      </dsp:txBody>
      <dsp:txXfrm>
        <a:off x="2167466" y="1842346"/>
        <a:ext cx="8466878" cy="921173"/>
      </dsp:txXfrm>
    </dsp:sp>
    <dsp:sp modelId="{689D3A04-FB6C-4C4D-BF2C-2D39D4D78B8E}">
      <dsp:nvSpPr>
        <dsp:cNvPr id="0" name=""/>
        <dsp:cNvSpPr/>
      </dsp:nvSpPr>
      <dsp:spPr>
        <a:xfrm>
          <a:off x="1706879" y="2763519"/>
          <a:ext cx="921173" cy="921173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9B34-A225-4BDD-9928-35D178588529}">
      <dsp:nvSpPr>
        <dsp:cNvPr id="0" name=""/>
        <dsp:cNvSpPr/>
      </dsp:nvSpPr>
      <dsp:spPr>
        <a:xfrm>
          <a:off x="2167466" y="2763519"/>
          <a:ext cx="8466878" cy="921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2328166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0" i="0" u="none" kern="1200"/>
            <a:t>importazione canna da zucchero</a:t>
          </a:r>
        </a:p>
      </dsp:txBody>
      <dsp:txXfrm>
        <a:off x="2167466" y="2763519"/>
        <a:ext cx="8466878" cy="9211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C253F-F99E-44D0-9CD0-CDA55A9A4463}">
      <dsp:nvSpPr>
        <dsp:cNvPr id="0" name=""/>
        <dsp:cNvSpPr/>
      </dsp:nvSpPr>
      <dsp:spPr>
        <a:xfrm>
          <a:off x="0" y="352755"/>
          <a:ext cx="10634345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43" tIns="395732" rIns="82534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piante industriali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 dirty="0"/>
            <a:t>lino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canapa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 dirty="0"/>
            <a:t>luppolo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utili per coloranti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900" b="0" i="0" u="none" kern="1200"/>
            <a:t>coltivazione tulipani prodotto Turco</a:t>
          </a:r>
        </a:p>
      </dsp:txBody>
      <dsp:txXfrm>
        <a:off x="0" y="352755"/>
        <a:ext cx="10634345" cy="2214450"/>
      </dsp:txXfrm>
    </dsp:sp>
    <dsp:sp modelId="{82A428DD-56BB-4F0B-9232-0E8A0C6CE99C}">
      <dsp:nvSpPr>
        <dsp:cNvPr id="0" name=""/>
        <dsp:cNvSpPr/>
      </dsp:nvSpPr>
      <dsp:spPr>
        <a:xfrm>
          <a:off x="531717" y="72315"/>
          <a:ext cx="7444041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67" tIns="0" rIns="28136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900" b="0" i="0" u="none" kern="1200"/>
            <a:t>agricoltura olandese</a:t>
          </a:r>
          <a:endParaRPr lang="it-IT" sz="1900" kern="1200"/>
        </a:p>
      </dsp:txBody>
      <dsp:txXfrm>
        <a:off x="559097" y="99695"/>
        <a:ext cx="7389281" cy="506120"/>
      </dsp:txXfrm>
    </dsp:sp>
    <dsp:sp modelId="{78D80949-5E7F-4C1A-AFF0-C120B05DBAD1}">
      <dsp:nvSpPr>
        <dsp:cNvPr id="0" name=""/>
        <dsp:cNvSpPr/>
      </dsp:nvSpPr>
      <dsp:spPr>
        <a:xfrm>
          <a:off x="0" y="2950245"/>
          <a:ext cx="1063434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EA517-AB76-4CB0-B30E-BE3ACF696C21}">
      <dsp:nvSpPr>
        <dsp:cNvPr id="0" name=""/>
        <dsp:cNvSpPr/>
      </dsp:nvSpPr>
      <dsp:spPr>
        <a:xfrm>
          <a:off x="531717" y="2669805"/>
          <a:ext cx="744404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67" tIns="0" rIns="28136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u="none" kern="1200"/>
            <a:t>allevamento di bovini e coltivazione di frutteti</a:t>
          </a:r>
          <a:endParaRPr lang="it-IT" sz="1900" kern="1200"/>
        </a:p>
      </dsp:txBody>
      <dsp:txXfrm>
        <a:off x="559097" y="2697185"/>
        <a:ext cx="7389281" cy="506120"/>
      </dsp:txXfrm>
    </dsp:sp>
    <dsp:sp modelId="{B9331620-240C-4FA4-8266-EBDD25C69E65}">
      <dsp:nvSpPr>
        <dsp:cNvPr id="0" name=""/>
        <dsp:cNvSpPr/>
      </dsp:nvSpPr>
      <dsp:spPr>
        <a:xfrm>
          <a:off x="0" y="3812085"/>
          <a:ext cx="1063434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FBF40-DD8A-41F6-91DB-36F7D47DE7D9}">
      <dsp:nvSpPr>
        <dsp:cNvPr id="0" name=""/>
        <dsp:cNvSpPr/>
      </dsp:nvSpPr>
      <dsp:spPr>
        <a:xfrm>
          <a:off x="531717" y="3531645"/>
          <a:ext cx="7444041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67" tIns="0" rIns="28136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900" b="0" i="0" u="none" kern="1200" dirty="0"/>
            <a:t>Amsterdam principale centro di distribuzione granaria di tutta l’Europa</a:t>
          </a:r>
          <a:endParaRPr lang="it-IT" sz="1900" kern="1200" dirty="0"/>
        </a:p>
      </dsp:txBody>
      <dsp:txXfrm>
        <a:off x="559097" y="3559025"/>
        <a:ext cx="7389281" cy="506120"/>
      </dsp:txXfrm>
    </dsp:sp>
    <dsp:sp modelId="{B75A3406-17E1-44CF-AE39-DB5BA43423D8}">
      <dsp:nvSpPr>
        <dsp:cNvPr id="0" name=""/>
        <dsp:cNvSpPr/>
      </dsp:nvSpPr>
      <dsp:spPr>
        <a:xfrm>
          <a:off x="0" y="4673924"/>
          <a:ext cx="1063434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30235-5A68-4196-B44C-D6EC6E06A6EC}">
      <dsp:nvSpPr>
        <dsp:cNvPr id="0" name=""/>
        <dsp:cNvSpPr/>
      </dsp:nvSpPr>
      <dsp:spPr>
        <a:xfrm>
          <a:off x="531717" y="4393485"/>
          <a:ext cx="7444041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67" tIns="0" rIns="28136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900" b="0" i="0" u="none" kern="1200"/>
            <a:t>l’Olanda si impone come protagonista del grande commercio internazionale</a:t>
          </a:r>
        </a:p>
      </dsp:txBody>
      <dsp:txXfrm>
        <a:off x="559097" y="4420865"/>
        <a:ext cx="738928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D702-8F2B-4A9B-9C3C-381A1D773A59}" type="datetimeFigureOut">
              <a:rPr lang="it-IT" smtClean="0"/>
              <a:t>13/05/2019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FDF-DDC4-46F8-B6D6-342D090C66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2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91F1C1-D948-4E90-8918-D5F933079C07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299-9F8D-41E4-BAC7-0A825FB7DB45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87E5-33AD-4628-AC6E-6396884ECC95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3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6F4-2B4A-4884-8883-C5D60F2457E1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7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60E-5178-4723-A3F6-880CAABE45DB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0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D23-BA58-4E4E-B9CC-6394EB393890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6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E610-50FB-4F41-BD59-F444CCC9EBB0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5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1930-F964-49C8-8CFF-610850FA5101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7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031E-8DB0-42A2-AD6F-EB9073D46164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6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CF0-1AA2-4F55-943F-9A34E645121E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952E-9DE9-4BEE-8444-BA96B8BB2025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120-D929-4429-8861-60B0FED4ACBD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CC2A-873D-4F51-8DF7-42E1EDC127D4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528-EDFA-4F11-9638-5AC1B5E8F410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7F9-18E7-4EFD-A531-57278E072702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97A6-9A4F-4A74-8A43-0EBD73EA8796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F092-F6CB-49CE-B017-F93945483BC0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CB9AF0-E4E1-445E-9855-AD72B608CEBE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4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44098E-7055-410A-B049-93E535A8C2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/>
          </a:blip>
          <a:srcRect t="9653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0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5420E20-0FF2-4510-AB6F-D5A150B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5600" b="1">
                <a:solidFill>
                  <a:schemeClr val="bg1"/>
                </a:solidFill>
              </a:rPr>
              <a:t>UN’EUROPA FREDDA E VIOLENTA</a:t>
            </a:r>
            <a:endParaRPr lang="en-US" sz="5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09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F0B8EBC-CD89-47C6-B57C-284C0EAB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176328"/>
            <a:ext cx="9601196" cy="13038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262626"/>
                </a:solidFill>
              </a:rPr>
              <a:t>Epoca preindustriale</a:t>
            </a:r>
          </a:p>
        </p:txBody>
      </p:sp>
      <p:graphicFrame>
        <p:nvGraphicFramePr>
          <p:cNvPr id="17" name="Segnaposto contenuto 3">
            <a:extLst>
              <a:ext uri="{FF2B5EF4-FFF2-40B4-BE49-F238E27FC236}">
                <a16:creationId xmlns:a16="http://schemas.microsoft.com/office/drawing/2014/main" id="{86EB0A1C-B1EE-41CF-BDC9-B7700D954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58022"/>
              </p:ext>
            </p:extLst>
          </p:nvPr>
        </p:nvGraphicFramePr>
        <p:xfrm>
          <a:off x="905331" y="1133061"/>
          <a:ext cx="10675481" cy="511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34A64-4B4C-4D1B-85C7-2F0950B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402AF7-7391-421F-91B9-07FA6169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8844"/>
            <a:ext cx="9601196" cy="1303867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262626"/>
                </a:solidFill>
              </a:rPr>
              <a:t>MORTI INFANTILI</a:t>
            </a:r>
            <a:endParaRPr lang="it-IT" dirty="0">
              <a:solidFill>
                <a:srgbClr val="262626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F5E3EDC-6153-4E7F-A3E4-1C2B9E559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30725"/>
              </p:ext>
            </p:extLst>
          </p:nvPr>
        </p:nvGraphicFramePr>
        <p:xfrm>
          <a:off x="761504" y="1338470"/>
          <a:ext cx="10819307" cy="490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761C1C-2F49-4DF7-AFFD-34795DD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FA54C1-7B06-4951-97BD-098EBF804E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/>
          </a:blip>
          <a:srcRect t="1582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0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BC5A67C-72B4-4189-B1C0-0376A0AE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>
                <a:solidFill>
                  <a:schemeClr val="bg1"/>
                </a:solidFill>
              </a:rPr>
              <a:t>L’EGEMONIA COMMERCIALE OLANDESE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A96F56-4971-44A5-A082-60497AF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7799C9-84D9-46D2-A11E-BCF8A720529D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71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5D3C0E-7015-4A81-8FEC-2A69E767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262626"/>
                </a:solidFill>
              </a:rPr>
              <a:t>SPAGNA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5013D56-5DEB-44E2-9910-7DAEFFAC9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52783"/>
              </p:ext>
            </p:extLst>
          </p:nvPr>
        </p:nvGraphicFramePr>
        <p:xfrm>
          <a:off x="4795492" y="0"/>
          <a:ext cx="73934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3873A8-6BB3-4074-9DBD-5CD3AD6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257" y="6239683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1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F4931A5-A46A-4894-A413-0A14D4B4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19" y="544569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 dirty="0">
                <a:solidFill>
                  <a:srgbClr val="262626"/>
                </a:solidFill>
              </a:rPr>
              <a:t>L'Europa fredda del XVII secolo trova un'eccezione nella Repubblica delle Province Unite.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89D04A2-DE56-418C-A1A7-6E2DD9179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17168"/>
              </p:ext>
            </p:extLst>
          </p:nvPr>
        </p:nvGraphicFramePr>
        <p:xfrm>
          <a:off x="761504" y="1074198"/>
          <a:ext cx="10650081" cy="550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1804DE-F12A-496F-A5CD-F569CAA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974CCE1-1607-4B74-8E55-9389C8C4A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31684"/>
              </p:ext>
            </p:extLst>
          </p:nvPr>
        </p:nvGraphicFramePr>
        <p:xfrm>
          <a:off x="777241" y="1913468"/>
          <a:ext cx="10634344" cy="433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A935B9-E05B-4F0D-8FF3-1723FB4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C5CADFD6-C1D1-4D61-8872-DF4C8978F453}"/>
              </a:ext>
            </a:extLst>
          </p:cNvPr>
          <p:cNvSpPr txBox="1">
            <a:spLocks/>
          </p:cNvSpPr>
          <p:nvPr/>
        </p:nvSpPr>
        <p:spPr>
          <a:xfrm>
            <a:off x="1261619" y="54456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700">
                <a:solidFill>
                  <a:srgbClr val="262626"/>
                </a:solidFill>
              </a:rPr>
              <a:t>L'Europa fredda del XVII secolo trova un'eccezione nella Repubblica delle Province Unite.</a:t>
            </a:r>
            <a:endParaRPr lang="it-IT" sz="37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17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276E5F-CA6C-4D90-A078-C300CA1F3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97158"/>
              </p:ext>
            </p:extLst>
          </p:nvPr>
        </p:nvGraphicFramePr>
        <p:xfrm>
          <a:off x="794773" y="1056443"/>
          <a:ext cx="10634345" cy="522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CFE952-A9F2-4F4C-8805-41EE029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A60AAEEB-DF2B-4E26-B544-5D7275C3C96B}"/>
              </a:ext>
            </a:extLst>
          </p:cNvPr>
          <p:cNvSpPr txBox="1">
            <a:spLocks/>
          </p:cNvSpPr>
          <p:nvPr/>
        </p:nvSpPr>
        <p:spPr>
          <a:xfrm>
            <a:off x="1261619" y="-8574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700" dirty="0">
                <a:solidFill>
                  <a:srgbClr val="262626"/>
                </a:solidFill>
              </a:rPr>
              <a:t>L'Europa fredda del XVII secolo trova un'eccezione nella Repubblica delle Province Unite.</a:t>
            </a:r>
          </a:p>
        </p:txBody>
      </p:sp>
    </p:spTree>
    <p:extLst>
      <p:ext uri="{BB962C8B-B14F-4D97-AF65-F5344CB8AC3E}">
        <p14:creationId xmlns:p14="http://schemas.microsoft.com/office/powerpoint/2010/main" val="43001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303</TotalTime>
  <Words>503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Organico</vt:lpstr>
      <vt:lpstr>UN’EUROPA FREDDA E VIOLENTA</vt:lpstr>
      <vt:lpstr>Epoca preindustriale</vt:lpstr>
      <vt:lpstr>MORTI INFANTILI</vt:lpstr>
      <vt:lpstr>L’EGEMONIA COMMERCIALE OLANDESE</vt:lpstr>
      <vt:lpstr>SPAGNA</vt:lpstr>
      <vt:lpstr>L'Europa fredda del XVII secolo trova un'eccezione nella Repubblica delle Province Unite.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Casetta</dc:creator>
  <cp:lastModifiedBy>Fabio Casetta</cp:lastModifiedBy>
  <cp:revision>8</cp:revision>
  <dcterms:created xsi:type="dcterms:W3CDTF">2019-05-02T15:10:03Z</dcterms:created>
  <dcterms:modified xsi:type="dcterms:W3CDTF">2019-05-13T20:38:42Z</dcterms:modified>
</cp:coreProperties>
</file>