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2" r:id="rId3"/>
    <p:sldId id="268" r:id="rId4"/>
    <p:sldId id="257" r:id="rId5"/>
    <p:sldId id="264" r:id="rId6"/>
    <p:sldId id="259" r:id="rId7"/>
    <p:sldId id="260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C1C8-93A7-4523-B8AB-A8189FA90593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1986E-4F2E-4C98-BA88-3B53F42F9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29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Beamer</a:t>
            </a:r>
            <a:r>
              <a:rPr lang="de-CH" dirty="0"/>
              <a:t> einschalten, mit drücken auf Input überprüfen, ob eingeschaltet. Auf Kanal analog-pc2 wechseln.-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1986E-4F2E-4C98-BA88-3B53F42F934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98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A13B3-C380-4FD2-8A29-B986152B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F5685C-B625-4332-8A7A-68982334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B3FBF-54D5-435A-B3E1-A9B84BE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2C8C1-F76B-4736-B83E-642E1861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E9E54D-D274-4162-90A1-9E967C49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79C8A-05FC-4123-8774-155238FB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CC66D2-492A-410B-B2CE-0A51F3D1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CED5F-C181-482D-A679-EB96EFCC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56FC4-DD1A-4A65-9024-BE825A52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A7994-F1B1-48B2-96DF-5FD2611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2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756033-24BE-419C-B460-79E9D9356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8F004C-0949-4CAB-92A2-F8B0F052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44072-8BD2-48DB-BBD7-078955CB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12B34-BE05-4695-8090-1C4A56FD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E4ED4-B3E4-495F-9F94-8D60935B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3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F44E6-F1F2-4EA4-8167-D5040097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6572B-D59E-4BC6-AE07-84D7B484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6C989-A6D3-407A-AF52-4FA917B8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73703-34E5-43DF-BB24-B2F6F7C3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89BA2-F755-4D12-8446-15720C42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6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2C4F-8876-48E5-8649-68539B8F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907DF3-38AA-4F54-85CE-7E9D8F3D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1C412A-524C-42C7-92F6-82431E8F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8C5B2-7978-4E71-85D2-C7864F8A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81346-D790-40B9-BBC9-FF1BA57F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17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03087-5DD7-44F5-990C-22948CA7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33CBA-67DB-41D8-A9BF-E0532257B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0F723-0B93-42FF-9B2E-BA1448CF0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1CC4D7-6D9E-40A2-B83B-B64B6BB0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6D8FAD-8EE4-432A-A94B-6D269931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5FD5D-6F95-468E-91DC-8A0A5614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6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18014-352E-454F-972A-3A24BD5A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FEB1B-8053-48EF-A96E-1F5692FA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D42EE2-6FFB-4DDB-8A7E-4DC2F039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74062-4F27-4146-94E3-F25C9A47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7F80B4-AE66-4D0A-AF81-50D43ECF0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F7E358-C388-481F-B11C-8DA4FFA7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A58559-4911-485E-BF0D-8C04CDFE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7C6E8D-7002-4E2E-8196-0E37119F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2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7A30A-96C5-49A2-819E-DBE49C11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EC9A67-CC7A-494A-BC54-9FA77C8B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A76E9F-DE63-4F00-B6EC-AF1034E4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A3B92-6A6C-43E7-8589-0A92B40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E6487D-0316-4607-8CF8-4AC92D7C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51F424-49B1-474E-AB16-B9572BD8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CB88AC-51FC-4DF4-AAF1-A6F668B2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99644-43C8-49B5-ADCB-1A981BA9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DBE36-2CF2-4DFB-A7A6-063357A4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30108F-B5D2-40F4-88DF-0EBCFAAAD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F99683-0E9E-41F0-B784-E647EC95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B43937-CB5E-4C77-AFC1-51C20103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96D86-D822-485E-801A-D9214F04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D4F1A-5D29-4A56-B4F0-8F7BA5B2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3C3E5B-4883-4CDD-8145-0EEBDE6D2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D0512-F93B-47CA-A34C-203BF1654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AAE1C5-EC5C-4747-AB14-E311D814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AFE537-8353-4155-84C9-9B94F06E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2F49E5-5116-4E8E-9637-0EEF369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30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70DBB7-C115-4F9F-844D-0E72FF98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013A4E-556F-4E03-A123-84CCB1C2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E19D9-7379-4795-972D-09AF3FF0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A602-854D-4D23-9F66-0A2DBB46AC5C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06900-051C-4F70-8ADE-C94AB54A7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0EECA-F89C-4A41-83FA-E511C3FDF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20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984DF-AD49-4D47-BC22-7408F1813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366" y="331694"/>
            <a:ext cx="7952999" cy="2176432"/>
          </a:xfrm>
        </p:spPr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Histarantia</a:t>
            </a:r>
            <a:br>
              <a:rPr lang="de-CH" dirty="0"/>
            </a:br>
            <a:r>
              <a:rPr lang="de-CH" sz="5300" dirty="0"/>
              <a:t>Meilenstein 2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A05856-DDD3-4E10-BC11-5150C5BB9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7075988" cy="1969746"/>
          </a:xfrm>
        </p:spPr>
        <p:txBody>
          <a:bodyPr>
            <a:normAutofit fontScale="92500" lnSpcReduction="10000"/>
          </a:bodyPr>
          <a:lstStyle/>
          <a:p>
            <a:r>
              <a:rPr lang="de-CH" sz="3200" dirty="0"/>
              <a:t>Raphael </a:t>
            </a:r>
            <a:r>
              <a:rPr lang="de-CH" sz="3200" dirty="0" err="1"/>
              <a:t>Caradona</a:t>
            </a:r>
            <a:endParaRPr lang="de-CH" sz="3200" dirty="0"/>
          </a:p>
          <a:p>
            <a:r>
              <a:rPr lang="de-CH" sz="3200" dirty="0"/>
              <a:t>Fabio </a:t>
            </a:r>
            <a:r>
              <a:rPr lang="de-CH" sz="3200" dirty="0" err="1"/>
              <a:t>Jaenecke</a:t>
            </a:r>
            <a:endParaRPr lang="de-CH" sz="3200" dirty="0"/>
          </a:p>
          <a:p>
            <a:r>
              <a:rPr lang="de-CH" sz="3200" dirty="0"/>
              <a:t>Michèle </a:t>
            </a:r>
            <a:r>
              <a:rPr lang="de-CH" sz="3200" dirty="0" err="1"/>
              <a:t>Trebo</a:t>
            </a:r>
            <a:endParaRPr lang="de-CH" sz="3200" dirty="0"/>
          </a:p>
          <a:p>
            <a:r>
              <a:rPr lang="de-CH" sz="3200" dirty="0"/>
              <a:t>Marko Despotovic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9033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45CD5-C379-4500-A157-83C5462E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Projektstand</a:t>
            </a:r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C9CCEB6-5195-4342-BB01-B535DBF4A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50" y="2024206"/>
            <a:ext cx="8503534" cy="2397273"/>
          </a:xfrm>
        </p:spPr>
      </p:pic>
    </p:spTree>
    <p:extLst>
      <p:ext uri="{BB962C8B-B14F-4D97-AF65-F5344CB8AC3E}">
        <p14:creationId xmlns:p14="http://schemas.microsoft.com/office/powerpoint/2010/main" val="76260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3BDF1-F9FF-4F72-8D56-A6E53125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Nächste Sitzung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95224-803B-4B1A-9FF2-636B7F66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Meilenstein 3</a:t>
            </a:r>
          </a:p>
          <a:p>
            <a:r>
              <a:rPr lang="de-CH" dirty="0"/>
              <a:t>26.04.2018 um 17:10</a:t>
            </a:r>
          </a:p>
        </p:txBody>
      </p:sp>
    </p:spTree>
    <p:extLst>
      <p:ext uri="{BB962C8B-B14F-4D97-AF65-F5344CB8AC3E}">
        <p14:creationId xmlns:p14="http://schemas.microsoft.com/office/powerpoint/2010/main" val="339746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4D3E4-4E04-445F-A2EE-73BF39FF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Traktandenliste</a:t>
            </a:r>
            <a:endParaRPr lang="en-GB" dirty="0"/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21B19BA-D1F6-4C5A-B09E-80F3BA2B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34" y="1690689"/>
            <a:ext cx="6837731" cy="3879688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8998E03-396C-4D6F-8DC4-B5CFCFA157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Genehmigung Protokoll</a:t>
            </a:r>
          </a:p>
          <a:p>
            <a:r>
              <a:rPr lang="de-CH" dirty="0"/>
              <a:t>Web-Design</a:t>
            </a:r>
          </a:p>
          <a:p>
            <a:r>
              <a:rPr lang="de-CH" dirty="0"/>
              <a:t>Datenbank</a:t>
            </a:r>
          </a:p>
          <a:p>
            <a:r>
              <a:rPr lang="de-CH" dirty="0"/>
              <a:t>Anforderung Suche</a:t>
            </a:r>
          </a:p>
          <a:p>
            <a:r>
              <a:rPr lang="de-CH" dirty="0"/>
              <a:t>Änderungen/offene Fragen</a:t>
            </a:r>
          </a:p>
          <a:p>
            <a:r>
              <a:rPr lang="de-CH" dirty="0"/>
              <a:t>Erledigte Pendenzen</a:t>
            </a:r>
          </a:p>
          <a:p>
            <a:r>
              <a:rPr lang="de-CH" dirty="0"/>
              <a:t>Vergleich Projektstand</a:t>
            </a:r>
          </a:p>
          <a:p>
            <a:r>
              <a:rPr lang="de-CH" dirty="0"/>
              <a:t>Termin nächste Sitzung</a:t>
            </a:r>
          </a:p>
        </p:txBody>
      </p:sp>
    </p:spTree>
    <p:extLst>
      <p:ext uri="{BB962C8B-B14F-4D97-AF65-F5344CB8AC3E}">
        <p14:creationId xmlns:p14="http://schemas.microsoft.com/office/powerpoint/2010/main" val="394683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E00C9-5B2E-47BF-8A22-EF1EF997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Genehmigung </a:t>
            </a:r>
            <a:r>
              <a:rPr lang="de-CH" dirty="0" err="1"/>
              <a:t>Protkoll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3DEB8-532F-43CD-9EB2-DA1C1215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Protokoll Meilenstein 1</a:t>
            </a:r>
          </a:p>
          <a:p>
            <a:r>
              <a:rPr lang="de-CH" dirty="0"/>
              <a:t>Mockups und ER-Schema</a:t>
            </a:r>
          </a:p>
        </p:txBody>
      </p:sp>
    </p:spTree>
    <p:extLst>
      <p:ext uri="{BB962C8B-B14F-4D97-AF65-F5344CB8AC3E}">
        <p14:creationId xmlns:p14="http://schemas.microsoft.com/office/powerpoint/2010/main" val="387904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2E024-B933-41F5-9DB8-024302A1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Webdesign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6F4A-B8C6-4A98-B7E7-7D2FAD83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Home-</a:t>
            </a:r>
            <a:r>
              <a:rPr lang="en-GB" dirty="0" err="1"/>
              <a:t>Menü</a:t>
            </a:r>
            <a:endParaRPr lang="en-GB" dirty="0"/>
          </a:p>
          <a:p>
            <a:r>
              <a:rPr lang="en-GB" dirty="0" err="1"/>
              <a:t>Unterseiten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aufgeteilt</a:t>
            </a:r>
            <a:endParaRPr lang="en-GB" dirty="0"/>
          </a:p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757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2E024-B933-41F5-9DB8-024302A1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Datenbank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6F4A-B8C6-4A98-B7E7-7D2FAD83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Ordner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Subordnern</a:t>
            </a:r>
            <a:endParaRPr lang="en-GB" dirty="0"/>
          </a:p>
          <a:p>
            <a:r>
              <a:rPr lang="en-GB" dirty="0" err="1"/>
              <a:t>Erstellung</a:t>
            </a:r>
            <a:r>
              <a:rPr lang="en-GB" dirty="0"/>
              <a:t>, </a:t>
            </a:r>
            <a:r>
              <a:rPr lang="en-GB" dirty="0" err="1"/>
              <a:t>Befüllung</a:t>
            </a:r>
            <a:r>
              <a:rPr lang="en-GB" dirty="0"/>
              <a:t>, </a:t>
            </a:r>
            <a:r>
              <a:rPr lang="en-GB" dirty="0" err="1"/>
              <a:t>Verbindung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748799B0-6FEE-4EBE-B645-71DEB7119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29" y="1027906"/>
            <a:ext cx="3936609" cy="32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3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2E024-B933-41F5-9DB8-024302A1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 Suche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6F4A-B8C6-4A98-B7E7-7D2FAD83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/F3000/ und /F3100/</a:t>
            </a:r>
          </a:p>
          <a:p>
            <a:r>
              <a:rPr lang="en-GB" dirty="0"/>
              <a:t>JSP-</a:t>
            </a:r>
            <a:r>
              <a:rPr lang="en-GB" dirty="0" err="1"/>
              <a:t>Seite</a:t>
            </a:r>
            <a:r>
              <a:rPr lang="en-GB" dirty="0"/>
              <a:t> und Servlet</a:t>
            </a:r>
          </a:p>
          <a:p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fertig</a:t>
            </a:r>
            <a:r>
              <a:rPr lang="en-GB" dirty="0"/>
              <a:t> </a:t>
            </a:r>
            <a:r>
              <a:rPr lang="en-GB" dirty="0" err="1"/>
              <a:t>implemtiert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60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2E024-B933-41F5-9DB8-024302A1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Konzept Code für andere Funktionen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6F4A-B8C6-4A98-B7E7-7D2FAD83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Klassen und </a:t>
            </a:r>
            <a:r>
              <a:rPr lang="en-GB" dirty="0" err="1"/>
              <a:t>Methoden</a:t>
            </a:r>
            <a:endParaRPr lang="en-GB" dirty="0"/>
          </a:p>
          <a:p>
            <a:r>
              <a:rPr lang="en-GB" dirty="0"/>
              <a:t>Klassen </a:t>
            </a:r>
            <a:r>
              <a:rPr lang="en-GB" dirty="0" err="1"/>
              <a:t>Rangliste</a:t>
            </a:r>
            <a:r>
              <a:rPr lang="en-GB" dirty="0"/>
              <a:t>, </a:t>
            </a:r>
            <a:r>
              <a:rPr lang="en-GB" dirty="0" err="1"/>
              <a:t>Mahlzeitassistent</a:t>
            </a:r>
            <a:r>
              <a:rPr lang="en-GB" dirty="0"/>
              <a:t>, </a:t>
            </a:r>
            <a:r>
              <a:rPr lang="en-GB" dirty="0" err="1"/>
              <a:t>Beliebtheitsskala</a:t>
            </a:r>
            <a:r>
              <a:rPr lang="en-GB" dirty="0"/>
              <a:t> und FAQ</a:t>
            </a:r>
          </a:p>
        </p:txBody>
      </p:sp>
    </p:spTree>
    <p:extLst>
      <p:ext uri="{BB962C8B-B14F-4D97-AF65-F5344CB8AC3E}">
        <p14:creationId xmlns:p14="http://schemas.microsoft.com/office/powerpoint/2010/main" val="102174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FABEA7B-B12E-4730-BDB6-D61347500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86" y="1869998"/>
            <a:ext cx="5191599" cy="417299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3DCC40B-2970-47CC-A607-A8AB3D1F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54" y="442546"/>
            <a:ext cx="7387300" cy="1402975"/>
          </a:xfrm>
        </p:spPr>
        <p:txBody>
          <a:bodyPr>
            <a:normAutofit/>
          </a:bodyPr>
          <a:lstStyle/>
          <a:p>
            <a:r>
              <a:rPr lang="de-CH" dirty="0"/>
              <a:t>Änderungen/offene Fragen</a:t>
            </a:r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CFD5238-1EB9-4116-95F9-A1372B25263E}"/>
              </a:ext>
            </a:extLst>
          </p:cNvPr>
          <p:cNvSpPr txBox="1"/>
          <p:nvPr/>
        </p:nvSpPr>
        <p:spPr>
          <a:xfrm>
            <a:off x="4998723" y="1736028"/>
            <a:ext cx="3226777" cy="41323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1C735CD-5574-4BF6-AC55-A1B2B9EE3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2 </a:t>
            </a:r>
            <a:r>
              <a:rPr lang="en-GB" dirty="0" err="1"/>
              <a:t>Tabellen</a:t>
            </a:r>
            <a:r>
              <a:rPr lang="en-GB" dirty="0"/>
              <a:t> </a:t>
            </a:r>
            <a:r>
              <a:rPr lang="en-GB" dirty="0" err="1"/>
              <a:t>entfernt</a:t>
            </a:r>
            <a:endParaRPr lang="en-GB" dirty="0"/>
          </a:p>
          <a:p>
            <a:r>
              <a:rPr lang="en-GB" dirty="0" err="1"/>
              <a:t>Anpassung</a:t>
            </a:r>
            <a:r>
              <a:rPr lang="en-GB" dirty="0"/>
              <a:t> </a:t>
            </a:r>
            <a:r>
              <a:rPr lang="en-GB" dirty="0" err="1"/>
              <a:t>Schieberegler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3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FE216-1784-441B-A872-13BE5689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Erledigte Pendenzen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21E7A-8BAF-4530-864F-4987ABE8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Datenbank, Webseite erledigt</a:t>
            </a:r>
          </a:p>
          <a:p>
            <a:r>
              <a:rPr lang="de-CH" dirty="0"/>
              <a:t>/F3000/ und /F3100/ nicht erledigt</a:t>
            </a:r>
          </a:p>
        </p:txBody>
      </p:sp>
    </p:spTree>
    <p:extLst>
      <p:ext uri="{BB962C8B-B14F-4D97-AF65-F5344CB8AC3E}">
        <p14:creationId xmlns:p14="http://schemas.microsoft.com/office/powerpoint/2010/main" val="102245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</Words>
  <Application>Microsoft Office PowerPoint</Application>
  <PresentationFormat>Breitbild</PresentationFormat>
  <Paragraphs>43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    Histarantia Meilenstein 2 </vt:lpstr>
      <vt:lpstr>Traktandenliste</vt:lpstr>
      <vt:lpstr>Genehmigung Protkoll</vt:lpstr>
      <vt:lpstr>Webdesign</vt:lpstr>
      <vt:lpstr>Datenbank</vt:lpstr>
      <vt:lpstr>Anforderung Suche</vt:lpstr>
      <vt:lpstr>Konzept Code für andere Funktionen</vt:lpstr>
      <vt:lpstr>Änderungen/offene Fragen</vt:lpstr>
      <vt:lpstr>Erledigte Pendenzen</vt:lpstr>
      <vt:lpstr>Projektstand</vt:lpstr>
      <vt:lpstr>Nächste Sitzung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Meilstein 2</dc:title>
  <dc:creator>Marko Despotovic</dc:creator>
  <cp:lastModifiedBy>Caradonna Raphael (caradrap)</cp:lastModifiedBy>
  <cp:revision>26</cp:revision>
  <dcterms:created xsi:type="dcterms:W3CDTF">2018-04-01T18:49:01Z</dcterms:created>
  <dcterms:modified xsi:type="dcterms:W3CDTF">2018-04-05T12:31:52Z</dcterms:modified>
</cp:coreProperties>
</file>