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62" r:id="rId3"/>
    <p:sldId id="268" r:id="rId4"/>
    <p:sldId id="257" r:id="rId5"/>
    <p:sldId id="269" r:id="rId6"/>
    <p:sldId id="272" r:id="rId7"/>
    <p:sldId id="271" r:id="rId8"/>
    <p:sldId id="273" r:id="rId9"/>
    <p:sldId id="264" r:id="rId10"/>
    <p:sldId id="259" r:id="rId11"/>
    <p:sldId id="260" r:id="rId12"/>
    <p:sldId id="274" r:id="rId13"/>
    <p:sldId id="265" r:id="rId14"/>
    <p:sldId id="266" r:id="rId15"/>
    <p:sldId id="275" r:id="rId16"/>
    <p:sldId id="26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1987" autoAdjust="0"/>
  </p:normalViewPr>
  <p:slideViewPr>
    <p:cSldViewPr snapToGrid="0">
      <p:cViewPr varScale="1">
        <p:scale>
          <a:sx n="56" d="100"/>
          <a:sy n="56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C1C8-93A7-4523-B8AB-A8189FA90593}" type="datetimeFigureOut">
              <a:rPr lang="de-CH" smtClean="0"/>
              <a:t>26.04.2018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1986E-4F2E-4C98-BA88-3B53F42F9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29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Vorstellen</a:t>
            </a:r>
          </a:p>
          <a:p>
            <a:pPr marL="171450" indent="-171450">
              <a:buFontTx/>
              <a:buChar char="-"/>
            </a:pPr>
            <a:r>
              <a:rPr lang="de-CH" dirty="0"/>
              <a:t>Protokollführer nennen</a:t>
            </a:r>
          </a:p>
          <a:p>
            <a:pPr marL="171450" indent="-171450">
              <a:buFontTx/>
              <a:buChar char="-"/>
            </a:pPr>
            <a:r>
              <a:rPr lang="de-CH" dirty="0"/>
              <a:t>Sitzungsprotokoll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1986E-4F2E-4C98-BA88-3B53F42F9345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98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A13B3-C380-4FD2-8A29-B986152B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F5685C-B625-4332-8A7A-689823341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B3FBF-54D5-435A-B3E1-A9B84BE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22C8C1-F76B-4736-B83E-642E1861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E9E54D-D274-4162-90A1-9E967C49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7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79C8A-05FC-4123-8774-155238FB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CC66D2-492A-410B-B2CE-0A51F3D1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9CED5F-C181-482D-A679-EB96EFCC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56FC4-DD1A-4A65-9024-BE825A52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A7994-F1B1-48B2-96DF-5FD26112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2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756033-24BE-419C-B460-79E9D9356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8F004C-0949-4CAB-92A2-F8B0F052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44072-8BD2-48DB-BBD7-078955CB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F12B34-BE05-4695-8090-1C4A56FD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E4ED4-B3E4-495F-9F94-8D60935B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63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F44E6-F1F2-4EA4-8167-D5040097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6572B-D59E-4BC6-AE07-84D7B484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6C989-A6D3-407A-AF52-4FA917B8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473703-34E5-43DF-BB24-B2F6F7C3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89BA2-F755-4D12-8446-15720C42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6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2C4F-8876-48E5-8649-68539B8F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907DF3-38AA-4F54-85CE-7E9D8F3D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1C412A-524C-42C7-92F6-82431E8F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8C5B2-7978-4E71-85D2-C7864F8A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81346-D790-40B9-BBC9-FF1BA57F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17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03087-5DD7-44F5-990C-22948CA7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33CBA-67DB-41D8-A9BF-E0532257B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0F723-0B93-42FF-9B2E-BA1448CF0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1CC4D7-6D9E-40A2-B83B-B64B6BB0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6D8FAD-8EE4-432A-A94B-6D269931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5FD5D-6F95-468E-91DC-8A0A5614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26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18014-352E-454F-972A-3A24BD5A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BFEB1B-8053-48EF-A96E-1F5692FA2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D42EE2-6FFB-4DDB-8A7E-4DC2F0396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974062-4F27-4146-94E3-F25C9A47B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7F80B4-AE66-4D0A-AF81-50D43ECF0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F7E358-C388-481F-B11C-8DA4FFA7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A58559-4911-485E-BF0D-8C04CDFE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7C6E8D-7002-4E2E-8196-0E37119F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2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7A30A-96C5-49A2-819E-DBE49C11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EC9A67-CC7A-494A-BC54-9FA77C8B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A76E9F-DE63-4F00-B6EC-AF1034E4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6A3B92-6A6C-43E7-8589-0A92B40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E6487D-0316-4607-8CF8-4AC92D7C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51F424-49B1-474E-AB16-B9572BD8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CB88AC-51FC-4DF4-AAF1-A6F668B2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2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99644-43C8-49B5-ADCB-1A981BA9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DBE36-2CF2-4DFB-A7A6-063357A4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30108F-B5D2-40F4-88DF-0EBCFAAAD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F99683-0E9E-41F0-B784-E647EC95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B43937-CB5E-4C77-AFC1-51C20103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96D86-D822-485E-801A-D9214F04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37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D4F1A-5D29-4A56-B4F0-8F7BA5B2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3C3E5B-4883-4CDD-8145-0EEBDE6D2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D0512-F93B-47CA-A34C-203BF1654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AAE1C5-EC5C-4747-AB14-E311D814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602-854D-4D23-9F66-0A2DBB46AC5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AFE537-8353-4155-84C9-9B94F06E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2F49E5-5116-4E8E-9637-0EEF3696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30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70DBB7-C115-4F9F-844D-0E72FF98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013A4E-556F-4E03-A123-84CCB1C2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9E19D9-7379-4795-972D-09AF3FF0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A602-854D-4D23-9F66-0A2DBB46AC5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06900-051C-4F70-8ADE-C94AB54A7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0EECA-F89C-4A41-83FA-E511C3FDF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395B-59DC-4718-9671-19F5544BA7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20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984DF-AD49-4D47-BC22-7408F1813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366" y="331694"/>
            <a:ext cx="7952999" cy="2176432"/>
          </a:xfrm>
        </p:spPr>
        <p:txBody>
          <a:bodyPr>
            <a:normAutofit fontScale="90000"/>
          </a:bodyPr>
          <a:lstStyle/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 err="1"/>
              <a:t>Histarantia</a:t>
            </a:r>
            <a:br>
              <a:rPr lang="de-CH" dirty="0"/>
            </a:br>
            <a:r>
              <a:rPr lang="de-CH" sz="5300" dirty="0"/>
              <a:t>Meilenstein 3</a:t>
            </a:r>
            <a:r>
              <a:rPr lang="de-CH" dirty="0"/>
              <a:t> 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A05856-DDD3-4E10-BC11-5150C5BB9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7075988" cy="1969746"/>
          </a:xfrm>
        </p:spPr>
        <p:txBody>
          <a:bodyPr>
            <a:normAutofit fontScale="92500" lnSpcReduction="10000"/>
          </a:bodyPr>
          <a:lstStyle/>
          <a:p>
            <a:r>
              <a:rPr lang="de-CH" sz="3200" dirty="0"/>
              <a:t>Raphael </a:t>
            </a:r>
            <a:r>
              <a:rPr lang="de-CH" sz="3200" dirty="0" err="1"/>
              <a:t>Caradona</a:t>
            </a:r>
            <a:endParaRPr lang="de-CH" sz="3200" dirty="0"/>
          </a:p>
          <a:p>
            <a:r>
              <a:rPr lang="de-CH" sz="3200" dirty="0"/>
              <a:t>Fabio </a:t>
            </a:r>
            <a:r>
              <a:rPr lang="de-CH" sz="3200" dirty="0" err="1"/>
              <a:t>Jaenecke</a:t>
            </a:r>
            <a:endParaRPr lang="de-CH" sz="3200" dirty="0"/>
          </a:p>
          <a:p>
            <a:r>
              <a:rPr lang="de-CH" sz="3200" dirty="0"/>
              <a:t>Michèle </a:t>
            </a:r>
            <a:r>
              <a:rPr lang="de-CH" sz="3200" dirty="0" err="1"/>
              <a:t>Trebo</a:t>
            </a:r>
            <a:endParaRPr lang="de-CH" sz="3200" dirty="0"/>
          </a:p>
          <a:p>
            <a:r>
              <a:rPr lang="de-CH" sz="3200" dirty="0"/>
              <a:t>Marko Despotovic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9033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2E024-B933-41F5-9DB8-024302A1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F6 – Fragen und Antworten (F6000)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6F4A-B8C6-4A98-B7E7-7D2FAD83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54240" cy="2952116"/>
          </a:xfrm>
        </p:spPr>
        <p:txBody>
          <a:bodyPr>
            <a:normAutofit/>
          </a:bodyPr>
          <a:lstStyle/>
          <a:p>
            <a:r>
              <a:rPr lang="de-CH" dirty="0"/>
              <a:t>Technische Änderung</a:t>
            </a:r>
          </a:p>
          <a:p>
            <a:pPr lvl="1"/>
            <a:r>
              <a:rPr lang="de-CH" dirty="0"/>
              <a:t>Vorher hartcodiert in HTML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Einfachere Wartbarkeit</a:t>
            </a:r>
          </a:p>
          <a:p>
            <a:pPr lvl="1"/>
            <a:r>
              <a:rPr lang="de-CH" dirty="0"/>
              <a:t>Nachher als Liste in Java</a:t>
            </a:r>
          </a:p>
          <a:p>
            <a:pPr lvl="1"/>
            <a:r>
              <a:rPr lang="de-CH" dirty="0"/>
              <a:t>Es kann nun z.B. eine Eingabemaske </a:t>
            </a:r>
            <a:br>
              <a:rPr lang="de-CH" dirty="0"/>
            </a:br>
            <a:r>
              <a:rPr lang="de-CH" dirty="0"/>
              <a:t>programmiert werden, um </a:t>
            </a:r>
            <a:r>
              <a:rPr lang="de-CH" dirty="0" err="1"/>
              <a:t>FAQ’s</a:t>
            </a:r>
            <a:r>
              <a:rPr lang="de-CH" dirty="0"/>
              <a:t> zu ändern.</a:t>
            </a:r>
          </a:p>
          <a:p>
            <a:pPr lvl="1"/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1713E0-54E6-47EF-BE4E-63B09FB5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543" y="1479023"/>
            <a:ext cx="3076257" cy="38999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1ADF3A9-0D3F-4BD7-A37B-70D38733E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" y="5556427"/>
            <a:ext cx="11169650" cy="12410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560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2E024-B933-41F5-9DB8-024302A1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52" y="662305"/>
            <a:ext cx="599694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F7 – Rezepte</a:t>
            </a:r>
            <a:br>
              <a:rPr lang="de-CH" dirty="0"/>
            </a:br>
            <a:r>
              <a:rPr lang="de-CH" dirty="0"/>
              <a:t>für Betroffene von Histamin</a:t>
            </a:r>
            <a:br>
              <a:rPr lang="de-CH" dirty="0"/>
            </a:br>
            <a:r>
              <a:rPr lang="de-CH" dirty="0"/>
              <a:t> – Intoleranz (F7000)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6F4A-B8C6-4A98-B7E7-7D2FAD83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605"/>
            <a:ext cx="5516880" cy="2974975"/>
          </a:xfrm>
        </p:spPr>
        <p:txBody>
          <a:bodyPr>
            <a:normAutofit/>
          </a:bodyPr>
          <a:lstStyle/>
          <a:p>
            <a:r>
              <a:rPr lang="en-GB" dirty="0" err="1"/>
              <a:t>Rezepte</a:t>
            </a:r>
            <a:r>
              <a:rPr lang="en-GB" dirty="0"/>
              <a:t> </a:t>
            </a:r>
            <a:r>
              <a:rPr lang="en-GB" dirty="0" err="1"/>
              <a:t>erstellt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ausgereift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pPr lvl="1"/>
            <a:r>
              <a:rPr lang="en-GB" dirty="0" err="1"/>
              <a:t>Bilder</a:t>
            </a:r>
            <a:endParaRPr lang="en-GB" dirty="0"/>
          </a:p>
          <a:p>
            <a:pPr lvl="1"/>
            <a:r>
              <a:rPr lang="en-GB" dirty="0" err="1"/>
              <a:t>Darstellung</a:t>
            </a:r>
            <a:endParaRPr lang="en-GB" dirty="0"/>
          </a:p>
          <a:p>
            <a:pPr lvl="1"/>
            <a:r>
              <a:rPr lang="en-GB" dirty="0" err="1"/>
              <a:t>Wartbarkeit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BCCAF1-C792-404F-BDE2-9ECB34E0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492" y="176212"/>
            <a:ext cx="54006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64000-9B45-42BA-AE45-5A940FB9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122237"/>
            <a:ext cx="10515600" cy="1325563"/>
          </a:xfrm>
        </p:spPr>
        <p:txBody>
          <a:bodyPr/>
          <a:lstStyle/>
          <a:p>
            <a:r>
              <a:rPr lang="de-CH" dirty="0"/>
              <a:t>JSP-Struktur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0063F8-925E-4C09-BB88-D5ECA2FC1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78"/>
          <a:stretch/>
        </p:blipFill>
        <p:spPr>
          <a:xfrm>
            <a:off x="368300" y="1173163"/>
            <a:ext cx="8149519" cy="5562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E68155B-0F1B-4021-A5C5-3DD322438A4E}"/>
              </a:ext>
            </a:extLst>
          </p:cNvPr>
          <p:cNvSpPr/>
          <p:nvPr/>
        </p:nvSpPr>
        <p:spPr>
          <a:xfrm>
            <a:off x="368300" y="93702"/>
            <a:ext cx="325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Codierungsstil / Modularisierung</a:t>
            </a:r>
          </a:p>
        </p:txBody>
      </p:sp>
    </p:spTree>
    <p:extLst>
      <p:ext uri="{BB962C8B-B14F-4D97-AF65-F5344CB8AC3E}">
        <p14:creationId xmlns:p14="http://schemas.microsoft.com/office/powerpoint/2010/main" val="327358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FE216-1784-441B-A872-13BE5689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0" y="411856"/>
            <a:ext cx="5779770" cy="1325563"/>
          </a:xfrm>
        </p:spPr>
        <p:txBody>
          <a:bodyPr/>
          <a:lstStyle/>
          <a:p>
            <a:r>
              <a:rPr lang="de-CH" dirty="0"/>
              <a:t>Modularisierung (Java)</a:t>
            </a:r>
          </a:p>
        </p:txBody>
      </p:sp>
      <p:pic>
        <p:nvPicPr>
          <p:cNvPr id="6" name="Grafik 5" descr="Ein Bild, das Text, Screenshot enthält.&#10;&#10;Mit hoher Zuverlässigkeit generierte Beschreibung">
            <a:extLst>
              <a:ext uri="{FF2B5EF4-FFF2-40B4-BE49-F238E27FC236}">
                <a16:creationId xmlns:a16="http://schemas.microsoft.com/office/drawing/2014/main" id="{93D7095F-A030-4C0A-A429-66E14A972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2" b="27333"/>
          <a:stretch/>
        </p:blipFill>
        <p:spPr>
          <a:xfrm>
            <a:off x="5219967" y="1449964"/>
            <a:ext cx="6972033" cy="498348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ECBD35F-B900-449D-B126-CD8CBE82DD1D}"/>
              </a:ext>
            </a:extLst>
          </p:cNvPr>
          <p:cNvSpPr txBox="1"/>
          <p:nvPr/>
        </p:nvSpPr>
        <p:spPr>
          <a:xfrm>
            <a:off x="697230" y="1416686"/>
            <a:ext cx="53987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de-CH" sz="4000" dirty="0"/>
              <a:t>Interface</a:t>
            </a:r>
          </a:p>
          <a:p>
            <a:pPr marL="742950" indent="-742950">
              <a:buFont typeface="+mj-lt"/>
              <a:buAutoNum type="arabicPeriod"/>
            </a:pPr>
            <a:r>
              <a:rPr lang="de-CH" sz="4000" dirty="0"/>
              <a:t>Abstrakte Klassen</a:t>
            </a:r>
          </a:p>
          <a:p>
            <a:pPr marL="742950" indent="-742950">
              <a:buFont typeface="+mj-lt"/>
              <a:buAutoNum type="arabicPeriod"/>
            </a:pPr>
            <a:r>
              <a:rPr lang="de-CH" sz="4000" dirty="0"/>
              <a:t>DAO-Klasse</a:t>
            </a:r>
          </a:p>
          <a:p>
            <a:pPr marL="742950" indent="-742950">
              <a:buFont typeface="+mj-lt"/>
              <a:buAutoNum type="arabicPeriod"/>
            </a:pPr>
            <a:r>
              <a:rPr lang="de-CH" sz="4000" dirty="0"/>
              <a:t>Konkrete Klassen</a:t>
            </a:r>
          </a:p>
          <a:p>
            <a:pPr marL="742950" indent="-742950">
              <a:buFont typeface="+mj-lt"/>
              <a:buAutoNum type="arabicPeriod"/>
            </a:pPr>
            <a:r>
              <a:rPr lang="de-CH" sz="4000" dirty="0"/>
              <a:t>Methoden in Konkreten Klassen</a:t>
            </a:r>
          </a:p>
          <a:p>
            <a:pPr marL="742950" indent="-742950">
              <a:buFont typeface="+mj-lt"/>
              <a:buAutoNum type="arabicPeriod"/>
            </a:pPr>
            <a:r>
              <a:rPr lang="de-CH" sz="4000" dirty="0"/>
              <a:t>Aufruf der Methoden</a:t>
            </a:r>
            <a:br>
              <a:rPr lang="de-CH" sz="4000" dirty="0"/>
            </a:br>
            <a:r>
              <a:rPr lang="de-CH" sz="4000" dirty="0"/>
              <a:t>in JSP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8B1B535-8A41-44EC-97EC-D520416BBE82}"/>
              </a:ext>
            </a:extLst>
          </p:cNvPr>
          <p:cNvSpPr txBox="1"/>
          <p:nvPr/>
        </p:nvSpPr>
        <p:spPr>
          <a:xfrm>
            <a:off x="7493000" y="2679700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/>
              <a:t>abstract</a:t>
            </a:r>
            <a:endParaRPr lang="de-CH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4F27388-C1E4-45DF-994A-F4BC020A60D3}"/>
              </a:ext>
            </a:extLst>
          </p:cNvPr>
          <p:cNvSpPr txBox="1"/>
          <p:nvPr/>
        </p:nvSpPr>
        <p:spPr>
          <a:xfrm>
            <a:off x="10077450" y="2641828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/>
              <a:t>abstract</a:t>
            </a:r>
            <a:endParaRPr lang="de-CH" sz="8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DC54E6C-9974-4B09-915C-C159C30E474C}"/>
              </a:ext>
            </a:extLst>
          </p:cNvPr>
          <p:cNvSpPr/>
          <p:nvPr/>
        </p:nvSpPr>
        <p:spPr>
          <a:xfrm>
            <a:off x="520700" y="246102"/>
            <a:ext cx="325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Codierungsstil / Modularisierung</a:t>
            </a:r>
          </a:p>
        </p:txBody>
      </p:sp>
    </p:spTree>
    <p:extLst>
      <p:ext uri="{BB962C8B-B14F-4D97-AF65-F5344CB8AC3E}">
        <p14:creationId xmlns:p14="http://schemas.microsoft.com/office/powerpoint/2010/main" val="102245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45CD5-C379-4500-A157-83C5462E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Projektplanung 		&lt;-&gt;		 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Effektiv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37AC52F-5F3E-46DA-9F35-2C4A9A5C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1501775"/>
            <a:ext cx="8362950" cy="499110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79DA4FDE-E8DE-4FDB-A074-069010E8A0B4}"/>
              </a:ext>
            </a:extLst>
          </p:cNvPr>
          <p:cNvSpPr/>
          <p:nvPr/>
        </p:nvSpPr>
        <p:spPr>
          <a:xfrm>
            <a:off x="5303520" y="1690688"/>
            <a:ext cx="1908810" cy="4447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60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45CD5-C379-4500-A157-83C5462E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Projektplanung</a:t>
            </a:r>
            <a:r>
              <a:rPr lang="de-CH" dirty="0"/>
              <a:t> 		&lt;-&gt;		 Effektiv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1C2A09-8D55-45E8-81D8-712EC6C2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39" y="3613945"/>
            <a:ext cx="10679661" cy="252095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7C0957A-8FB3-4C68-9699-4AEE4CDE1835}"/>
              </a:ext>
            </a:extLst>
          </p:cNvPr>
          <p:cNvSpPr/>
          <p:nvPr/>
        </p:nvSpPr>
        <p:spPr>
          <a:xfrm>
            <a:off x="838201" y="1963897"/>
            <a:ext cx="7112000" cy="1360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Geplanter Aufwand		</a:t>
            </a:r>
            <a:r>
              <a:rPr lang="de-CH" sz="2400" b="1" dirty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114 Stunden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2400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 effektiv 		</a:t>
            </a:r>
            <a:r>
              <a:rPr lang="de-CH" sz="2400" b="1" u="sng" dirty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126 Stunden 40 Minuten</a:t>
            </a:r>
            <a:br>
              <a:rPr lang="de-CH" sz="2400" b="1" dirty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de-CH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Mehraufwand			</a:t>
            </a:r>
            <a:r>
              <a:rPr lang="de-CH" sz="2400" b="1" dirty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12 Stunden 40 Minuten</a:t>
            </a:r>
            <a:endParaRPr lang="de-CH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1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3DCC40B-2970-47CC-A607-A8AB3D1F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5103721"/>
            <a:ext cx="8166100" cy="1402975"/>
          </a:xfrm>
        </p:spPr>
        <p:txBody>
          <a:bodyPr>
            <a:normAutofit/>
          </a:bodyPr>
          <a:lstStyle/>
          <a:p>
            <a:r>
              <a:rPr lang="de-CH" dirty="0"/>
              <a:t>Änderungswünsche/offene Fragen</a:t>
            </a:r>
            <a:endParaRPr lang="en-GB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CFD5238-1EB9-4116-95F9-A1372B25263E}"/>
              </a:ext>
            </a:extLst>
          </p:cNvPr>
          <p:cNvSpPr txBox="1"/>
          <p:nvPr/>
        </p:nvSpPr>
        <p:spPr>
          <a:xfrm>
            <a:off x="770889" y="410028"/>
            <a:ext cx="5325111" cy="41492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419F5BA2-68E0-47C2-ADE1-201B8F6FCA56}"/>
              </a:ext>
            </a:extLst>
          </p:cNvPr>
          <p:cNvSpPr txBox="1">
            <a:spLocks/>
          </p:cNvSpPr>
          <p:nvPr/>
        </p:nvSpPr>
        <p:spPr>
          <a:xfrm>
            <a:off x="393700" y="351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Nächste Sitzung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3BB66D3-329D-4755-AD68-28EBE6A5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29884"/>
            <a:ext cx="10515600" cy="1645116"/>
          </a:xfrm>
        </p:spPr>
        <p:txBody>
          <a:bodyPr/>
          <a:lstStyle/>
          <a:p>
            <a:r>
              <a:rPr lang="de-CH" dirty="0"/>
              <a:t>Meilenstein 4</a:t>
            </a:r>
          </a:p>
          <a:p>
            <a:r>
              <a:rPr lang="de-CH" dirty="0"/>
              <a:t>17.05.2018 um 17:10</a:t>
            </a:r>
          </a:p>
          <a:p>
            <a:r>
              <a:rPr lang="de-CH" dirty="0"/>
              <a:t>Sitzungsleiter: Marko </a:t>
            </a:r>
            <a:r>
              <a:rPr lang="de-CH" dirty="0" err="1"/>
              <a:t>Despotovic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023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4D3E4-4E04-445F-A2EE-73BF39FF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07975"/>
            <a:ext cx="10515600" cy="1325563"/>
          </a:xfrm>
        </p:spPr>
        <p:txBody>
          <a:bodyPr/>
          <a:lstStyle/>
          <a:p>
            <a:r>
              <a:rPr lang="de-CH" dirty="0"/>
              <a:t>Traktandenliste</a:t>
            </a:r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6E3AD5-D3BF-46AA-A45D-93E29F6F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1" y="307975"/>
            <a:ext cx="7552024" cy="62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3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605E72B-C0D9-4C97-AD6B-6B595AEC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Pendenzen MS2 - Begriff Beliebt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D553318-E439-469C-BB3F-BD894749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1581357"/>
            <a:ext cx="10669270" cy="4621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904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2E024-B933-41F5-9DB8-024302A1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Pendenzen MS2 – F3 Suche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6F4A-B8C6-4A98-B7E7-7D2FAD83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05"/>
            <a:ext cx="10515600" cy="2209318"/>
          </a:xfrm>
        </p:spPr>
        <p:txBody>
          <a:bodyPr>
            <a:normAutofit/>
          </a:bodyPr>
          <a:lstStyle/>
          <a:p>
            <a:r>
              <a:rPr lang="en-GB" dirty="0" err="1"/>
              <a:t>Unterscheidung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Funkion</a:t>
            </a:r>
            <a:r>
              <a:rPr lang="en-GB" dirty="0"/>
              <a:t> </a:t>
            </a:r>
            <a:br>
              <a:rPr lang="en-GB" dirty="0"/>
            </a:br>
            <a:r>
              <a:rPr lang="de-CH" i="1" dirty="0"/>
              <a:t>/F3000/ -&gt; Direkt nach einzelnem Lebensmittel</a:t>
            </a:r>
            <a:r>
              <a:rPr lang="de-CH" dirty="0"/>
              <a:t> suchen und </a:t>
            </a:r>
            <a:br>
              <a:rPr lang="de-CH" dirty="0"/>
            </a:br>
            <a:r>
              <a:rPr lang="de-CH" i="1" dirty="0"/>
              <a:t>/F3100/ -&gt;  Nach Kategorie suchen</a:t>
            </a:r>
            <a:r>
              <a:rPr lang="en-GB" dirty="0"/>
              <a:t> muss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ersichtlich</a:t>
            </a:r>
            <a:r>
              <a:rPr lang="en-GB" dirty="0"/>
              <a:t> sein.</a:t>
            </a:r>
          </a:p>
          <a:p>
            <a:r>
              <a:rPr lang="en-GB" dirty="0" err="1"/>
              <a:t>Lösung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Team: Ein Switch </a:t>
            </a:r>
            <a:r>
              <a:rPr lang="en-GB" dirty="0" err="1"/>
              <a:t>einbauen</a:t>
            </a:r>
            <a:r>
              <a:rPr lang="en-GB" dirty="0"/>
              <a:t>, </a:t>
            </a:r>
            <a:r>
              <a:rPr lang="en-GB" dirty="0" err="1"/>
              <a:t>damit</a:t>
            </a:r>
            <a:r>
              <a:rPr lang="en-GB" dirty="0"/>
              <a:t> </a:t>
            </a:r>
            <a:r>
              <a:rPr lang="en-GB" dirty="0" err="1"/>
              <a:t>jeweils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angezeigt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.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128D76-1AC1-4536-9364-318A3E7C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30" y="3594723"/>
            <a:ext cx="11553825" cy="3162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574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605E72B-C0D9-4C97-AD6B-6B595AEC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130" cy="1325563"/>
          </a:xfrm>
        </p:spPr>
        <p:txBody>
          <a:bodyPr/>
          <a:lstStyle/>
          <a:p>
            <a:r>
              <a:rPr lang="de-CH" dirty="0"/>
              <a:t>Pendenzen MS2 - Sprachformelles, Umlaute, Darstellung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5E252F6-9DBB-4825-B8B9-068880AD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39" y="1759472"/>
            <a:ext cx="8567531" cy="4733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86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AD123-88CC-492D-8BF4-9B916545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 – Home - Nachschlageplattform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18A59-E93E-4C0B-AD1B-E5E355D2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3245"/>
          </a:xfrm>
        </p:spPr>
        <p:txBody>
          <a:bodyPr/>
          <a:lstStyle/>
          <a:p>
            <a:r>
              <a:rPr lang="de-CH" dirty="0"/>
              <a:t>Nachschlageplattform mit Informationstexten (F1000)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CA1614A-685B-46EA-AD2E-2BD69B8FE1E1}"/>
              </a:ext>
            </a:extLst>
          </p:cNvPr>
          <p:cNvSpPr txBox="1">
            <a:spLocks/>
          </p:cNvSpPr>
          <p:nvPr/>
        </p:nvSpPr>
        <p:spPr>
          <a:xfrm>
            <a:off x="838200" y="24199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F2 – Rangliste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D3839E0-A212-48CF-A95E-E1E06755CEBE}"/>
              </a:ext>
            </a:extLst>
          </p:cNvPr>
          <p:cNvSpPr txBox="1">
            <a:spLocks/>
          </p:cNvSpPr>
          <p:nvPr/>
        </p:nvSpPr>
        <p:spPr>
          <a:xfrm>
            <a:off x="838200" y="3522980"/>
            <a:ext cx="1051560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Rangliste für Lebensmittelkategorie (F2000)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B0F8B65-42DA-44FE-A8D9-FB23D696FA15}"/>
              </a:ext>
            </a:extLst>
          </p:cNvPr>
          <p:cNvSpPr txBox="1">
            <a:spLocks/>
          </p:cNvSpPr>
          <p:nvPr/>
        </p:nvSpPr>
        <p:spPr>
          <a:xfrm>
            <a:off x="838200" y="4017645"/>
            <a:ext cx="1051560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Sortieren der Rangliste in Lebensmittelkategorie (F2100)</a:t>
            </a:r>
          </a:p>
        </p:txBody>
      </p:sp>
    </p:spTree>
    <p:extLst>
      <p:ext uri="{BB962C8B-B14F-4D97-AF65-F5344CB8AC3E}">
        <p14:creationId xmlns:p14="http://schemas.microsoft.com/office/powerpoint/2010/main" val="271518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FCD3-E0DF-40B0-819C-3E0713F8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F3 – Suchfilter (F3200)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9C18E-12C2-420E-9307-59B8C437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1" y="1764347"/>
            <a:ext cx="5341620" cy="3722053"/>
          </a:xfrm>
        </p:spPr>
        <p:txBody>
          <a:bodyPr>
            <a:normAutofit/>
          </a:bodyPr>
          <a:lstStyle/>
          <a:p>
            <a:r>
              <a:rPr lang="de-CH" dirty="0"/>
              <a:t>Sucht nach Text in der Webapp</a:t>
            </a:r>
          </a:p>
          <a:p>
            <a:r>
              <a:rPr lang="de-CH" dirty="0"/>
              <a:t>Diskussion API</a:t>
            </a:r>
          </a:p>
          <a:p>
            <a:r>
              <a:rPr lang="de-CH" dirty="0"/>
              <a:t>Entschieden für </a:t>
            </a:r>
            <a:r>
              <a:rPr lang="de-CH" dirty="0" err="1"/>
              <a:t>JSoup</a:t>
            </a:r>
            <a:r>
              <a:rPr lang="de-CH" dirty="0"/>
              <a:t>- </a:t>
            </a:r>
            <a:r>
              <a:rPr lang="de-CH" dirty="0" err="1"/>
              <a:t>library</a:t>
            </a:r>
            <a:endParaRPr lang="de-CH" dirty="0"/>
          </a:p>
          <a:p>
            <a:r>
              <a:rPr lang="de-CH" dirty="0"/>
              <a:t>Kann noch ausgereift werden</a:t>
            </a:r>
          </a:p>
          <a:p>
            <a:pPr lvl="1"/>
            <a:r>
              <a:rPr lang="en-GB" dirty="0" err="1"/>
              <a:t>Bisher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Case-Sensitive und Exact-Match</a:t>
            </a:r>
          </a:p>
          <a:p>
            <a:pPr lvl="1"/>
            <a:r>
              <a:rPr lang="de-CH" dirty="0"/>
              <a:t>Updates nötig</a:t>
            </a:r>
          </a:p>
          <a:p>
            <a:r>
              <a:rPr lang="de-CH" dirty="0" err="1"/>
              <a:t>Testing</a:t>
            </a:r>
            <a:r>
              <a:rPr lang="de-CH" dirty="0"/>
              <a:t> im MS4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8337E2-9DE3-454E-82C4-FD0BA5EC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820" y="834390"/>
            <a:ext cx="5524500" cy="480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090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6CCD9-1299-470D-91B7-4226FBE6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F4 – Mahlzeitassistent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512CE8-F764-429F-B975-BB068BA1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4"/>
            <a:ext cx="6229349" cy="4780915"/>
          </a:xfrm>
        </p:spPr>
        <p:txBody>
          <a:bodyPr>
            <a:normAutofit lnSpcReduction="10000"/>
          </a:bodyPr>
          <a:lstStyle/>
          <a:p>
            <a:r>
              <a:rPr lang="de-CH" dirty="0"/>
              <a:t>Mahlzeitassistent mit Lebensmittelkategorien (F4000)</a:t>
            </a:r>
          </a:p>
          <a:p>
            <a:endParaRPr lang="de-CH" dirty="0"/>
          </a:p>
          <a:p>
            <a:r>
              <a:rPr lang="de-CH" dirty="0"/>
              <a:t>Mahlzeitassistent mit Nährstoffkategorien (F4100)</a:t>
            </a:r>
          </a:p>
          <a:p>
            <a:endParaRPr lang="de-CH" dirty="0"/>
          </a:p>
          <a:p>
            <a:r>
              <a:rPr lang="de-CH" dirty="0"/>
              <a:t>Hauptfunktion</a:t>
            </a:r>
          </a:p>
          <a:p>
            <a:r>
              <a:rPr lang="de-CH" dirty="0"/>
              <a:t>Grösserer Aufwand -&gt; Abklärungen</a:t>
            </a:r>
          </a:p>
          <a:p>
            <a:r>
              <a:rPr lang="de-CH" dirty="0"/>
              <a:t>Spezifikationsüberprüfung</a:t>
            </a:r>
          </a:p>
          <a:p>
            <a:r>
              <a:rPr lang="de-CH" dirty="0"/>
              <a:t>Etappenweise erstellt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EA9899-2445-4C1F-B8B4-64EB7159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697" y="0"/>
            <a:ext cx="5410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4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2E024-B933-41F5-9DB8-024302A1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95"/>
            <a:ext cx="10515600" cy="1325563"/>
          </a:xfrm>
        </p:spPr>
        <p:txBody>
          <a:bodyPr/>
          <a:lstStyle/>
          <a:p>
            <a:r>
              <a:rPr lang="de-CH" dirty="0"/>
              <a:t>F5 - Zugriffsskala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6F4A-B8C6-4A98-B7E7-7D2FAD83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668"/>
            <a:ext cx="10515600" cy="2983229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Zugriffsskala Kategorie übergreifend (F5100)</a:t>
            </a:r>
          </a:p>
          <a:p>
            <a:pPr marL="0" indent="0">
              <a:buNone/>
            </a:pPr>
            <a:r>
              <a:rPr lang="de-CH" dirty="0"/>
              <a:t>-&gt; Implementiert mit Einschränkungen.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Zugriffsskala nach Kategorie (F5000)</a:t>
            </a:r>
          </a:p>
          <a:p>
            <a:pPr marL="0" indent="0">
              <a:buNone/>
            </a:pPr>
            <a:r>
              <a:rPr lang="de-CH" dirty="0"/>
              <a:t>-&gt; Nicht implementiert</a:t>
            </a:r>
          </a:p>
          <a:p>
            <a:pPr marL="0" indent="0">
              <a:buNone/>
            </a:pPr>
            <a:r>
              <a:rPr lang="de-CH" dirty="0"/>
              <a:t>-&gt; Kategoriendropdown bereits in Suche </a:t>
            </a:r>
          </a:p>
          <a:p>
            <a:pPr marL="0" indent="0">
              <a:buNone/>
            </a:pPr>
            <a:r>
              <a:rPr lang="de-CH" dirty="0"/>
              <a:t>-&gt; Macht es Sinn? 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7414CA-1415-4C09-A46F-57606EED4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20"/>
          <a:stretch/>
        </p:blipFill>
        <p:spPr>
          <a:xfrm>
            <a:off x="890587" y="4386897"/>
            <a:ext cx="1041082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3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Breitbild</PresentationFormat>
  <Paragraphs>81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Times New Roman</vt:lpstr>
      <vt:lpstr>Office</vt:lpstr>
      <vt:lpstr>    Histarantia Meilenstein 3 </vt:lpstr>
      <vt:lpstr>Traktandenliste</vt:lpstr>
      <vt:lpstr>Pendenzen MS2 - Begriff Beliebt</vt:lpstr>
      <vt:lpstr>Pendenzen MS2 – F3 Suche</vt:lpstr>
      <vt:lpstr>Pendenzen MS2 - Sprachformelles, Umlaute, Darstellung</vt:lpstr>
      <vt:lpstr>F1 – Home - Nachschlageplattform</vt:lpstr>
      <vt:lpstr>F3 – Suchfilter (F3200)</vt:lpstr>
      <vt:lpstr>F4 – Mahlzeitassistent</vt:lpstr>
      <vt:lpstr>F5 - Zugriffsskala</vt:lpstr>
      <vt:lpstr>F6 – Fragen und Antworten (F6000)</vt:lpstr>
      <vt:lpstr>F7 – Rezepte für Betroffene von Histamin  – Intoleranz (F7000) </vt:lpstr>
      <vt:lpstr>JSP-Struktur</vt:lpstr>
      <vt:lpstr>Modularisierung (Java)</vt:lpstr>
      <vt:lpstr>Projektplanung   &lt;-&gt;   Effektiv</vt:lpstr>
      <vt:lpstr>Projektplanung   &lt;-&gt;   Effektiv</vt:lpstr>
      <vt:lpstr>Änderungswünsche/offene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Meilstein 2</dc:title>
  <dc:creator>Marko Despotovic</dc:creator>
  <cp:lastModifiedBy>Jaenecke Fabio (jaenefab)</cp:lastModifiedBy>
  <cp:revision>46</cp:revision>
  <dcterms:created xsi:type="dcterms:W3CDTF">2018-04-01T18:49:01Z</dcterms:created>
  <dcterms:modified xsi:type="dcterms:W3CDTF">2018-04-26T13:43:25Z</dcterms:modified>
</cp:coreProperties>
</file>