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Bebas Neue" panose="020B0606020202050201" pitchFamily="34" charset="0"/>
      <p:regular r:id="rId13"/>
    </p:embeddedFont>
    <p:embeddedFont>
      <p:font typeface="Fira Sans Extra Condensed Medium" panose="020B0604020202020204" charset="0"/>
      <p:regular r:id="rId14"/>
      <p:bold r:id="rId15"/>
      <p:italic r:id="rId16"/>
      <p:boldItalic r:id="rId17"/>
    </p:embeddedFont>
    <p:embeddedFont>
      <p:font typeface="Overpass" panose="020B0604020202020204" charset="0"/>
      <p:regular r:id="rId18"/>
      <p:bold r:id="rId19"/>
      <p:italic r:id="rId20"/>
      <p:boldItalic r:id="rId21"/>
    </p:embeddedFont>
    <p:embeddedFont>
      <p:font typeface="Overpass ExtraLight" panose="020B0604020202020204" charset="0"/>
      <p:regular r:id="rId22"/>
      <p:bold r:id="rId23"/>
      <p:italic r:id="rId24"/>
      <p:boldItalic r:id="rId25"/>
    </p:embeddedFont>
    <p:embeddedFont>
      <p:font typeface="Overpass Light" panose="020B0604020202020204" charset="0"/>
      <p:regular r:id="rId26"/>
      <p:bold r:id="rId27"/>
      <p:italic r:id="rId28"/>
      <p:boldItalic r:id="rId29"/>
    </p:embeddedFont>
    <p:embeddedFont>
      <p:font typeface="Roboto Slab Light" pitchFamily="2"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77a667ef0f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77a667ef0f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4339e580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4339e580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796ebedc0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796ebedc0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7d29277cd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77d29277cd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84339e580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84339e580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96ebedc0f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96ebedc0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77a667ef0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77a667ef0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77a667ef0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77a667ef0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77a667ef0f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77a667ef0f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4450" y="2571750"/>
            <a:ext cx="9308100" cy="258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03225" y="2571750"/>
            <a:ext cx="8940900" cy="2481600"/>
            <a:chOff x="103225" y="2571750"/>
            <a:chExt cx="8940900" cy="2481600"/>
          </a:xfrm>
        </p:grpSpPr>
        <p:cxnSp>
          <p:nvCxnSpPr>
            <p:cNvPr id="12" name="Google Shape;12;p2"/>
            <p:cNvCxnSpPr/>
            <p:nvPr/>
          </p:nvCxnSpPr>
          <p:spPr>
            <a:xfrm>
              <a:off x="1032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3" name="Google Shape;13;p2"/>
            <p:cNvCxnSpPr/>
            <p:nvPr/>
          </p:nvCxnSpPr>
          <p:spPr>
            <a:xfrm>
              <a:off x="90441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4" name="Google Shape;14;p2"/>
            <p:cNvCxnSpPr/>
            <p:nvPr/>
          </p:nvCxnSpPr>
          <p:spPr>
            <a:xfrm>
              <a:off x="103225" y="5053350"/>
              <a:ext cx="8940900" cy="0"/>
            </a:xfrm>
            <a:prstGeom prst="straightConnector1">
              <a:avLst/>
            </a:prstGeom>
            <a:noFill/>
            <a:ln w="19050" cap="flat" cmpd="sng">
              <a:solidFill>
                <a:schemeClr val="lt1"/>
              </a:solidFill>
              <a:prstDash val="solid"/>
              <a:round/>
              <a:headEnd type="none" w="med" len="med"/>
              <a:tailEnd type="none" w="med" len="med"/>
            </a:ln>
          </p:spPr>
        </p:cxnSp>
      </p:grpSp>
      <p:sp>
        <p:nvSpPr>
          <p:cNvPr id="15" name="Google Shape;15;p2"/>
          <p:cNvSpPr txBox="1"/>
          <p:nvPr/>
        </p:nvSpPr>
        <p:spPr>
          <a:xfrm>
            <a:off x="4697175" y="1320225"/>
            <a:ext cx="3616800" cy="1782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6000">
              <a:latin typeface="Fira Sans Extra Condensed Medium"/>
              <a:ea typeface="Fira Sans Extra Condensed Medium"/>
              <a:cs typeface="Fira Sans Extra Condensed Medium"/>
              <a:sym typeface="Fira Sans Extra Condensed Medium"/>
            </a:endParaRPr>
          </a:p>
        </p:txBody>
      </p:sp>
      <p:sp>
        <p:nvSpPr>
          <p:cNvPr id="16" name="Google Shape;16;p2"/>
          <p:cNvSpPr txBox="1"/>
          <p:nvPr/>
        </p:nvSpPr>
        <p:spPr>
          <a:xfrm>
            <a:off x="5911825" y="2977800"/>
            <a:ext cx="2402100" cy="71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200">
              <a:latin typeface="Roboto Slab Light"/>
              <a:ea typeface="Roboto Slab Light"/>
              <a:cs typeface="Roboto Slab Light"/>
              <a:sym typeface="Roboto Slab Light"/>
            </a:endParaRPr>
          </a:p>
        </p:txBody>
      </p:sp>
      <p:sp>
        <p:nvSpPr>
          <p:cNvPr id="17" name="Google Shape;17;p2"/>
          <p:cNvSpPr txBox="1">
            <a:spLocks noGrp="1"/>
          </p:cNvSpPr>
          <p:nvPr>
            <p:ph type="ctrTitle"/>
          </p:nvPr>
        </p:nvSpPr>
        <p:spPr>
          <a:xfrm>
            <a:off x="2194775" y="1457250"/>
            <a:ext cx="4754400" cy="222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8" name="Google Shape;18;p2"/>
          <p:cNvSpPr txBox="1">
            <a:spLocks noGrp="1"/>
          </p:cNvSpPr>
          <p:nvPr>
            <p:ph type="subTitle" idx="1"/>
          </p:nvPr>
        </p:nvSpPr>
        <p:spPr>
          <a:xfrm>
            <a:off x="2364775" y="3681600"/>
            <a:ext cx="4417800" cy="3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0"/>
        <p:cNvGrpSpPr/>
        <p:nvPr/>
      </p:nvGrpSpPr>
      <p:grpSpPr>
        <a:xfrm>
          <a:off x="0" y="0"/>
          <a:ext cx="0" cy="0"/>
          <a:chOff x="0" y="0"/>
          <a:chExt cx="0" cy="0"/>
        </a:xfrm>
      </p:grpSpPr>
      <p:sp>
        <p:nvSpPr>
          <p:cNvPr id="61" name="Google Shape;61;p11"/>
          <p:cNvSpPr/>
          <p:nvPr/>
        </p:nvSpPr>
        <p:spPr>
          <a:xfrm>
            <a:off x="-116125" y="2561775"/>
            <a:ext cx="9281100" cy="141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txBox="1">
            <a:spLocks noGrp="1"/>
          </p:cNvSpPr>
          <p:nvPr>
            <p:ph type="title" hasCustomPrompt="1"/>
          </p:nvPr>
        </p:nvSpPr>
        <p:spPr>
          <a:xfrm>
            <a:off x="2061788" y="723875"/>
            <a:ext cx="5019000" cy="1853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20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a:spLocks noGrp="1"/>
          </p:cNvSpPr>
          <p:nvPr>
            <p:ph type="title" idx="2"/>
          </p:nvPr>
        </p:nvSpPr>
        <p:spPr>
          <a:xfrm>
            <a:off x="2485555" y="2871475"/>
            <a:ext cx="4167600" cy="818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3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5">
    <p:spTree>
      <p:nvGrpSpPr>
        <p:cNvPr id="1" name="Shape 66"/>
        <p:cNvGrpSpPr/>
        <p:nvPr/>
      </p:nvGrpSpPr>
      <p:grpSpPr>
        <a:xfrm>
          <a:off x="0" y="0"/>
          <a:ext cx="0" cy="0"/>
          <a:chOff x="0" y="0"/>
          <a:chExt cx="0" cy="0"/>
        </a:xfrm>
      </p:grpSpPr>
      <p:cxnSp>
        <p:nvCxnSpPr>
          <p:cNvPr id="67" name="Google Shape;67;p13"/>
          <p:cNvCxnSpPr/>
          <p:nvPr/>
        </p:nvCxnSpPr>
        <p:spPr>
          <a:xfrm>
            <a:off x="107975" y="2076050"/>
            <a:ext cx="0" cy="1011000"/>
          </a:xfrm>
          <a:prstGeom prst="straightConnector1">
            <a:avLst/>
          </a:prstGeom>
          <a:noFill/>
          <a:ln w="19050" cap="flat" cmpd="sng">
            <a:solidFill>
              <a:schemeClr val="dk2"/>
            </a:solidFill>
            <a:prstDash val="solid"/>
            <a:round/>
            <a:headEnd type="none" w="med" len="med"/>
            <a:tailEnd type="none" w="med" len="med"/>
          </a:ln>
        </p:spPr>
      </p:cxnSp>
      <p:cxnSp>
        <p:nvCxnSpPr>
          <p:cNvPr id="68" name="Google Shape;68;p13"/>
          <p:cNvCxnSpPr/>
          <p:nvPr/>
        </p:nvCxnSpPr>
        <p:spPr>
          <a:xfrm>
            <a:off x="9040374" y="2076050"/>
            <a:ext cx="0" cy="1011000"/>
          </a:xfrm>
          <a:prstGeom prst="straightConnector1">
            <a:avLst/>
          </a:prstGeom>
          <a:noFill/>
          <a:ln w="19050" cap="flat" cmpd="sng">
            <a:solidFill>
              <a:schemeClr val="dk2"/>
            </a:solidFill>
            <a:prstDash val="solid"/>
            <a:round/>
            <a:headEnd type="none" w="med" len="med"/>
            <a:tailEnd type="none" w="med" len="med"/>
          </a:ln>
        </p:spPr>
      </p:cxnSp>
      <p:sp>
        <p:nvSpPr>
          <p:cNvPr id="69" name="Google Shape;69;p13"/>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txBox="1">
            <a:spLocks noGrp="1"/>
          </p:cNvSpPr>
          <p:nvPr>
            <p:ph type="title"/>
          </p:nvPr>
        </p:nvSpPr>
        <p:spPr>
          <a:xfrm>
            <a:off x="625275" y="374693"/>
            <a:ext cx="3852000" cy="723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3"/>
          <p:cNvSpPr txBox="1">
            <a:spLocks noGrp="1"/>
          </p:cNvSpPr>
          <p:nvPr>
            <p:ph type="title" idx="2" hasCustomPrompt="1"/>
          </p:nvPr>
        </p:nvSpPr>
        <p:spPr>
          <a:xfrm>
            <a:off x="2042990"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2" name="Google Shape;72;p13"/>
          <p:cNvSpPr txBox="1">
            <a:spLocks noGrp="1"/>
          </p:cNvSpPr>
          <p:nvPr>
            <p:ph type="subTitle" idx="1"/>
          </p:nvPr>
        </p:nvSpPr>
        <p:spPr>
          <a:xfrm>
            <a:off x="1588790" y="1916625"/>
            <a:ext cx="18744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3" name="Google Shape;73;p13"/>
          <p:cNvSpPr txBox="1">
            <a:spLocks noGrp="1"/>
          </p:cNvSpPr>
          <p:nvPr>
            <p:ph type="subTitle" idx="3"/>
          </p:nvPr>
        </p:nvSpPr>
        <p:spPr>
          <a:xfrm>
            <a:off x="1465040" y="2195840"/>
            <a:ext cx="21219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4" name="Google Shape;74;p13"/>
          <p:cNvSpPr txBox="1">
            <a:spLocks noGrp="1"/>
          </p:cNvSpPr>
          <p:nvPr>
            <p:ph type="title" idx="4" hasCustomPrompt="1"/>
          </p:nvPr>
        </p:nvSpPr>
        <p:spPr>
          <a:xfrm>
            <a:off x="4542225"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5" name="Google Shape;75;p13"/>
          <p:cNvSpPr txBox="1">
            <a:spLocks noGrp="1"/>
          </p:cNvSpPr>
          <p:nvPr>
            <p:ph type="subTitle" idx="5"/>
          </p:nvPr>
        </p:nvSpPr>
        <p:spPr>
          <a:xfrm>
            <a:off x="4088025" y="1908702"/>
            <a:ext cx="18744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6" name="Google Shape;76;p13"/>
          <p:cNvSpPr txBox="1">
            <a:spLocks noGrp="1"/>
          </p:cNvSpPr>
          <p:nvPr>
            <p:ph type="subTitle" idx="6"/>
          </p:nvPr>
        </p:nvSpPr>
        <p:spPr>
          <a:xfrm>
            <a:off x="3852975" y="2195840"/>
            <a:ext cx="23445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7" name="Google Shape;77;p13"/>
          <p:cNvSpPr txBox="1">
            <a:spLocks noGrp="1"/>
          </p:cNvSpPr>
          <p:nvPr>
            <p:ph type="title" idx="7" hasCustomPrompt="1"/>
          </p:nvPr>
        </p:nvSpPr>
        <p:spPr>
          <a:xfrm>
            <a:off x="6994306" y="1354938"/>
            <a:ext cx="9660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8" name="Google Shape;78;p13"/>
          <p:cNvSpPr txBox="1">
            <a:spLocks noGrp="1"/>
          </p:cNvSpPr>
          <p:nvPr>
            <p:ph type="subTitle" idx="8"/>
          </p:nvPr>
        </p:nvSpPr>
        <p:spPr>
          <a:xfrm>
            <a:off x="6541456" y="1908693"/>
            <a:ext cx="18717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79" name="Google Shape;79;p13"/>
          <p:cNvSpPr txBox="1">
            <a:spLocks noGrp="1"/>
          </p:cNvSpPr>
          <p:nvPr>
            <p:ph type="subTitle" idx="9"/>
          </p:nvPr>
        </p:nvSpPr>
        <p:spPr>
          <a:xfrm>
            <a:off x="6343756" y="2195840"/>
            <a:ext cx="22671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0" name="Google Shape;80;p13"/>
          <p:cNvSpPr txBox="1">
            <a:spLocks noGrp="1"/>
          </p:cNvSpPr>
          <p:nvPr>
            <p:ph type="title" idx="13" hasCustomPrompt="1"/>
          </p:nvPr>
        </p:nvSpPr>
        <p:spPr>
          <a:xfrm>
            <a:off x="2042990"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1" name="Google Shape;81;p13"/>
          <p:cNvSpPr txBox="1">
            <a:spLocks noGrp="1"/>
          </p:cNvSpPr>
          <p:nvPr>
            <p:ph type="subTitle" idx="14"/>
          </p:nvPr>
        </p:nvSpPr>
        <p:spPr>
          <a:xfrm>
            <a:off x="1588790" y="3830925"/>
            <a:ext cx="18744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2" name="Google Shape;82;p13"/>
          <p:cNvSpPr txBox="1">
            <a:spLocks noGrp="1"/>
          </p:cNvSpPr>
          <p:nvPr>
            <p:ph type="subTitle" idx="15"/>
          </p:nvPr>
        </p:nvSpPr>
        <p:spPr>
          <a:xfrm>
            <a:off x="1465040" y="4089824"/>
            <a:ext cx="21219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3" name="Google Shape;83;p13"/>
          <p:cNvSpPr txBox="1">
            <a:spLocks noGrp="1"/>
          </p:cNvSpPr>
          <p:nvPr>
            <p:ph type="title" idx="16" hasCustomPrompt="1"/>
          </p:nvPr>
        </p:nvSpPr>
        <p:spPr>
          <a:xfrm>
            <a:off x="4542225"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4" name="Google Shape;84;p13"/>
          <p:cNvSpPr txBox="1">
            <a:spLocks noGrp="1"/>
          </p:cNvSpPr>
          <p:nvPr>
            <p:ph type="subTitle" idx="17"/>
          </p:nvPr>
        </p:nvSpPr>
        <p:spPr>
          <a:xfrm>
            <a:off x="4089375" y="3830925"/>
            <a:ext cx="18717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5" name="Google Shape;85;p13"/>
          <p:cNvSpPr txBox="1">
            <a:spLocks noGrp="1"/>
          </p:cNvSpPr>
          <p:nvPr>
            <p:ph type="subTitle" idx="18"/>
          </p:nvPr>
        </p:nvSpPr>
        <p:spPr>
          <a:xfrm>
            <a:off x="3919575" y="4091377"/>
            <a:ext cx="221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6" name="Google Shape;86;p13"/>
          <p:cNvSpPr txBox="1">
            <a:spLocks noGrp="1"/>
          </p:cNvSpPr>
          <p:nvPr>
            <p:ph type="title" idx="19" hasCustomPrompt="1"/>
          </p:nvPr>
        </p:nvSpPr>
        <p:spPr>
          <a:xfrm>
            <a:off x="6994306" y="3241327"/>
            <a:ext cx="9660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7" name="Google Shape;87;p13"/>
          <p:cNvSpPr txBox="1">
            <a:spLocks noGrp="1"/>
          </p:cNvSpPr>
          <p:nvPr>
            <p:ph type="subTitle" idx="20"/>
          </p:nvPr>
        </p:nvSpPr>
        <p:spPr>
          <a:xfrm>
            <a:off x="6541456" y="3830925"/>
            <a:ext cx="18717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88" name="Google Shape;88;p13"/>
          <p:cNvSpPr txBox="1">
            <a:spLocks noGrp="1"/>
          </p:cNvSpPr>
          <p:nvPr>
            <p:ph type="subTitle" idx="21"/>
          </p:nvPr>
        </p:nvSpPr>
        <p:spPr>
          <a:xfrm>
            <a:off x="6371656" y="4091377"/>
            <a:ext cx="221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89"/>
        <p:cNvGrpSpPr/>
        <p:nvPr/>
      </p:nvGrpSpPr>
      <p:grpSpPr>
        <a:xfrm>
          <a:off x="0" y="0"/>
          <a:ext cx="0" cy="0"/>
          <a:chOff x="0" y="0"/>
          <a:chExt cx="0" cy="0"/>
        </a:xfrm>
      </p:grpSpPr>
      <p:sp>
        <p:nvSpPr>
          <p:cNvPr id="90" name="Google Shape;90;p14"/>
          <p:cNvSpPr/>
          <p:nvPr/>
        </p:nvSpPr>
        <p:spPr>
          <a:xfrm>
            <a:off x="150" y="2074046"/>
            <a:ext cx="9144000" cy="101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91;p14"/>
          <p:cNvCxnSpPr/>
          <p:nvPr/>
        </p:nvCxnSpPr>
        <p:spPr>
          <a:xfrm>
            <a:off x="107975" y="2076050"/>
            <a:ext cx="0" cy="1011000"/>
          </a:xfrm>
          <a:prstGeom prst="straightConnector1">
            <a:avLst/>
          </a:prstGeom>
          <a:noFill/>
          <a:ln w="19050" cap="flat" cmpd="sng">
            <a:solidFill>
              <a:schemeClr val="dk2"/>
            </a:solidFill>
            <a:prstDash val="solid"/>
            <a:round/>
            <a:headEnd type="none" w="med" len="med"/>
            <a:tailEnd type="none" w="med" len="med"/>
          </a:ln>
        </p:spPr>
      </p:cxnSp>
      <p:cxnSp>
        <p:nvCxnSpPr>
          <p:cNvPr id="92" name="Google Shape;92;p14"/>
          <p:cNvCxnSpPr/>
          <p:nvPr/>
        </p:nvCxnSpPr>
        <p:spPr>
          <a:xfrm>
            <a:off x="9040374" y="2076050"/>
            <a:ext cx="0" cy="1011000"/>
          </a:xfrm>
          <a:prstGeom prst="straightConnector1">
            <a:avLst/>
          </a:prstGeom>
          <a:noFill/>
          <a:ln w="19050" cap="flat" cmpd="sng">
            <a:solidFill>
              <a:schemeClr val="dk2"/>
            </a:solidFill>
            <a:prstDash val="solid"/>
            <a:round/>
            <a:headEnd type="none" w="med" len="med"/>
            <a:tailEnd type="none" w="med" len="med"/>
          </a:ln>
        </p:spPr>
      </p:cxnSp>
      <p:sp>
        <p:nvSpPr>
          <p:cNvPr id="93" name="Google Shape;93;p14"/>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txBox="1">
            <a:spLocks noGrp="1"/>
          </p:cNvSpPr>
          <p:nvPr>
            <p:ph type="title"/>
          </p:nvPr>
        </p:nvSpPr>
        <p:spPr>
          <a:xfrm>
            <a:off x="2646000" y="2214851"/>
            <a:ext cx="3852000" cy="7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14"/>
          <p:cNvSpPr txBox="1">
            <a:spLocks noGrp="1"/>
          </p:cNvSpPr>
          <p:nvPr>
            <p:ph type="title" idx="2" hasCustomPrompt="1"/>
          </p:nvPr>
        </p:nvSpPr>
        <p:spPr>
          <a:xfrm>
            <a:off x="2179558" y="591141"/>
            <a:ext cx="23409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6" name="Google Shape;96;p14"/>
          <p:cNvSpPr txBox="1">
            <a:spLocks noGrp="1"/>
          </p:cNvSpPr>
          <p:nvPr>
            <p:ph type="subTitle" idx="1"/>
          </p:nvPr>
        </p:nvSpPr>
        <p:spPr>
          <a:xfrm>
            <a:off x="2179558" y="1185101"/>
            <a:ext cx="23409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97" name="Google Shape;97;p14"/>
          <p:cNvSpPr txBox="1">
            <a:spLocks noGrp="1"/>
          </p:cNvSpPr>
          <p:nvPr>
            <p:ph type="subTitle" idx="3"/>
          </p:nvPr>
        </p:nvSpPr>
        <p:spPr>
          <a:xfrm>
            <a:off x="2179558" y="1480453"/>
            <a:ext cx="23409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98" name="Google Shape;98;p14"/>
          <p:cNvSpPr txBox="1">
            <a:spLocks noGrp="1"/>
          </p:cNvSpPr>
          <p:nvPr>
            <p:ph type="title" idx="4" hasCustomPrompt="1"/>
          </p:nvPr>
        </p:nvSpPr>
        <p:spPr>
          <a:xfrm>
            <a:off x="4623144" y="591141"/>
            <a:ext cx="2340900" cy="4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9" name="Google Shape;99;p14"/>
          <p:cNvSpPr txBox="1">
            <a:spLocks noGrp="1"/>
          </p:cNvSpPr>
          <p:nvPr>
            <p:ph type="subTitle" idx="5"/>
          </p:nvPr>
        </p:nvSpPr>
        <p:spPr>
          <a:xfrm>
            <a:off x="4623144" y="1177178"/>
            <a:ext cx="23409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a:solidFill>
                  <a:schemeClr val="dk1"/>
                </a:solidFill>
                <a:latin typeface="Bebas Neue"/>
                <a:ea typeface="Bebas Neue"/>
                <a:cs typeface="Bebas Neue"/>
                <a:sym typeface="Bebas Neue"/>
              </a:defRPr>
            </a:lvl9pPr>
          </a:lstStyle>
          <a:p>
            <a:endParaRPr/>
          </a:p>
        </p:txBody>
      </p:sp>
      <p:sp>
        <p:nvSpPr>
          <p:cNvPr id="100" name="Google Shape;100;p14"/>
          <p:cNvSpPr txBox="1">
            <a:spLocks noGrp="1"/>
          </p:cNvSpPr>
          <p:nvPr>
            <p:ph type="subTitle" idx="6"/>
          </p:nvPr>
        </p:nvSpPr>
        <p:spPr>
          <a:xfrm>
            <a:off x="4621344" y="1480453"/>
            <a:ext cx="23445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01" name="Google Shape;101;p14"/>
          <p:cNvSpPr txBox="1">
            <a:spLocks noGrp="1"/>
          </p:cNvSpPr>
          <p:nvPr>
            <p:ph type="title" idx="7" hasCustomPrompt="1"/>
          </p:nvPr>
        </p:nvSpPr>
        <p:spPr>
          <a:xfrm>
            <a:off x="2179558" y="3241327"/>
            <a:ext cx="23409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2" name="Google Shape;102;p14"/>
          <p:cNvSpPr txBox="1">
            <a:spLocks noGrp="1"/>
          </p:cNvSpPr>
          <p:nvPr>
            <p:ph type="subTitle" idx="8"/>
          </p:nvPr>
        </p:nvSpPr>
        <p:spPr>
          <a:xfrm>
            <a:off x="2179558" y="3848406"/>
            <a:ext cx="23409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103" name="Google Shape;103;p14"/>
          <p:cNvSpPr txBox="1">
            <a:spLocks noGrp="1"/>
          </p:cNvSpPr>
          <p:nvPr>
            <p:ph type="subTitle" idx="9"/>
          </p:nvPr>
        </p:nvSpPr>
        <p:spPr>
          <a:xfrm>
            <a:off x="2179558" y="4132855"/>
            <a:ext cx="23409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04" name="Google Shape;104;p14"/>
          <p:cNvSpPr txBox="1">
            <a:spLocks noGrp="1"/>
          </p:cNvSpPr>
          <p:nvPr>
            <p:ph type="title" idx="13" hasCustomPrompt="1"/>
          </p:nvPr>
        </p:nvSpPr>
        <p:spPr>
          <a:xfrm>
            <a:off x="4623144" y="3241327"/>
            <a:ext cx="23409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 name="Google Shape;105;p14"/>
          <p:cNvSpPr txBox="1">
            <a:spLocks noGrp="1"/>
          </p:cNvSpPr>
          <p:nvPr>
            <p:ph type="subTitle" idx="14"/>
          </p:nvPr>
        </p:nvSpPr>
        <p:spPr>
          <a:xfrm>
            <a:off x="4623144" y="3848406"/>
            <a:ext cx="23409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solidFill>
                  <a:schemeClr val="dk1"/>
                </a:solidFill>
                <a:latin typeface="Bebas Neue"/>
                <a:ea typeface="Bebas Neue"/>
                <a:cs typeface="Bebas Neue"/>
                <a:sym typeface="Bebas Neue"/>
              </a:defRPr>
            </a:lvl2pPr>
            <a:lvl3pPr lvl="2" algn="ctr" rtl="0">
              <a:spcBef>
                <a:spcPts val="0"/>
              </a:spcBef>
              <a:spcAft>
                <a:spcPts val="0"/>
              </a:spcAft>
              <a:buNone/>
              <a:defRPr>
                <a:solidFill>
                  <a:schemeClr val="dk1"/>
                </a:solidFill>
                <a:latin typeface="Bebas Neue"/>
                <a:ea typeface="Bebas Neue"/>
                <a:cs typeface="Bebas Neue"/>
                <a:sym typeface="Bebas Neue"/>
              </a:defRPr>
            </a:lvl3pPr>
            <a:lvl4pPr lvl="3" algn="ctr" rtl="0">
              <a:spcBef>
                <a:spcPts val="0"/>
              </a:spcBef>
              <a:spcAft>
                <a:spcPts val="0"/>
              </a:spcAft>
              <a:buNone/>
              <a:defRPr>
                <a:solidFill>
                  <a:schemeClr val="dk1"/>
                </a:solidFill>
                <a:latin typeface="Bebas Neue"/>
                <a:ea typeface="Bebas Neue"/>
                <a:cs typeface="Bebas Neue"/>
                <a:sym typeface="Bebas Neue"/>
              </a:defRPr>
            </a:lvl4pPr>
            <a:lvl5pPr lvl="4" algn="ctr" rtl="0">
              <a:spcBef>
                <a:spcPts val="0"/>
              </a:spcBef>
              <a:spcAft>
                <a:spcPts val="0"/>
              </a:spcAft>
              <a:buNone/>
              <a:defRPr>
                <a:solidFill>
                  <a:schemeClr val="dk1"/>
                </a:solidFill>
                <a:latin typeface="Bebas Neue"/>
                <a:ea typeface="Bebas Neue"/>
                <a:cs typeface="Bebas Neue"/>
                <a:sym typeface="Bebas Neue"/>
              </a:defRPr>
            </a:lvl5pPr>
            <a:lvl6pPr lvl="5" algn="ctr" rtl="0">
              <a:spcBef>
                <a:spcPts val="0"/>
              </a:spcBef>
              <a:spcAft>
                <a:spcPts val="0"/>
              </a:spcAft>
              <a:buNone/>
              <a:defRPr>
                <a:solidFill>
                  <a:schemeClr val="dk1"/>
                </a:solidFill>
                <a:latin typeface="Bebas Neue"/>
                <a:ea typeface="Bebas Neue"/>
                <a:cs typeface="Bebas Neue"/>
                <a:sym typeface="Bebas Neue"/>
              </a:defRPr>
            </a:lvl6pPr>
            <a:lvl7pPr lvl="6" algn="ctr" rtl="0">
              <a:spcBef>
                <a:spcPts val="0"/>
              </a:spcBef>
              <a:spcAft>
                <a:spcPts val="0"/>
              </a:spcAft>
              <a:buNone/>
              <a:defRPr>
                <a:solidFill>
                  <a:schemeClr val="dk1"/>
                </a:solidFill>
                <a:latin typeface="Bebas Neue"/>
                <a:ea typeface="Bebas Neue"/>
                <a:cs typeface="Bebas Neue"/>
                <a:sym typeface="Bebas Neue"/>
              </a:defRPr>
            </a:lvl7pPr>
            <a:lvl8pPr lvl="7" algn="ctr" rtl="0">
              <a:spcBef>
                <a:spcPts val="0"/>
              </a:spcBef>
              <a:spcAft>
                <a:spcPts val="0"/>
              </a:spcAft>
              <a:buNone/>
              <a:defRPr>
                <a:solidFill>
                  <a:schemeClr val="dk1"/>
                </a:solidFill>
                <a:latin typeface="Bebas Neue"/>
                <a:ea typeface="Bebas Neue"/>
                <a:cs typeface="Bebas Neue"/>
                <a:sym typeface="Bebas Neue"/>
              </a:defRPr>
            </a:lvl8pPr>
            <a:lvl9pPr lvl="8" algn="ctr" rtl="0">
              <a:spcBef>
                <a:spcPts val="0"/>
              </a:spcBef>
              <a:spcAft>
                <a:spcPts val="0"/>
              </a:spcAft>
              <a:buNone/>
              <a:defRPr>
                <a:solidFill>
                  <a:schemeClr val="dk1"/>
                </a:solidFill>
                <a:latin typeface="Bebas Neue"/>
                <a:ea typeface="Bebas Neue"/>
                <a:cs typeface="Bebas Neue"/>
                <a:sym typeface="Bebas Neue"/>
              </a:defRPr>
            </a:lvl9pPr>
          </a:lstStyle>
          <a:p>
            <a:endParaRPr/>
          </a:p>
        </p:txBody>
      </p:sp>
      <p:sp>
        <p:nvSpPr>
          <p:cNvPr id="106" name="Google Shape;106;p14"/>
          <p:cNvSpPr txBox="1">
            <a:spLocks noGrp="1"/>
          </p:cNvSpPr>
          <p:nvPr>
            <p:ph type="subTitle" idx="15"/>
          </p:nvPr>
        </p:nvSpPr>
        <p:spPr>
          <a:xfrm>
            <a:off x="4623144" y="4132855"/>
            <a:ext cx="23409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
        <p:cNvGrpSpPr/>
        <p:nvPr/>
      </p:nvGrpSpPr>
      <p:grpSpPr>
        <a:xfrm>
          <a:off x="0" y="0"/>
          <a:ext cx="0" cy="0"/>
          <a:chOff x="0" y="0"/>
          <a:chExt cx="0" cy="0"/>
        </a:xfrm>
      </p:grpSpPr>
      <p:sp>
        <p:nvSpPr>
          <p:cNvPr id="108" name="Google Shape;108;p15"/>
          <p:cNvSpPr/>
          <p:nvPr/>
        </p:nvSpPr>
        <p:spPr>
          <a:xfrm>
            <a:off x="5905875" y="874075"/>
            <a:ext cx="32757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72675" y="2002900"/>
            <a:ext cx="41982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title" hasCustomPrompt="1"/>
          </p:nvPr>
        </p:nvSpPr>
        <p:spPr>
          <a:xfrm>
            <a:off x="4454300" y="961363"/>
            <a:ext cx="1663200" cy="935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15"/>
          <p:cNvSpPr txBox="1">
            <a:spLocks noGrp="1"/>
          </p:cNvSpPr>
          <p:nvPr>
            <p:ph type="title" idx="2"/>
          </p:nvPr>
        </p:nvSpPr>
        <p:spPr>
          <a:xfrm>
            <a:off x="4454300" y="1954962"/>
            <a:ext cx="4321500" cy="12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Font typeface="Overpass"/>
              <a:buNone/>
              <a:defRPr sz="9600" b="1"/>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a:endParaRPr/>
          </a:p>
        </p:txBody>
      </p:sp>
      <p:sp>
        <p:nvSpPr>
          <p:cNvPr id="113" name="Google Shape;113;p15"/>
          <p:cNvSpPr txBox="1">
            <a:spLocks noGrp="1"/>
          </p:cNvSpPr>
          <p:nvPr>
            <p:ph type="subTitle" idx="1"/>
          </p:nvPr>
        </p:nvSpPr>
        <p:spPr>
          <a:xfrm>
            <a:off x="4454300" y="3158539"/>
            <a:ext cx="3834000" cy="63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cxnSp>
        <p:nvCxnSpPr>
          <p:cNvPr id="114" name="Google Shape;114;p15"/>
          <p:cNvCxnSpPr/>
          <p:nvPr/>
        </p:nvCxnSpPr>
        <p:spPr>
          <a:xfrm>
            <a:off x="9042625" y="882362"/>
            <a:ext cx="2400" cy="1112100"/>
          </a:xfrm>
          <a:prstGeom prst="straightConnector1">
            <a:avLst/>
          </a:prstGeom>
          <a:noFill/>
          <a:ln w="19050" cap="flat" cmpd="sng">
            <a:solidFill>
              <a:schemeClr val="lt1"/>
            </a:solidFill>
            <a:prstDash val="solid"/>
            <a:round/>
            <a:headEnd type="none" w="med" len="med"/>
            <a:tailEnd type="none" w="med" len="med"/>
          </a:ln>
        </p:spPr>
      </p:cxnSp>
      <p:cxnSp>
        <p:nvCxnSpPr>
          <p:cNvPr id="115" name="Google Shape;115;p15"/>
          <p:cNvCxnSpPr/>
          <p:nvPr/>
        </p:nvCxnSpPr>
        <p:spPr>
          <a:xfrm>
            <a:off x="101785" y="2015050"/>
            <a:ext cx="2400" cy="1112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chemeClr val="dk1"/>
        </a:solidFill>
        <a:effectLst/>
      </p:bgPr>
    </p:bg>
    <p:spTree>
      <p:nvGrpSpPr>
        <p:cNvPr id="1" name="Shape 116"/>
        <p:cNvGrpSpPr/>
        <p:nvPr/>
      </p:nvGrpSpPr>
      <p:grpSpPr>
        <a:xfrm>
          <a:off x="0" y="0"/>
          <a:ext cx="0" cy="0"/>
          <a:chOff x="0" y="0"/>
          <a:chExt cx="0" cy="0"/>
        </a:xfrm>
      </p:grpSpPr>
      <p:sp>
        <p:nvSpPr>
          <p:cNvPr id="117" name="Google Shape;117;p16"/>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title" hasCustomPrompt="1"/>
          </p:nvPr>
        </p:nvSpPr>
        <p:spPr>
          <a:xfrm>
            <a:off x="1067805" y="2016996"/>
            <a:ext cx="1663200" cy="93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9" name="Google Shape;119;p16"/>
          <p:cNvSpPr txBox="1">
            <a:spLocks noGrp="1"/>
          </p:cNvSpPr>
          <p:nvPr>
            <p:ph type="title" idx="2"/>
          </p:nvPr>
        </p:nvSpPr>
        <p:spPr>
          <a:xfrm>
            <a:off x="2704980" y="1687479"/>
            <a:ext cx="4321500" cy="123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Font typeface="Overpass"/>
              <a:buNone/>
              <a:defRPr sz="9600" b="1">
                <a:solidFill>
                  <a:schemeClr val="lt1"/>
                </a:solidFill>
              </a:defRPr>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a:endParaRPr/>
          </a:p>
        </p:txBody>
      </p:sp>
      <p:sp>
        <p:nvSpPr>
          <p:cNvPr id="120" name="Google Shape;120;p16"/>
          <p:cNvSpPr txBox="1">
            <a:spLocks noGrp="1"/>
          </p:cNvSpPr>
          <p:nvPr>
            <p:ph type="subTitle" idx="1"/>
          </p:nvPr>
        </p:nvSpPr>
        <p:spPr>
          <a:xfrm>
            <a:off x="5990546" y="2017000"/>
            <a:ext cx="1936500" cy="1104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6">
    <p:bg>
      <p:bgPr>
        <a:solidFill>
          <a:schemeClr val="dk1"/>
        </a:solidFill>
        <a:effectLst/>
      </p:bgPr>
    </p:bg>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6270600" y="1898400"/>
            <a:ext cx="2169300" cy="134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17"/>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6_1">
    <p:bg>
      <p:bgPr>
        <a:solidFill>
          <a:schemeClr val="dk1"/>
        </a:soli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13225" y="394185"/>
            <a:ext cx="2169300" cy="1346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6" name="Google Shape;126;p18"/>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1">
  <p:cSld name="BIG_NUMBER_1">
    <p:bg>
      <p:bgPr>
        <a:solidFill>
          <a:schemeClr val="dk1"/>
        </a:solidFill>
        <a:effectLst/>
      </p:bgPr>
    </p:bg>
    <p:spTree>
      <p:nvGrpSpPr>
        <p:cNvPr id="1" name="Shape 127"/>
        <p:cNvGrpSpPr/>
        <p:nvPr/>
      </p:nvGrpSpPr>
      <p:grpSpPr>
        <a:xfrm>
          <a:off x="0" y="0"/>
          <a:ext cx="0" cy="0"/>
          <a:chOff x="0" y="0"/>
          <a:chExt cx="0" cy="0"/>
        </a:xfrm>
      </p:grpSpPr>
      <p:sp>
        <p:nvSpPr>
          <p:cNvPr id="128" name="Google Shape;128;p19"/>
          <p:cNvSpPr/>
          <p:nvPr/>
        </p:nvSpPr>
        <p:spPr>
          <a:xfrm>
            <a:off x="4577950" y="1147025"/>
            <a:ext cx="4587000" cy="283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a:spLocks noGrp="1"/>
          </p:cNvSpPr>
          <p:nvPr>
            <p:ph type="title" hasCustomPrompt="1"/>
          </p:nvPr>
        </p:nvSpPr>
        <p:spPr>
          <a:xfrm>
            <a:off x="583481" y="1624250"/>
            <a:ext cx="3858900" cy="185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2000"/>
              <a:buNone/>
              <a:defRPr sz="20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31" name="Google Shape;131;p19"/>
          <p:cNvSpPr txBox="1">
            <a:spLocks noGrp="1"/>
          </p:cNvSpPr>
          <p:nvPr>
            <p:ph type="title" idx="2"/>
          </p:nvPr>
        </p:nvSpPr>
        <p:spPr>
          <a:xfrm>
            <a:off x="5044325" y="1437700"/>
            <a:ext cx="2985000" cy="222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sz="5700"/>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MAIN_POINT_1">
    <p:spTree>
      <p:nvGrpSpPr>
        <p:cNvPr id="1" name="Shape 132"/>
        <p:cNvGrpSpPr/>
        <p:nvPr/>
      </p:nvGrpSpPr>
      <p:grpSpPr>
        <a:xfrm>
          <a:off x="0" y="0"/>
          <a:ext cx="0" cy="0"/>
          <a:chOff x="0" y="0"/>
          <a:chExt cx="0" cy="0"/>
        </a:xfrm>
      </p:grpSpPr>
      <p:sp>
        <p:nvSpPr>
          <p:cNvPr id="133" name="Google Shape;133;p20"/>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txBox="1">
            <a:spLocks noGrp="1"/>
          </p:cNvSpPr>
          <p:nvPr>
            <p:ph type="subTitle" idx="1"/>
          </p:nvPr>
        </p:nvSpPr>
        <p:spPr>
          <a:xfrm>
            <a:off x="4724000" y="2937140"/>
            <a:ext cx="2093100" cy="48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
        <p:nvSpPr>
          <p:cNvPr id="135" name="Google Shape;135;p20"/>
          <p:cNvSpPr txBox="1">
            <a:spLocks noGrp="1"/>
          </p:cNvSpPr>
          <p:nvPr>
            <p:ph type="subTitle" idx="2"/>
          </p:nvPr>
        </p:nvSpPr>
        <p:spPr>
          <a:xfrm>
            <a:off x="4724000" y="1702013"/>
            <a:ext cx="3715800" cy="122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900" b="1">
                <a:solidFill>
                  <a:schemeClr val="dk1"/>
                </a:solidFill>
              </a:defRPr>
            </a:lvl1pPr>
            <a:lvl2pPr lvl="1" rtl="0">
              <a:lnSpc>
                <a:spcPct val="100000"/>
              </a:lnSpc>
              <a:spcBef>
                <a:spcPts val="0"/>
              </a:spcBef>
              <a:spcAft>
                <a:spcPts val="0"/>
              </a:spcAft>
              <a:buNone/>
              <a:defRPr sz="1900" b="1">
                <a:solidFill>
                  <a:schemeClr val="dk1"/>
                </a:solidFill>
              </a:defRPr>
            </a:lvl2pPr>
            <a:lvl3pPr lvl="2" rtl="0">
              <a:lnSpc>
                <a:spcPct val="100000"/>
              </a:lnSpc>
              <a:spcBef>
                <a:spcPts val="0"/>
              </a:spcBef>
              <a:spcAft>
                <a:spcPts val="0"/>
              </a:spcAft>
              <a:buNone/>
              <a:defRPr sz="1900" b="1">
                <a:solidFill>
                  <a:schemeClr val="dk1"/>
                </a:solidFill>
              </a:defRPr>
            </a:lvl3pPr>
            <a:lvl4pPr lvl="3" rtl="0">
              <a:lnSpc>
                <a:spcPct val="100000"/>
              </a:lnSpc>
              <a:spcBef>
                <a:spcPts val="0"/>
              </a:spcBef>
              <a:spcAft>
                <a:spcPts val="0"/>
              </a:spcAft>
              <a:buNone/>
              <a:defRPr sz="1900" b="1">
                <a:solidFill>
                  <a:schemeClr val="dk1"/>
                </a:solidFill>
              </a:defRPr>
            </a:lvl4pPr>
            <a:lvl5pPr lvl="4" rtl="0">
              <a:lnSpc>
                <a:spcPct val="100000"/>
              </a:lnSpc>
              <a:spcBef>
                <a:spcPts val="0"/>
              </a:spcBef>
              <a:spcAft>
                <a:spcPts val="0"/>
              </a:spcAft>
              <a:buNone/>
              <a:defRPr sz="1900" b="1">
                <a:solidFill>
                  <a:schemeClr val="dk1"/>
                </a:solidFill>
              </a:defRPr>
            </a:lvl5pPr>
            <a:lvl6pPr lvl="5" rtl="0">
              <a:lnSpc>
                <a:spcPct val="100000"/>
              </a:lnSpc>
              <a:spcBef>
                <a:spcPts val="0"/>
              </a:spcBef>
              <a:spcAft>
                <a:spcPts val="0"/>
              </a:spcAft>
              <a:buNone/>
              <a:defRPr sz="1900" b="1">
                <a:solidFill>
                  <a:schemeClr val="dk1"/>
                </a:solidFill>
              </a:defRPr>
            </a:lvl6pPr>
            <a:lvl7pPr lvl="6" rtl="0">
              <a:lnSpc>
                <a:spcPct val="100000"/>
              </a:lnSpc>
              <a:spcBef>
                <a:spcPts val="0"/>
              </a:spcBef>
              <a:spcAft>
                <a:spcPts val="0"/>
              </a:spcAft>
              <a:buNone/>
              <a:defRPr sz="1900" b="1">
                <a:solidFill>
                  <a:schemeClr val="dk1"/>
                </a:solidFill>
              </a:defRPr>
            </a:lvl7pPr>
            <a:lvl8pPr lvl="7" rtl="0">
              <a:lnSpc>
                <a:spcPct val="100000"/>
              </a:lnSpc>
              <a:spcBef>
                <a:spcPts val="0"/>
              </a:spcBef>
              <a:spcAft>
                <a:spcPts val="0"/>
              </a:spcAft>
              <a:buNone/>
              <a:defRPr sz="1900" b="1">
                <a:solidFill>
                  <a:schemeClr val="dk1"/>
                </a:solidFill>
              </a:defRPr>
            </a:lvl8pPr>
            <a:lvl9pPr lvl="8" rtl="0">
              <a:lnSpc>
                <a:spcPct val="100000"/>
              </a:lnSpc>
              <a:spcBef>
                <a:spcPts val="0"/>
              </a:spcBef>
              <a:spcAft>
                <a:spcPts val="0"/>
              </a:spcAft>
              <a:buNone/>
              <a:defRPr sz="1900" b="1">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740500" y="1865638"/>
            <a:ext cx="54732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3"/>
          <p:cNvCxnSpPr/>
          <p:nvPr/>
        </p:nvCxnSpPr>
        <p:spPr>
          <a:xfrm>
            <a:off x="9042625" y="1877800"/>
            <a:ext cx="2400" cy="1112100"/>
          </a:xfrm>
          <a:prstGeom prst="straightConnector1">
            <a:avLst/>
          </a:prstGeom>
          <a:noFill/>
          <a:ln w="19050" cap="flat" cmpd="sng">
            <a:solidFill>
              <a:schemeClr val="lt1"/>
            </a:solidFill>
            <a:prstDash val="solid"/>
            <a:round/>
            <a:headEnd type="none" w="med" len="med"/>
            <a:tailEnd type="none" w="med" len="med"/>
          </a:ln>
        </p:spPr>
      </p:cxnSp>
      <p:sp>
        <p:nvSpPr>
          <p:cNvPr id="23" name="Google Shape;23;p3"/>
          <p:cNvSpPr txBox="1">
            <a:spLocks noGrp="1"/>
          </p:cNvSpPr>
          <p:nvPr>
            <p:ph type="title" hasCustomPrompt="1"/>
          </p:nvPr>
        </p:nvSpPr>
        <p:spPr>
          <a:xfrm>
            <a:off x="2052200" y="2001425"/>
            <a:ext cx="1663200" cy="93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 name="Google Shape;24;p3"/>
          <p:cNvSpPr txBox="1">
            <a:spLocks noGrp="1"/>
          </p:cNvSpPr>
          <p:nvPr>
            <p:ph type="title" idx="2"/>
          </p:nvPr>
        </p:nvSpPr>
        <p:spPr>
          <a:xfrm>
            <a:off x="4454300" y="1753298"/>
            <a:ext cx="4321500" cy="123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Font typeface="Overpass"/>
              <a:buNone/>
              <a:defRPr sz="9600" b="1">
                <a:solidFill>
                  <a:schemeClr val="lt1"/>
                </a:solidFill>
              </a:defRPr>
            </a:lvl1pPr>
            <a:lvl2pPr lvl="1"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2pPr>
            <a:lvl3pPr lvl="2"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3pPr>
            <a:lvl4pPr lvl="3"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4pPr>
            <a:lvl5pPr lvl="4"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5pPr>
            <a:lvl6pPr lvl="5"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6pPr>
            <a:lvl7pPr lvl="6"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7pPr>
            <a:lvl8pPr lvl="7"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8pPr>
            <a:lvl9pPr lvl="8" rtl="0">
              <a:spcBef>
                <a:spcPts val="0"/>
              </a:spcBef>
              <a:spcAft>
                <a:spcPts val="0"/>
              </a:spcAft>
              <a:buClr>
                <a:schemeClr val="lt1"/>
              </a:buClr>
              <a:buSzPts val="2800"/>
              <a:buFont typeface="Overpass"/>
              <a:buNone/>
              <a:defRPr>
                <a:solidFill>
                  <a:schemeClr val="lt1"/>
                </a:solidFill>
                <a:latin typeface="Overpass"/>
                <a:ea typeface="Overpass"/>
                <a:cs typeface="Overpass"/>
                <a:sym typeface="Overpass"/>
              </a:defRPr>
            </a:lvl9pPr>
          </a:lstStyle>
          <a:p>
            <a:endParaRPr/>
          </a:p>
        </p:txBody>
      </p:sp>
      <p:sp>
        <p:nvSpPr>
          <p:cNvPr id="25" name="Google Shape;25;p3"/>
          <p:cNvSpPr txBox="1">
            <a:spLocks noGrp="1"/>
          </p:cNvSpPr>
          <p:nvPr>
            <p:ph type="subTitle" idx="1"/>
          </p:nvPr>
        </p:nvSpPr>
        <p:spPr>
          <a:xfrm>
            <a:off x="4468205" y="3131645"/>
            <a:ext cx="3834000" cy="63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6"/>
        <p:cNvGrpSpPr/>
        <p:nvPr/>
      </p:nvGrpSpPr>
      <p:grpSpPr>
        <a:xfrm>
          <a:off x="0" y="0"/>
          <a:ext cx="0" cy="0"/>
          <a:chOff x="0" y="0"/>
          <a:chExt cx="0" cy="0"/>
        </a:xfrm>
      </p:grpSpPr>
      <p:sp>
        <p:nvSpPr>
          <p:cNvPr id="137" name="Google Shape;137;p21"/>
          <p:cNvSpPr/>
          <p:nvPr/>
        </p:nvSpPr>
        <p:spPr>
          <a:xfrm>
            <a:off x="3180600" y="-56625"/>
            <a:ext cx="2782800" cy="525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txBox="1">
            <a:spLocks noGrp="1"/>
          </p:cNvSpPr>
          <p:nvPr>
            <p:ph type="title"/>
          </p:nvPr>
        </p:nvSpPr>
        <p:spPr>
          <a:xfrm>
            <a:off x="3180600" y="294790"/>
            <a:ext cx="2782800" cy="15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21"/>
          <p:cNvSpPr txBox="1">
            <a:spLocks noGrp="1"/>
          </p:cNvSpPr>
          <p:nvPr>
            <p:ph type="subTitle" idx="1"/>
          </p:nvPr>
        </p:nvSpPr>
        <p:spPr>
          <a:xfrm>
            <a:off x="945404" y="2847226"/>
            <a:ext cx="1837800" cy="30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b="1">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b="1">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b="1">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b="1">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b="1">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b="1">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b="1">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b="1">
                <a:solidFill>
                  <a:schemeClr val="dk1"/>
                </a:solidFill>
                <a:latin typeface="Bebas Neue"/>
                <a:ea typeface="Bebas Neue"/>
                <a:cs typeface="Bebas Neue"/>
                <a:sym typeface="Bebas Neue"/>
              </a:defRPr>
            </a:lvl9pPr>
          </a:lstStyle>
          <a:p>
            <a:endParaRPr/>
          </a:p>
        </p:txBody>
      </p:sp>
      <p:sp>
        <p:nvSpPr>
          <p:cNvPr id="141" name="Google Shape;141;p21"/>
          <p:cNvSpPr txBox="1">
            <a:spLocks noGrp="1"/>
          </p:cNvSpPr>
          <p:nvPr>
            <p:ph type="subTitle" idx="2"/>
          </p:nvPr>
        </p:nvSpPr>
        <p:spPr>
          <a:xfrm>
            <a:off x="698504" y="3158786"/>
            <a:ext cx="2084700" cy="1115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
        <p:nvSpPr>
          <p:cNvPr id="142" name="Google Shape;142;p21"/>
          <p:cNvSpPr txBox="1">
            <a:spLocks noGrp="1"/>
          </p:cNvSpPr>
          <p:nvPr>
            <p:ph type="subTitle" idx="3"/>
          </p:nvPr>
        </p:nvSpPr>
        <p:spPr>
          <a:xfrm>
            <a:off x="6315342" y="2847219"/>
            <a:ext cx="19200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b="1">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b="1">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b="1">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b="1">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b="1">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b="1">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b="1">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b="1">
                <a:solidFill>
                  <a:schemeClr val="dk1"/>
                </a:solidFill>
                <a:latin typeface="Bebas Neue"/>
                <a:ea typeface="Bebas Neue"/>
                <a:cs typeface="Bebas Neue"/>
                <a:sym typeface="Bebas Neue"/>
              </a:defRPr>
            </a:lvl9pPr>
          </a:lstStyle>
          <a:p>
            <a:endParaRPr/>
          </a:p>
        </p:txBody>
      </p:sp>
      <p:sp>
        <p:nvSpPr>
          <p:cNvPr id="143" name="Google Shape;143;p21"/>
          <p:cNvSpPr txBox="1">
            <a:spLocks noGrp="1"/>
          </p:cNvSpPr>
          <p:nvPr>
            <p:ph type="subTitle" idx="4"/>
          </p:nvPr>
        </p:nvSpPr>
        <p:spPr>
          <a:xfrm>
            <a:off x="6315342" y="3150291"/>
            <a:ext cx="2082300" cy="111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44"/>
        <p:cNvGrpSpPr/>
        <p:nvPr/>
      </p:nvGrpSpPr>
      <p:grpSpPr>
        <a:xfrm>
          <a:off x="0" y="0"/>
          <a:ext cx="0" cy="0"/>
          <a:chOff x="0" y="0"/>
          <a:chExt cx="0" cy="0"/>
        </a:xfrm>
      </p:grpSpPr>
      <p:sp>
        <p:nvSpPr>
          <p:cNvPr id="145" name="Google Shape;145;p22"/>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txBox="1">
            <a:spLocks noGrp="1"/>
          </p:cNvSpPr>
          <p:nvPr>
            <p:ph type="subTitle" idx="1"/>
          </p:nvPr>
        </p:nvSpPr>
        <p:spPr>
          <a:xfrm>
            <a:off x="625300" y="1217725"/>
            <a:ext cx="3892200" cy="3390900"/>
          </a:xfrm>
          <a:prstGeom prst="rect">
            <a:avLst/>
          </a:prstGeom>
        </p:spPr>
        <p:txBody>
          <a:bodyPr spcFirstLastPara="1" wrap="square" lIns="91425" tIns="91425" rIns="91425" bIns="91425" anchor="ctr" anchorCtr="0">
            <a:noAutofit/>
          </a:bodyPr>
          <a:lstStyle>
            <a:lvl1pPr marR="50800" lvl="0" rtl="0">
              <a:lnSpc>
                <a:spcPct val="100000"/>
              </a:lnSpc>
              <a:spcBef>
                <a:spcPts val="0"/>
              </a:spcBef>
              <a:spcAft>
                <a:spcPts val="0"/>
              </a:spcAft>
              <a:buNone/>
              <a:defRPr sz="1200"/>
            </a:lvl1pPr>
            <a:lvl2pPr marR="50800" lvl="1" rtl="0">
              <a:lnSpc>
                <a:spcPct val="100000"/>
              </a:lnSpc>
              <a:spcBef>
                <a:spcPts val="0"/>
              </a:spcBef>
              <a:spcAft>
                <a:spcPts val="0"/>
              </a:spcAft>
              <a:buNone/>
              <a:defRPr sz="1200"/>
            </a:lvl2pPr>
            <a:lvl3pPr marR="50800" lvl="2" rtl="0">
              <a:lnSpc>
                <a:spcPct val="100000"/>
              </a:lnSpc>
              <a:spcBef>
                <a:spcPts val="0"/>
              </a:spcBef>
              <a:spcAft>
                <a:spcPts val="0"/>
              </a:spcAft>
              <a:buNone/>
              <a:defRPr sz="1200"/>
            </a:lvl3pPr>
            <a:lvl4pPr marR="50800" lvl="3" rtl="0">
              <a:lnSpc>
                <a:spcPct val="100000"/>
              </a:lnSpc>
              <a:spcBef>
                <a:spcPts val="0"/>
              </a:spcBef>
              <a:spcAft>
                <a:spcPts val="0"/>
              </a:spcAft>
              <a:buNone/>
              <a:defRPr sz="1200"/>
            </a:lvl4pPr>
            <a:lvl5pPr marR="50800" lvl="4" rtl="0">
              <a:lnSpc>
                <a:spcPct val="100000"/>
              </a:lnSpc>
              <a:spcBef>
                <a:spcPts val="0"/>
              </a:spcBef>
              <a:spcAft>
                <a:spcPts val="0"/>
              </a:spcAft>
              <a:buNone/>
              <a:defRPr sz="1200"/>
            </a:lvl5pPr>
            <a:lvl6pPr marR="50800" lvl="5" rtl="0">
              <a:lnSpc>
                <a:spcPct val="100000"/>
              </a:lnSpc>
              <a:spcBef>
                <a:spcPts val="0"/>
              </a:spcBef>
              <a:spcAft>
                <a:spcPts val="0"/>
              </a:spcAft>
              <a:buNone/>
              <a:defRPr sz="1200"/>
            </a:lvl6pPr>
            <a:lvl7pPr marR="50800" lvl="6" rtl="0">
              <a:lnSpc>
                <a:spcPct val="100000"/>
              </a:lnSpc>
              <a:spcBef>
                <a:spcPts val="0"/>
              </a:spcBef>
              <a:spcAft>
                <a:spcPts val="0"/>
              </a:spcAft>
              <a:buNone/>
              <a:defRPr sz="1200"/>
            </a:lvl7pPr>
            <a:lvl8pPr marR="50800" lvl="7" rtl="0">
              <a:lnSpc>
                <a:spcPct val="100000"/>
              </a:lnSpc>
              <a:spcBef>
                <a:spcPts val="0"/>
              </a:spcBef>
              <a:spcAft>
                <a:spcPts val="0"/>
              </a:spcAft>
              <a:buNone/>
              <a:defRPr sz="1200"/>
            </a:lvl8pPr>
            <a:lvl9pPr marR="50800" lvl="8" rtl="0">
              <a:lnSpc>
                <a:spcPct val="100000"/>
              </a:lnSpc>
              <a:spcBef>
                <a:spcPts val="0"/>
              </a:spcBef>
              <a:spcAft>
                <a:spcPts val="0"/>
              </a:spcAft>
              <a:buNone/>
              <a:defRPr sz="1200"/>
            </a:lvl9pPr>
          </a:lstStyle>
          <a:p>
            <a:endParaRPr/>
          </a:p>
        </p:txBody>
      </p:sp>
      <p:sp>
        <p:nvSpPr>
          <p:cNvPr id="147" name="Google Shape;147;p22"/>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22"/>
          <p:cNvSpPr txBox="1">
            <a:spLocks noGrp="1"/>
          </p:cNvSpPr>
          <p:nvPr>
            <p:ph type="subTitle" idx="2"/>
          </p:nvPr>
        </p:nvSpPr>
        <p:spPr>
          <a:xfrm>
            <a:off x="4571998" y="1217725"/>
            <a:ext cx="3804300" cy="3390900"/>
          </a:xfrm>
          <a:prstGeom prst="rect">
            <a:avLst/>
          </a:prstGeom>
        </p:spPr>
        <p:txBody>
          <a:bodyPr spcFirstLastPara="1" wrap="square" lIns="91425" tIns="91425" rIns="91425" bIns="91425" anchor="ctr" anchorCtr="0">
            <a:noAutofit/>
          </a:bodyPr>
          <a:lstStyle>
            <a:lvl1pPr marR="50800" lvl="0" rtl="0">
              <a:lnSpc>
                <a:spcPct val="100000"/>
              </a:lnSpc>
              <a:spcBef>
                <a:spcPts val="0"/>
              </a:spcBef>
              <a:spcAft>
                <a:spcPts val="0"/>
              </a:spcAft>
              <a:buNone/>
              <a:defRPr sz="1200"/>
            </a:lvl1pPr>
            <a:lvl2pPr marR="50800" lvl="1" rtl="0">
              <a:lnSpc>
                <a:spcPct val="100000"/>
              </a:lnSpc>
              <a:spcBef>
                <a:spcPts val="0"/>
              </a:spcBef>
              <a:spcAft>
                <a:spcPts val="0"/>
              </a:spcAft>
              <a:buNone/>
              <a:defRPr sz="1200"/>
            </a:lvl2pPr>
            <a:lvl3pPr marR="50800" lvl="2" rtl="0">
              <a:lnSpc>
                <a:spcPct val="100000"/>
              </a:lnSpc>
              <a:spcBef>
                <a:spcPts val="0"/>
              </a:spcBef>
              <a:spcAft>
                <a:spcPts val="0"/>
              </a:spcAft>
              <a:buNone/>
              <a:defRPr sz="1200"/>
            </a:lvl3pPr>
            <a:lvl4pPr marR="50800" lvl="3" rtl="0">
              <a:lnSpc>
                <a:spcPct val="100000"/>
              </a:lnSpc>
              <a:spcBef>
                <a:spcPts val="0"/>
              </a:spcBef>
              <a:spcAft>
                <a:spcPts val="0"/>
              </a:spcAft>
              <a:buNone/>
              <a:defRPr sz="1200"/>
            </a:lvl4pPr>
            <a:lvl5pPr marR="50800" lvl="4" rtl="0">
              <a:lnSpc>
                <a:spcPct val="100000"/>
              </a:lnSpc>
              <a:spcBef>
                <a:spcPts val="0"/>
              </a:spcBef>
              <a:spcAft>
                <a:spcPts val="0"/>
              </a:spcAft>
              <a:buNone/>
              <a:defRPr sz="1200"/>
            </a:lvl5pPr>
            <a:lvl6pPr marR="50800" lvl="5" rtl="0">
              <a:lnSpc>
                <a:spcPct val="100000"/>
              </a:lnSpc>
              <a:spcBef>
                <a:spcPts val="0"/>
              </a:spcBef>
              <a:spcAft>
                <a:spcPts val="0"/>
              </a:spcAft>
              <a:buNone/>
              <a:defRPr sz="1200"/>
            </a:lvl6pPr>
            <a:lvl7pPr marR="50800" lvl="6" rtl="0">
              <a:lnSpc>
                <a:spcPct val="100000"/>
              </a:lnSpc>
              <a:spcBef>
                <a:spcPts val="0"/>
              </a:spcBef>
              <a:spcAft>
                <a:spcPts val="0"/>
              </a:spcAft>
              <a:buNone/>
              <a:defRPr sz="1200"/>
            </a:lvl7pPr>
            <a:lvl8pPr marR="50800" lvl="7" rtl="0">
              <a:lnSpc>
                <a:spcPct val="100000"/>
              </a:lnSpc>
              <a:spcBef>
                <a:spcPts val="0"/>
              </a:spcBef>
              <a:spcAft>
                <a:spcPts val="0"/>
              </a:spcAft>
              <a:buNone/>
              <a:defRPr sz="1200"/>
            </a:lvl8pPr>
            <a:lvl9pPr marR="50800" lvl="8" rtl="0">
              <a:lnSpc>
                <a:spcPct val="100000"/>
              </a:lnSpc>
              <a:spcBef>
                <a:spcPts val="0"/>
              </a:spcBef>
              <a:spcAft>
                <a:spcPts val="0"/>
              </a:spcAft>
              <a:buNone/>
              <a:defRPr sz="12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_ONLY_5">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699000" y="428125"/>
            <a:ext cx="7746000" cy="63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3"/>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_ONLY_5_2">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99000" y="428125"/>
            <a:ext cx="7746000" cy="6321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4"/>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5">
  <p:cSld name="TITLE_ONLY_5_1">
    <p:bg>
      <p:bgPr>
        <a:solidFill>
          <a:schemeClr val="dk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699000" y="744746"/>
            <a:ext cx="2115000" cy="6321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25"/>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TITLE_ONLY_3">
    <p:spTree>
      <p:nvGrpSpPr>
        <p:cNvPr id="1" name="Shape 158"/>
        <p:cNvGrpSpPr/>
        <p:nvPr/>
      </p:nvGrpSpPr>
      <p:grpSpPr>
        <a:xfrm>
          <a:off x="0" y="0"/>
          <a:ext cx="0" cy="0"/>
          <a:chOff x="0" y="0"/>
          <a:chExt cx="0" cy="0"/>
        </a:xfrm>
      </p:grpSpPr>
      <p:sp>
        <p:nvSpPr>
          <p:cNvPr id="159" name="Google Shape;159;p26"/>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167950" y="1501134"/>
            <a:ext cx="5967900" cy="213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1" name="Google Shape;161;p26"/>
          <p:cNvSpPr txBox="1">
            <a:spLocks noGrp="1"/>
          </p:cNvSpPr>
          <p:nvPr>
            <p:ph type="title"/>
          </p:nvPr>
        </p:nvSpPr>
        <p:spPr>
          <a:xfrm>
            <a:off x="540600" y="1898400"/>
            <a:ext cx="2169300" cy="134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6"/>
          <p:cNvSpPr txBox="1">
            <a:spLocks noGrp="1"/>
          </p:cNvSpPr>
          <p:nvPr>
            <p:ph type="subTitle" idx="1"/>
          </p:nvPr>
        </p:nvSpPr>
        <p:spPr>
          <a:xfrm>
            <a:off x="4367289" y="2334485"/>
            <a:ext cx="8778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b="1">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b="1">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b="1">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b="1">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b="1">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b="1">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b="1">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b="1">
                <a:solidFill>
                  <a:schemeClr val="lt1"/>
                </a:solidFill>
                <a:latin typeface="Bebas Neue"/>
                <a:ea typeface="Bebas Neue"/>
                <a:cs typeface="Bebas Neue"/>
                <a:sym typeface="Bebas Neue"/>
              </a:defRPr>
            </a:lvl9pPr>
          </a:lstStyle>
          <a:p>
            <a:endParaRPr/>
          </a:p>
        </p:txBody>
      </p:sp>
      <p:sp>
        <p:nvSpPr>
          <p:cNvPr id="163" name="Google Shape;163;p26"/>
          <p:cNvSpPr txBox="1">
            <a:spLocks noGrp="1"/>
          </p:cNvSpPr>
          <p:nvPr>
            <p:ph type="subTitle" idx="2"/>
          </p:nvPr>
        </p:nvSpPr>
        <p:spPr>
          <a:xfrm>
            <a:off x="3868989" y="2707169"/>
            <a:ext cx="18744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lt1"/>
                </a:solidFill>
              </a:defRPr>
            </a:lvl1pPr>
            <a:lvl2pPr lvl="1" algn="ctr" rtl="0">
              <a:lnSpc>
                <a:spcPct val="100000"/>
              </a:lnSpc>
              <a:spcBef>
                <a:spcPts val="0"/>
              </a:spcBef>
              <a:spcAft>
                <a:spcPts val="0"/>
              </a:spcAft>
              <a:buNone/>
              <a:defRPr sz="1500">
                <a:solidFill>
                  <a:schemeClr val="lt1"/>
                </a:solidFill>
              </a:defRPr>
            </a:lvl2pPr>
            <a:lvl3pPr lvl="2" algn="ctr" rtl="0">
              <a:lnSpc>
                <a:spcPct val="100000"/>
              </a:lnSpc>
              <a:spcBef>
                <a:spcPts val="0"/>
              </a:spcBef>
              <a:spcAft>
                <a:spcPts val="0"/>
              </a:spcAft>
              <a:buNone/>
              <a:defRPr sz="1500">
                <a:solidFill>
                  <a:schemeClr val="lt1"/>
                </a:solidFill>
              </a:defRPr>
            </a:lvl3pPr>
            <a:lvl4pPr lvl="3" algn="ctr" rtl="0">
              <a:lnSpc>
                <a:spcPct val="100000"/>
              </a:lnSpc>
              <a:spcBef>
                <a:spcPts val="0"/>
              </a:spcBef>
              <a:spcAft>
                <a:spcPts val="0"/>
              </a:spcAft>
              <a:buNone/>
              <a:defRPr sz="1500">
                <a:solidFill>
                  <a:schemeClr val="lt1"/>
                </a:solidFill>
              </a:defRPr>
            </a:lvl4pPr>
            <a:lvl5pPr lvl="4" algn="ctr" rtl="0">
              <a:lnSpc>
                <a:spcPct val="100000"/>
              </a:lnSpc>
              <a:spcBef>
                <a:spcPts val="0"/>
              </a:spcBef>
              <a:spcAft>
                <a:spcPts val="0"/>
              </a:spcAft>
              <a:buNone/>
              <a:defRPr sz="1500">
                <a:solidFill>
                  <a:schemeClr val="lt1"/>
                </a:solidFill>
              </a:defRPr>
            </a:lvl5pPr>
            <a:lvl6pPr lvl="5" algn="ctr" rtl="0">
              <a:lnSpc>
                <a:spcPct val="100000"/>
              </a:lnSpc>
              <a:spcBef>
                <a:spcPts val="0"/>
              </a:spcBef>
              <a:spcAft>
                <a:spcPts val="0"/>
              </a:spcAft>
              <a:buNone/>
              <a:defRPr sz="1500">
                <a:solidFill>
                  <a:schemeClr val="lt1"/>
                </a:solidFill>
              </a:defRPr>
            </a:lvl6pPr>
            <a:lvl7pPr lvl="6" algn="ctr" rtl="0">
              <a:lnSpc>
                <a:spcPct val="100000"/>
              </a:lnSpc>
              <a:spcBef>
                <a:spcPts val="0"/>
              </a:spcBef>
              <a:spcAft>
                <a:spcPts val="0"/>
              </a:spcAft>
              <a:buNone/>
              <a:defRPr sz="1500">
                <a:solidFill>
                  <a:schemeClr val="lt1"/>
                </a:solidFill>
              </a:defRPr>
            </a:lvl7pPr>
            <a:lvl8pPr lvl="7" algn="ctr" rtl="0">
              <a:lnSpc>
                <a:spcPct val="100000"/>
              </a:lnSpc>
              <a:spcBef>
                <a:spcPts val="0"/>
              </a:spcBef>
              <a:spcAft>
                <a:spcPts val="0"/>
              </a:spcAft>
              <a:buNone/>
              <a:defRPr sz="1500">
                <a:solidFill>
                  <a:schemeClr val="lt1"/>
                </a:solidFill>
              </a:defRPr>
            </a:lvl8pPr>
            <a:lvl9pPr lvl="8" algn="ctr" rtl="0">
              <a:lnSpc>
                <a:spcPct val="100000"/>
              </a:lnSpc>
              <a:spcBef>
                <a:spcPts val="0"/>
              </a:spcBef>
              <a:spcAft>
                <a:spcPts val="0"/>
              </a:spcAft>
              <a:buNone/>
              <a:defRPr sz="1500">
                <a:solidFill>
                  <a:schemeClr val="lt1"/>
                </a:solidFill>
              </a:defRPr>
            </a:lvl9pPr>
          </a:lstStyle>
          <a:p>
            <a:endParaRPr/>
          </a:p>
        </p:txBody>
      </p:sp>
      <p:sp>
        <p:nvSpPr>
          <p:cNvPr id="164" name="Google Shape;164;p26"/>
          <p:cNvSpPr txBox="1">
            <a:spLocks noGrp="1"/>
          </p:cNvSpPr>
          <p:nvPr>
            <p:ph type="subTitle" idx="3"/>
          </p:nvPr>
        </p:nvSpPr>
        <p:spPr>
          <a:xfrm>
            <a:off x="6574025" y="2334485"/>
            <a:ext cx="8778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165" name="Google Shape;165;p26"/>
          <p:cNvSpPr txBox="1">
            <a:spLocks noGrp="1"/>
          </p:cNvSpPr>
          <p:nvPr>
            <p:ph type="subTitle" idx="4"/>
          </p:nvPr>
        </p:nvSpPr>
        <p:spPr>
          <a:xfrm>
            <a:off x="6075725" y="2707169"/>
            <a:ext cx="18744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lt1"/>
                </a:solidFill>
              </a:defRPr>
            </a:lvl1pPr>
            <a:lvl2pPr lvl="1" algn="ctr" rtl="0">
              <a:lnSpc>
                <a:spcPct val="100000"/>
              </a:lnSpc>
              <a:spcBef>
                <a:spcPts val="0"/>
              </a:spcBef>
              <a:spcAft>
                <a:spcPts val="0"/>
              </a:spcAft>
              <a:buNone/>
              <a:defRPr sz="1500">
                <a:solidFill>
                  <a:schemeClr val="lt1"/>
                </a:solidFill>
              </a:defRPr>
            </a:lvl2pPr>
            <a:lvl3pPr lvl="2" algn="ctr" rtl="0">
              <a:lnSpc>
                <a:spcPct val="100000"/>
              </a:lnSpc>
              <a:spcBef>
                <a:spcPts val="0"/>
              </a:spcBef>
              <a:spcAft>
                <a:spcPts val="0"/>
              </a:spcAft>
              <a:buNone/>
              <a:defRPr sz="1500">
                <a:solidFill>
                  <a:schemeClr val="lt1"/>
                </a:solidFill>
              </a:defRPr>
            </a:lvl3pPr>
            <a:lvl4pPr lvl="3" algn="ctr" rtl="0">
              <a:lnSpc>
                <a:spcPct val="100000"/>
              </a:lnSpc>
              <a:spcBef>
                <a:spcPts val="0"/>
              </a:spcBef>
              <a:spcAft>
                <a:spcPts val="0"/>
              </a:spcAft>
              <a:buNone/>
              <a:defRPr sz="1500">
                <a:solidFill>
                  <a:schemeClr val="lt1"/>
                </a:solidFill>
              </a:defRPr>
            </a:lvl4pPr>
            <a:lvl5pPr lvl="4" algn="ctr" rtl="0">
              <a:lnSpc>
                <a:spcPct val="100000"/>
              </a:lnSpc>
              <a:spcBef>
                <a:spcPts val="0"/>
              </a:spcBef>
              <a:spcAft>
                <a:spcPts val="0"/>
              </a:spcAft>
              <a:buNone/>
              <a:defRPr sz="1500">
                <a:solidFill>
                  <a:schemeClr val="lt1"/>
                </a:solidFill>
              </a:defRPr>
            </a:lvl5pPr>
            <a:lvl6pPr lvl="5" algn="ctr" rtl="0">
              <a:lnSpc>
                <a:spcPct val="100000"/>
              </a:lnSpc>
              <a:spcBef>
                <a:spcPts val="0"/>
              </a:spcBef>
              <a:spcAft>
                <a:spcPts val="0"/>
              </a:spcAft>
              <a:buNone/>
              <a:defRPr sz="1500">
                <a:solidFill>
                  <a:schemeClr val="lt1"/>
                </a:solidFill>
              </a:defRPr>
            </a:lvl6pPr>
            <a:lvl7pPr lvl="6" algn="ctr" rtl="0">
              <a:lnSpc>
                <a:spcPct val="100000"/>
              </a:lnSpc>
              <a:spcBef>
                <a:spcPts val="0"/>
              </a:spcBef>
              <a:spcAft>
                <a:spcPts val="0"/>
              </a:spcAft>
              <a:buNone/>
              <a:defRPr sz="1500">
                <a:solidFill>
                  <a:schemeClr val="lt1"/>
                </a:solidFill>
              </a:defRPr>
            </a:lvl7pPr>
            <a:lvl8pPr lvl="7" algn="ctr" rtl="0">
              <a:lnSpc>
                <a:spcPct val="100000"/>
              </a:lnSpc>
              <a:spcBef>
                <a:spcPts val="0"/>
              </a:spcBef>
              <a:spcAft>
                <a:spcPts val="0"/>
              </a:spcAft>
              <a:buNone/>
              <a:defRPr sz="1500">
                <a:solidFill>
                  <a:schemeClr val="lt1"/>
                </a:solidFill>
              </a:defRPr>
            </a:lvl8pPr>
            <a:lvl9pPr lvl="8" algn="ctr" rtl="0">
              <a:lnSpc>
                <a:spcPct val="100000"/>
              </a:lnSpc>
              <a:spcBef>
                <a:spcPts val="0"/>
              </a:spcBef>
              <a:spcAft>
                <a:spcPts val="0"/>
              </a:spcAft>
              <a:buNone/>
              <a:defRPr sz="1500">
                <a:solidFill>
                  <a:schemeClr val="l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TITLE_ONLY_3_2">
    <p:bg>
      <p:bgPr>
        <a:solidFill>
          <a:schemeClr val="dk1"/>
        </a:solidFill>
        <a:effectLst/>
      </p:bgPr>
    </p:bg>
    <p:spTree>
      <p:nvGrpSpPr>
        <p:cNvPr id="1" name="Shape 166"/>
        <p:cNvGrpSpPr/>
        <p:nvPr/>
      </p:nvGrpSpPr>
      <p:grpSpPr>
        <a:xfrm>
          <a:off x="0" y="0"/>
          <a:ext cx="0" cy="0"/>
          <a:chOff x="0" y="0"/>
          <a:chExt cx="0" cy="0"/>
        </a:xfrm>
      </p:grpSpPr>
      <p:sp>
        <p:nvSpPr>
          <p:cNvPr id="167" name="Google Shape;167;p27"/>
          <p:cNvSpPr/>
          <p:nvPr/>
        </p:nvSpPr>
        <p:spPr>
          <a:xfrm rot="5400000">
            <a:off x="2171625" y="1555375"/>
            <a:ext cx="5160600" cy="2039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7"/>
          <p:cNvGrpSpPr/>
          <p:nvPr/>
        </p:nvGrpSpPr>
        <p:grpSpPr>
          <a:xfrm flipH="1">
            <a:off x="3732313" y="101275"/>
            <a:ext cx="5282613" cy="4935100"/>
            <a:chOff x="101561" y="101275"/>
            <a:chExt cx="4473000" cy="4935100"/>
          </a:xfrm>
        </p:grpSpPr>
        <p:cxnSp>
          <p:nvCxnSpPr>
            <p:cNvPr id="169" name="Google Shape;169;p27"/>
            <p:cNvCxnSpPr/>
            <p:nvPr/>
          </p:nvCxnSpPr>
          <p:spPr>
            <a:xfrm rot="10800000">
              <a:off x="103276" y="3441000"/>
              <a:ext cx="0" cy="158760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7"/>
            <p:cNvCxnSpPr/>
            <p:nvPr/>
          </p:nvCxnSpPr>
          <p:spPr>
            <a:xfrm rot="10800000">
              <a:off x="101561" y="5036375"/>
              <a:ext cx="44730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7"/>
            <p:cNvCxnSpPr/>
            <p:nvPr/>
          </p:nvCxnSpPr>
          <p:spPr>
            <a:xfrm rot="10800000">
              <a:off x="101561" y="101275"/>
              <a:ext cx="4473000" cy="0"/>
            </a:xfrm>
            <a:prstGeom prst="straightConnector1">
              <a:avLst/>
            </a:prstGeom>
            <a:noFill/>
            <a:ln w="19050" cap="flat" cmpd="sng">
              <a:solidFill>
                <a:schemeClr val="dk1"/>
              </a:solidFill>
              <a:prstDash val="solid"/>
              <a:round/>
              <a:headEnd type="none" w="med" len="med"/>
              <a:tailEnd type="none" w="med" len="med"/>
            </a:ln>
          </p:spPr>
        </p:cxnSp>
        <p:cxnSp>
          <p:nvCxnSpPr>
            <p:cNvPr id="172" name="Google Shape;172;p27"/>
            <p:cNvCxnSpPr/>
            <p:nvPr/>
          </p:nvCxnSpPr>
          <p:spPr>
            <a:xfrm rot="10800000">
              <a:off x="103284" y="115475"/>
              <a:ext cx="0" cy="1747800"/>
            </a:xfrm>
            <a:prstGeom prst="straightConnector1">
              <a:avLst/>
            </a:prstGeom>
            <a:noFill/>
            <a:ln w="19050" cap="flat" cmpd="sng">
              <a:solidFill>
                <a:schemeClr val="dk1"/>
              </a:solidFill>
              <a:prstDash val="solid"/>
              <a:round/>
              <a:headEnd type="none" w="med" len="med"/>
              <a:tailEnd type="none" w="med" len="med"/>
            </a:ln>
          </p:spPr>
        </p:cxnSp>
      </p:grpSp>
      <p:sp>
        <p:nvSpPr>
          <p:cNvPr id="173" name="Google Shape;173;p27"/>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txBox="1">
            <a:spLocks noGrp="1"/>
          </p:cNvSpPr>
          <p:nvPr>
            <p:ph type="title"/>
          </p:nvPr>
        </p:nvSpPr>
        <p:spPr>
          <a:xfrm>
            <a:off x="713225" y="539500"/>
            <a:ext cx="2169300" cy="13467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7"/>
          <p:cNvSpPr txBox="1">
            <a:spLocks noGrp="1"/>
          </p:cNvSpPr>
          <p:nvPr>
            <p:ph type="subTitle" idx="1"/>
          </p:nvPr>
        </p:nvSpPr>
        <p:spPr>
          <a:xfrm>
            <a:off x="3814725" y="539500"/>
            <a:ext cx="1874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b="1">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b="1">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b="1">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b="1">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b="1">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b="1">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b="1">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b="1">
                <a:solidFill>
                  <a:schemeClr val="dk1"/>
                </a:solidFill>
                <a:latin typeface="Bebas Neue"/>
                <a:ea typeface="Bebas Neue"/>
                <a:cs typeface="Bebas Neue"/>
                <a:sym typeface="Bebas Neue"/>
              </a:defRPr>
            </a:lvl9pPr>
          </a:lstStyle>
          <a:p>
            <a:endParaRPr/>
          </a:p>
        </p:txBody>
      </p:sp>
      <p:sp>
        <p:nvSpPr>
          <p:cNvPr id="176" name="Google Shape;176;p27"/>
          <p:cNvSpPr txBox="1">
            <a:spLocks noGrp="1"/>
          </p:cNvSpPr>
          <p:nvPr>
            <p:ph type="subTitle" idx="2"/>
          </p:nvPr>
        </p:nvSpPr>
        <p:spPr>
          <a:xfrm>
            <a:off x="3814725" y="912194"/>
            <a:ext cx="1874400" cy="4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
        <p:nvSpPr>
          <p:cNvPr id="177" name="Google Shape;177;p27"/>
          <p:cNvSpPr txBox="1">
            <a:spLocks noGrp="1"/>
          </p:cNvSpPr>
          <p:nvPr>
            <p:ph type="subTitle" idx="3"/>
          </p:nvPr>
        </p:nvSpPr>
        <p:spPr>
          <a:xfrm>
            <a:off x="3814725" y="2039536"/>
            <a:ext cx="1874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178" name="Google Shape;178;p27"/>
          <p:cNvSpPr txBox="1">
            <a:spLocks noGrp="1"/>
          </p:cNvSpPr>
          <p:nvPr>
            <p:ph type="subTitle" idx="4"/>
          </p:nvPr>
        </p:nvSpPr>
        <p:spPr>
          <a:xfrm>
            <a:off x="3814725" y="2412230"/>
            <a:ext cx="1874400" cy="4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
        <p:nvSpPr>
          <p:cNvPr id="179" name="Google Shape;179;p27"/>
          <p:cNvSpPr txBox="1">
            <a:spLocks noGrp="1"/>
          </p:cNvSpPr>
          <p:nvPr>
            <p:ph type="subTitle" idx="5"/>
          </p:nvPr>
        </p:nvSpPr>
        <p:spPr>
          <a:xfrm>
            <a:off x="3814725" y="3539400"/>
            <a:ext cx="1874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180" name="Google Shape;180;p27"/>
          <p:cNvSpPr txBox="1">
            <a:spLocks noGrp="1"/>
          </p:cNvSpPr>
          <p:nvPr>
            <p:ph type="subTitle" idx="6"/>
          </p:nvPr>
        </p:nvSpPr>
        <p:spPr>
          <a:xfrm>
            <a:off x="3814725" y="3912094"/>
            <a:ext cx="1874400" cy="4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4">
  <p:cSld name="TITLE_ONLY_3_1">
    <p:spTree>
      <p:nvGrpSpPr>
        <p:cNvPr id="1" name="Shape 181"/>
        <p:cNvGrpSpPr/>
        <p:nvPr/>
      </p:nvGrpSpPr>
      <p:grpSpPr>
        <a:xfrm>
          <a:off x="0" y="0"/>
          <a:ext cx="0" cy="0"/>
          <a:chOff x="0" y="0"/>
          <a:chExt cx="0" cy="0"/>
        </a:xfrm>
      </p:grpSpPr>
      <p:sp>
        <p:nvSpPr>
          <p:cNvPr id="182" name="Google Shape;182;p28"/>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25974" y="1501134"/>
            <a:ext cx="5967900" cy="213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4" name="Google Shape;184;p28"/>
          <p:cNvSpPr txBox="1">
            <a:spLocks noGrp="1"/>
          </p:cNvSpPr>
          <p:nvPr>
            <p:ph type="title"/>
          </p:nvPr>
        </p:nvSpPr>
        <p:spPr>
          <a:xfrm>
            <a:off x="6391941" y="1898400"/>
            <a:ext cx="2169300" cy="134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5" name="Google Shape;185;p28"/>
          <p:cNvSpPr txBox="1">
            <a:spLocks noGrp="1"/>
          </p:cNvSpPr>
          <p:nvPr>
            <p:ph type="subTitle" idx="1"/>
          </p:nvPr>
        </p:nvSpPr>
        <p:spPr>
          <a:xfrm>
            <a:off x="1433564" y="2334485"/>
            <a:ext cx="8778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b="1">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b="1">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b="1">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b="1">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b="1">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b="1">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b="1">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b="1">
                <a:solidFill>
                  <a:schemeClr val="lt1"/>
                </a:solidFill>
                <a:latin typeface="Bebas Neue"/>
                <a:ea typeface="Bebas Neue"/>
                <a:cs typeface="Bebas Neue"/>
                <a:sym typeface="Bebas Neue"/>
              </a:defRPr>
            </a:lvl9pPr>
          </a:lstStyle>
          <a:p>
            <a:endParaRPr/>
          </a:p>
        </p:txBody>
      </p:sp>
      <p:sp>
        <p:nvSpPr>
          <p:cNvPr id="186" name="Google Shape;186;p28"/>
          <p:cNvSpPr txBox="1">
            <a:spLocks noGrp="1"/>
          </p:cNvSpPr>
          <p:nvPr>
            <p:ph type="subTitle" idx="2"/>
          </p:nvPr>
        </p:nvSpPr>
        <p:spPr>
          <a:xfrm>
            <a:off x="935264" y="2705684"/>
            <a:ext cx="18744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lt1"/>
                </a:solidFill>
              </a:defRPr>
            </a:lvl1pPr>
            <a:lvl2pPr lvl="1" algn="ctr" rtl="0">
              <a:lnSpc>
                <a:spcPct val="100000"/>
              </a:lnSpc>
              <a:spcBef>
                <a:spcPts val="0"/>
              </a:spcBef>
              <a:spcAft>
                <a:spcPts val="0"/>
              </a:spcAft>
              <a:buNone/>
              <a:defRPr sz="1500">
                <a:solidFill>
                  <a:schemeClr val="lt1"/>
                </a:solidFill>
              </a:defRPr>
            </a:lvl2pPr>
            <a:lvl3pPr lvl="2" algn="ctr" rtl="0">
              <a:lnSpc>
                <a:spcPct val="100000"/>
              </a:lnSpc>
              <a:spcBef>
                <a:spcPts val="0"/>
              </a:spcBef>
              <a:spcAft>
                <a:spcPts val="0"/>
              </a:spcAft>
              <a:buNone/>
              <a:defRPr sz="1500">
                <a:solidFill>
                  <a:schemeClr val="lt1"/>
                </a:solidFill>
              </a:defRPr>
            </a:lvl3pPr>
            <a:lvl4pPr lvl="3" algn="ctr" rtl="0">
              <a:lnSpc>
                <a:spcPct val="100000"/>
              </a:lnSpc>
              <a:spcBef>
                <a:spcPts val="0"/>
              </a:spcBef>
              <a:spcAft>
                <a:spcPts val="0"/>
              </a:spcAft>
              <a:buNone/>
              <a:defRPr sz="1500">
                <a:solidFill>
                  <a:schemeClr val="lt1"/>
                </a:solidFill>
              </a:defRPr>
            </a:lvl4pPr>
            <a:lvl5pPr lvl="4" algn="ctr" rtl="0">
              <a:lnSpc>
                <a:spcPct val="100000"/>
              </a:lnSpc>
              <a:spcBef>
                <a:spcPts val="0"/>
              </a:spcBef>
              <a:spcAft>
                <a:spcPts val="0"/>
              </a:spcAft>
              <a:buNone/>
              <a:defRPr sz="1500">
                <a:solidFill>
                  <a:schemeClr val="lt1"/>
                </a:solidFill>
              </a:defRPr>
            </a:lvl5pPr>
            <a:lvl6pPr lvl="5" algn="ctr" rtl="0">
              <a:lnSpc>
                <a:spcPct val="100000"/>
              </a:lnSpc>
              <a:spcBef>
                <a:spcPts val="0"/>
              </a:spcBef>
              <a:spcAft>
                <a:spcPts val="0"/>
              </a:spcAft>
              <a:buNone/>
              <a:defRPr sz="1500">
                <a:solidFill>
                  <a:schemeClr val="lt1"/>
                </a:solidFill>
              </a:defRPr>
            </a:lvl6pPr>
            <a:lvl7pPr lvl="6" algn="ctr" rtl="0">
              <a:lnSpc>
                <a:spcPct val="100000"/>
              </a:lnSpc>
              <a:spcBef>
                <a:spcPts val="0"/>
              </a:spcBef>
              <a:spcAft>
                <a:spcPts val="0"/>
              </a:spcAft>
              <a:buNone/>
              <a:defRPr sz="1500">
                <a:solidFill>
                  <a:schemeClr val="lt1"/>
                </a:solidFill>
              </a:defRPr>
            </a:lvl7pPr>
            <a:lvl8pPr lvl="7" algn="ctr" rtl="0">
              <a:lnSpc>
                <a:spcPct val="100000"/>
              </a:lnSpc>
              <a:spcBef>
                <a:spcPts val="0"/>
              </a:spcBef>
              <a:spcAft>
                <a:spcPts val="0"/>
              </a:spcAft>
              <a:buNone/>
              <a:defRPr sz="1500">
                <a:solidFill>
                  <a:schemeClr val="lt1"/>
                </a:solidFill>
              </a:defRPr>
            </a:lvl8pPr>
            <a:lvl9pPr lvl="8" algn="ctr" rtl="0">
              <a:lnSpc>
                <a:spcPct val="100000"/>
              </a:lnSpc>
              <a:spcBef>
                <a:spcPts val="0"/>
              </a:spcBef>
              <a:spcAft>
                <a:spcPts val="0"/>
              </a:spcAft>
              <a:buNone/>
              <a:defRPr sz="1500">
                <a:solidFill>
                  <a:schemeClr val="lt1"/>
                </a:solidFill>
              </a:defRPr>
            </a:lvl9pPr>
          </a:lstStyle>
          <a:p>
            <a:endParaRPr/>
          </a:p>
        </p:txBody>
      </p:sp>
      <p:sp>
        <p:nvSpPr>
          <p:cNvPr id="187" name="Google Shape;187;p28"/>
          <p:cNvSpPr txBox="1">
            <a:spLocks noGrp="1"/>
          </p:cNvSpPr>
          <p:nvPr>
            <p:ph type="subTitle" idx="3"/>
          </p:nvPr>
        </p:nvSpPr>
        <p:spPr>
          <a:xfrm>
            <a:off x="3892018" y="2327453"/>
            <a:ext cx="8778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188" name="Google Shape;188;p28"/>
          <p:cNvSpPr txBox="1">
            <a:spLocks noGrp="1"/>
          </p:cNvSpPr>
          <p:nvPr>
            <p:ph type="subTitle" idx="4"/>
          </p:nvPr>
        </p:nvSpPr>
        <p:spPr>
          <a:xfrm>
            <a:off x="3393718" y="2705684"/>
            <a:ext cx="18744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lt1"/>
                </a:solidFill>
              </a:defRPr>
            </a:lvl1pPr>
            <a:lvl2pPr lvl="1" algn="ctr" rtl="0">
              <a:lnSpc>
                <a:spcPct val="100000"/>
              </a:lnSpc>
              <a:spcBef>
                <a:spcPts val="0"/>
              </a:spcBef>
              <a:spcAft>
                <a:spcPts val="0"/>
              </a:spcAft>
              <a:buNone/>
              <a:defRPr sz="1500">
                <a:solidFill>
                  <a:schemeClr val="lt1"/>
                </a:solidFill>
              </a:defRPr>
            </a:lvl2pPr>
            <a:lvl3pPr lvl="2" algn="ctr" rtl="0">
              <a:lnSpc>
                <a:spcPct val="100000"/>
              </a:lnSpc>
              <a:spcBef>
                <a:spcPts val="0"/>
              </a:spcBef>
              <a:spcAft>
                <a:spcPts val="0"/>
              </a:spcAft>
              <a:buNone/>
              <a:defRPr sz="1500">
                <a:solidFill>
                  <a:schemeClr val="lt1"/>
                </a:solidFill>
              </a:defRPr>
            </a:lvl3pPr>
            <a:lvl4pPr lvl="3" algn="ctr" rtl="0">
              <a:lnSpc>
                <a:spcPct val="100000"/>
              </a:lnSpc>
              <a:spcBef>
                <a:spcPts val="0"/>
              </a:spcBef>
              <a:spcAft>
                <a:spcPts val="0"/>
              </a:spcAft>
              <a:buNone/>
              <a:defRPr sz="1500">
                <a:solidFill>
                  <a:schemeClr val="lt1"/>
                </a:solidFill>
              </a:defRPr>
            </a:lvl4pPr>
            <a:lvl5pPr lvl="4" algn="ctr" rtl="0">
              <a:lnSpc>
                <a:spcPct val="100000"/>
              </a:lnSpc>
              <a:spcBef>
                <a:spcPts val="0"/>
              </a:spcBef>
              <a:spcAft>
                <a:spcPts val="0"/>
              </a:spcAft>
              <a:buNone/>
              <a:defRPr sz="1500">
                <a:solidFill>
                  <a:schemeClr val="lt1"/>
                </a:solidFill>
              </a:defRPr>
            </a:lvl5pPr>
            <a:lvl6pPr lvl="5" algn="ctr" rtl="0">
              <a:lnSpc>
                <a:spcPct val="100000"/>
              </a:lnSpc>
              <a:spcBef>
                <a:spcPts val="0"/>
              </a:spcBef>
              <a:spcAft>
                <a:spcPts val="0"/>
              </a:spcAft>
              <a:buNone/>
              <a:defRPr sz="1500">
                <a:solidFill>
                  <a:schemeClr val="lt1"/>
                </a:solidFill>
              </a:defRPr>
            </a:lvl6pPr>
            <a:lvl7pPr lvl="6" algn="ctr" rtl="0">
              <a:lnSpc>
                <a:spcPct val="100000"/>
              </a:lnSpc>
              <a:spcBef>
                <a:spcPts val="0"/>
              </a:spcBef>
              <a:spcAft>
                <a:spcPts val="0"/>
              </a:spcAft>
              <a:buNone/>
              <a:defRPr sz="1500">
                <a:solidFill>
                  <a:schemeClr val="lt1"/>
                </a:solidFill>
              </a:defRPr>
            </a:lvl7pPr>
            <a:lvl8pPr lvl="7" algn="ctr" rtl="0">
              <a:lnSpc>
                <a:spcPct val="100000"/>
              </a:lnSpc>
              <a:spcBef>
                <a:spcPts val="0"/>
              </a:spcBef>
              <a:spcAft>
                <a:spcPts val="0"/>
              </a:spcAft>
              <a:buNone/>
              <a:defRPr sz="1500">
                <a:solidFill>
                  <a:schemeClr val="lt1"/>
                </a:solidFill>
              </a:defRPr>
            </a:lvl8pPr>
            <a:lvl9pPr lvl="8" algn="ctr" rtl="0">
              <a:lnSpc>
                <a:spcPct val="100000"/>
              </a:lnSpc>
              <a:spcBef>
                <a:spcPts val="0"/>
              </a:spcBef>
              <a:spcAft>
                <a:spcPts val="0"/>
              </a:spcAft>
              <a:buNone/>
              <a:defRPr sz="1500">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5">
  <p:cSld name="TITLE_ONLY_3_1_1">
    <p:bg>
      <p:bgPr>
        <a:solidFill>
          <a:schemeClr val="dk1"/>
        </a:solidFill>
        <a:effectLst/>
      </p:bgPr>
    </p:bg>
    <p:spTree>
      <p:nvGrpSpPr>
        <p:cNvPr id="1" name="Shape 189"/>
        <p:cNvGrpSpPr/>
        <p:nvPr/>
      </p:nvGrpSpPr>
      <p:grpSpPr>
        <a:xfrm>
          <a:off x="0" y="0"/>
          <a:ext cx="0" cy="0"/>
          <a:chOff x="0" y="0"/>
          <a:chExt cx="0" cy="0"/>
        </a:xfrm>
      </p:grpSpPr>
      <p:sp>
        <p:nvSpPr>
          <p:cNvPr id="190" name="Google Shape;190;p29"/>
          <p:cNvSpPr/>
          <p:nvPr/>
        </p:nvSpPr>
        <p:spPr>
          <a:xfrm>
            <a:off x="101550" y="109375"/>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rot="5400000">
            <a:off x="2171625" y="1555375"/>
            <a:ext cx="5160600" cy="2039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txBox="1">
            <a:spLocks noGrp="1"/>
          </p:cNvSpPr>
          <p:nvPr>
            <p:ph type="title"/>
          </p:nvPr>
        </p:nvSpPr>
        <p:spPr>
          <a:xfrm>
            <a:off x="6391941" y="1898400"/>
            <a:ext cx="2169300" cy="134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9"/>
          <p:cNvSpPr txBox="1">
            <a:spLocks noGrp="1"/>
          </p:cNvSpPr>
          <p:nvPr>
            <p:ph type="subTitle" idx="1"/>
          </p:nvPr>
        </p:nvSpPr>
        <p:spPr>
          <a:xfrm>
            <a:off x="3814725" y="537500"/>
            <a:ext cx="1874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b="1">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b="1">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b="1">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b="1">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b="1">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b="1">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b="1">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b="1">
                <a:solidFill>
                  <a:schemeClr val="dk1"/>
                </a:solidFill>
                <a:latin typeface="Bebas Neue"/>
                <a:ea typeface="Bebas Neue"/>
                <a:cs typeface="Bebas Neue"/>
                <a:sym typeface="Bebas Neue"/>
              </a:defRPr>
            </a:lvl9pPr>
          </a:lstStyle>
          <a:p>
            <a:endParaRPr/>
          </a:p>
        </p:txBody>
      </p:sp>
      <p:sp>
        <p:nvSpPr>
          <p:cNvPr id="194" name="Google Shape;194;p29"/>
          <p:cNvSpPr txBox="1">
            <a:spLocks noGrp="1"/>
          </p:cNvSpPr>
          <p:nvPr>
            <p:ph type="subTitle" idx="2"/>
          </p:nvPr>
        </p:nvSpPr>
        <p:spPr>
          <a:xfrm>
            <a:off x="3814725" y="908709"/>
            <a:ext cx="1874400" cy="47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
        <p:nvSpPr>
          <p:cNvPr id="195" name="Google Shape;195;p29"/>
          <p:cNvSpPr txBox="1">
            <a:spLocks noGrp="1"/>
          </p:cNvSpPr>
          <p:nvPr>
            <p:ph type="subTitle" idx="3"/>
          </p:nvPr>
        </p:nvSpPr>
        <p:spPr>
          <a:xfrm>
            <a:off x="3814725" y="2150549"/>
            <a:ext cx="1874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196" name="Google Shape;196;p29"/>
          <p:cNvSpPr txBox="1">
            <a:spLocks noGrp="1"/>
          </p:cNvSpPr>
          <p:nvPr>
            <p:ph type="subTitle" idx="4"/>
          </p:nvPr>
        </p:nvSpPr>
        <p:spPr>
          <a:xfrm>
            <a:off x="3814725" y="2531948"/>
            <a:ext cx="1874400" cy="47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
        <p:nvSpPr>
          <p:cNvPr id="197" name="Google Shape;197;p29"/>
          <p:cNvSpPr txBox="1">
            <a:spLocks noGrp="1"/>
          </p:cNvSpPr>
          <p:nvPr>
            <p:ph type="subTitle" idx="5"/>
          </p:nvPr>
        </p:nvSpPr>
        <p:spPr>
          <a:xfrm>
            <a:off x="3814725" y="3770513"/>
            <a:ext cx="1874400" cy="27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198" name="Google Shape;198;p29"/>
          <p:cNvSpPr txBox="1">
            <a:spLocks noGrp="1"/>
          </p:cNvSpPr>
          <p:nvPr>
            <p:ph type="subTitle" idx="6"/>
          </p:nvPr>
        </p:nvSpPr>
        <p:spPr>
          <a:xfrm>
            <a:off x="3814725" y="4151913"/>
            <a:ext cx="1874400" cy="47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2pPr>
            <a:lvl3pPr lvl="2"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3pPr>
            <a:lvl4pPr lvl="3"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4pPr>
            <a:lvl5pPr lvl="4"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5pPr>
            <a:lvl6pPr lvl="5"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6pPr>
            <a:lvl7pPr lvl="6"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7pPr>
            <a:lvl8pPr lvl="7"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8pPr>
            <a:lvl9pPr lvl="8"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6">
  <p:cSld name="TITLE_ONLY_1">
    <p:bg>
      <p:bgPr>
        <a:solidFill>
          <a:schemeClr val="dk1"/>
        </a:solidFill>
        <a:effectLst/>
      </p:bgPr>
    </p:bg>
    <p:spTree>
      <p:nvGrpSpPr>
        <p:cNvPr id="1" name="Shape 199"/>
        <p:cNvGrpSpPr/>
        <p:nvPr/>
      </p:nvGrpSpPr>
      <p:grpSpPr>
        <a:xfrm>
          <a:off x="0" y="0"/>
          <a:ext cx="0" cy="0"/>
          <a:chOff x="0" y="0"/>
          <a:chExt cx="0" cy="0"/>
        </a:xfrm>
      </p:grpSpPr>
      <p:sp>
        <p:nvSpPr>
          <p:cNvPr id="200" name="Google Shape;200;p30"/>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a:spLocks noGrp="1"/>
          </p:cNvSpPr>
          <p:nvPr>
            <p:ph type="title"/>
          </p:nvPr>
        </p:nvSpPr>
        <p:spPr>
          <a:xfrm>
            <a:off x="625300" y="323675"/>
            <a:ext cx="7805400" cy="641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ubTitle" idx="1"/>
          </p:nvPr>
        </p:nvSpPr>
        <p:spPr>
          <a:xfrm>
            <a:off x="621575" y="1228437"/>
            <a:ext cx="7878300" cy="36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29" name="Google Shape;29;p4"/>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7">
  <p:cSld name="TITLE_ONLY_1_2">
    <p:bg>
      <p:bgPr>
        <a:solidFill>
          <a:schemeClr val="lt1"/>
        </a:solidFill>
        <a:effectLst/>
      </p:bgPr>
    </p:bg>
    <p:spTree>
      <p:nvGrpSpPr>
        <p:cNvPr id="1" name="Shape 202"/>
        <p:cNvGrpSpPr/>
        <p:nvPr/>
      </p:nvGrpSpPr>
      <p:grpSpPr>
        <a:xfrm>
          <a:off x="0" y="0"/>
          <a:ext cx="0" cy="0"/>
          <a:chOff x="0" y="0"/>
          <a:chExt cx="0" cy="0"/>
        </a:xfrm>
      </p:grpSpPr>
      <p:sp>
        <p:nvSpPr>
          <p:cNvPr id="203" name="Google Shape;203;p3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txBox="1">
            <a:spLocks noGrp="1"/>
          </p:cNvSpPr>
          <p:nvPr>
            <p:ph type="title"/>
          </p:nvPr>
        </p:nvSpPr>
        <p:spPr>
          <a:xfrm>
            <a:off x="625300" y="323675"/>
            <a:ext cx="7805400" cy="64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8">
  <p:cSld name="TITLE_ONLY_1_1">
    <p:bg>
      <p:bgPr>
        <a:solidFill>
          <a:schemeClr val="dk1"/>
        </a:solidFill>
        <a:effectLst/>
      </p:bgPr>
    </p:bg>
    <p:spTree>
      <p:nvGrpSpPr>
        <p:cNvPr id="1" name="Shape 205"/>
        <p:cNvGrpSpPr/>
        <p:nvPr/>
      </p:nvGrpSpPr>
      <p:grpSpPr>
        <a:xfrm>
          <a:off x="0" y="0"/>
          <a:ext cx="0" cy="0"/>
          <a:chOff x="0" y="0"/>
          <a:chExt cx="0" cy="0"/>
        </a:xfrm>
      </p:grpSpPr>
      <p:sp>
        <p:nvSpPr>
          <p:cNvPr id="206" name="Google Shape;206;p32"/>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txBox="1">
            <a:spLocks noGrp="1"/>
          </p:cNvSpPr>
          <p:nvPr>
            <p:ph type="title"/>
          </p:nvPr>
        </p:nvSpPr>
        <p:spPr>
          <a:xfrm>
            <a:off x="4876902" y="1200650"/>
            <a:ext cx="3176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9">
  <p:cSld name="TITLE_ONLY_1_1_1">
    <p:bg>
      <p:bgPr>
        <a:solidFill>
          <a:schemeClr val="lt1"/>
        </a:solidFill>
        <a:effectLst/>
      </p:bgPr>
    </p:bg>
    <p:spTree>
      <p:nvGrpSpPr>
        <p:cNvPr id="1" name="Shape 208"/>
        <p:cNvGrpSpPr/>
        <p:nvPr/>
      </p:nvGrpSpPr>
      <p:grpSpPr>
        <a:xfrm>
          <a:off x="0" y="0"/>
          <a:ext cx="0" cy="0"/>
          <a:chOff x="0" y="0"/>
          <a:chExt cx="0" cy="0"/>
        </a:xfrm>
      </p:grpSpPr>
      <p:sp>
        <p:nvSpPr>
          <p:cNvPr id="209" name="Google Shape;209;p33"/>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3"/>
          <p:cNvSpPr txBox="1">
            <a:spLocks noGrp="1"/>
          </p:cNvSpPr>
          <p:nvPr>
            <p:ph type="title"/>
          </p:nvPr>
        </p:nvSpPr>
        <p:spPr>
          <a:xfrm>
            <a:off x="713227" y="310900"/>
            <a:ext cx="3176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0">
  <p:cSld name="TITLE_ONLY_1_1_1_1">
    <p:bg>
      <p:bgPr>
        <a:solidFill>
          <a:schemeClr val="dk1"/>
        </a:solidFill>
        <a:effectLst/>
      </p:bgPr>
    </p:bg>
    <p:spTree>
      <p:nvGrpSpPr>
        <p:cNvPr id="1" name="Shape 211"/>
        <p:cNvGrpSpPr/>
        <p:nvPr/>
      </p:nvGrpSpPr>
      <p:grpSpPr>
        <a:xfrm>
          <a:off x="0" y="0"/>
          <a:ext cx="0" cy="0"/>
          <a:chOff x="0" y="0"/>
          <a:chExt cx="0" cy="0"/>
        </a:xfrm>
      </p:grpSpPr>
      <p:sp>
        <p:nvSpPr>
          <p:cNvPr id="212" name="Google Shape;212;p34"/>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4"/>
          <p:cNvSpPr txBox="1">
            <a:spLocks noGrp="1"/>
          </p:cNvSpPr>
          <p:nvPr>
            <p:ph type="title"/>
          </p:nvPr>
        </p:nvSpPr>
        <p:spPr>
          <a:xfrm>
            <a:off x="713227" y="539500"/>
            <a:ext cx="3176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1">
  <p:cSld name="TITLE_ONLY_2">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489900" y="2183550"/>
            <a:ext cx="2270700" cy="7764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3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12">
  <p:cSld name="TITLE_ONLY_2_3">
    <p:bg>
      <p:bgPr>
        <a:solidFill>
          <a:schemeClr val="dk1"/>
        </a:solidFill>
        <a:effectLst/>
      </p:bgPr>
    </p:bg>
    <p:spTree>
      <p:nvGrpSpPr>
        <p:cNvPr id="1" name="Shape 217"/>
        <p:cNvGrpSpPr/>
        <p:nvPr/>
      </p:nvGrpSpPr>
      <p:grpSpPr>
        <a:xfrm>
          <a:off x="0" y="0"/>
          <a:ext cx="0" cy="0"/>
          <a:chOff x="0" y="0"/>
          <a:chExt cx="0" cy="0"/>
        </a:xfrm>
      </p:grpSpPr>
      <p:sp>
        <p:nvSpPr>
          <p:cNvPr id="218" name="Google Shape;218;p36"/>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6"/>
          <p:cNvSpPr/>
          <p:nvPr/>
        </p:nvSpPr>
        <p:spPr>
          <a:xfrm>
            <a:off x="0" y="1234075"/>
            <a:ext cx="2906400" cy="2679600"/>
          </a:xfrm>
          <a:prstGeom prst="rect">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lt1"/>
              </a:solidFill>
            </a:endParaRPr>
          </a:p>
        </p:txBody>
      </p:sp>
      <p:cxnSp>
        <p:nvCxnSpPr>
          <p:cNvPr id="220" name="Google Shape;220;p36"/>
          <p:cNvCxnSpPr/>
          <p:nvPr/>
        </p:nvCxnSpPr>
        <p:spPr>
          <a:xfrm>
            <a:off x="103800" y="1235275"/>
            <a:ext cx="0" cy="2688600"/>
          </a:xfrm>
          <a:prstGeom prst="straightConnector1">
            <a:avLst/>
          </a:prstGeom>
          <a:noFill/>
          <a:ln w="19050" cap="flat" cmpd="sng">
            <a:solidFill>
              <a:schemeClr val="dk1"/>
            </a:solidFill>
            <a:prstDash val="solid"/>
            <a:round/>
            <a:headEnd type="none" w="med" len="med"/>
            <a:tailEnd type="none" w="med" len="med"/>
          </a:ln>
        </p:spPr>
      </p:cxnSp>
      <p:sp>
        <p:nvSpPr>
          <p:cNvPr id="221" name="Google Shape;221;p36"/>
          <p:cNvSpPr txBox="1">
            <a:spLocks noGrp="1"/>
          </p:cNvSpPr>
          <p:nvPr>
            <p:ph type="title"/>
          </p:nvPr>
        </p:nvSpPr>
        <p:spPr>
          <a:xfrm>
            <a:off x="713225" y="2183550"/>
            <a:ext cx="2270700" cy="7764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3">
  <p:cSld name="TITLE_ONLY_2_2">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609547" y="378511"/>
            <a:ext cx="3946800" cy="13812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4" name="Google Shape;224;p37"/>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4">
  <p:cSld name="TITLE_ONLY_2_2_1">
    <p:bg>
      <p:bgPr>
        <a:solidFill>
          <a:schemeClr val="dk1"/>
        </a:solidFill>
        <a:effectLst/>
      </p:bgPr>
    </p:bg>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713225" y="353950"/>
            <a:ext cx="7726800" cy="75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7" name="Google Shape;227;p38"/>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15">
  <p:cSld name="TITLE_ONLY_2_1">
    <p:bg>
      <p:bgPr>
        <a:solidFill>
          <a:schemeClr val="dk1"/>
        </a:solidFill>
        <a:effectLst/>
      </p:bgPr>
    </p:bg>
    <p:spTree>
      <p:nvGrpSpPr>
        <p:cNvPr id="1" name="Shape 228"/>
        <p:cNvGrpSpPr/>
        <p:nvPr/>
      </p:nvGrpSpPr>
      <p:grpSpPr>
        <a:xfrm>
          <a:off x="0" y="0"/>
          <a:ext cx="0" cy="0"/>
          <a:chOff x="0" y="0"/>
          <a:chExt cx="0" cy="0"/>
        </a:xfrm>
      </p:grpSpPr>
      <p:sp>
        <p:nvSpPr>
          <p:cNvPr id="229" name="Google Shape;229;p39"/>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9"/>
          <p:cNvSpPr txBox="1">
            <a:spLocks noGrp="1"/>
          </p:cNvSpPr>
          <p:nvPr>
            <p:ph type="title"/>
          </p:nvPr>
        </p:nvSpPr>
        <p:spPr>
          <a:xfrm>
            <a:off x="491400" y="1929600"/>
            <a:ext cx="2267700" cy="128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16">
  <p:cSld name="TITLE_ONLY_2_1_1">
    <p:bg>
      <p:bgPr>
        <a:solidFill>
          <a:schemeClr val="dk1"/>
        </a:solidFill>
        <a:effectLst/>
      </p:bgPr>
    </p:bg>
    <p:spTree>
      <p:nvGrpSpPr>
        <p:cNvPr id="1" name="Shape 231"/>
        <p:cNvGrpSpPr/>
        <p:nvPr/>
      </p:nvGrpSpPr>
      <p:grpSpPr>
        <a:xfrm>
          <a:off x="0" y="0"/>
          <a:ext cx="0" cy="0"/>
          <a:chOff x="0" y="0"/>
          <a:chExt cx="0" cy="0"/>
        </a:xfrm>
      </p:grpSpPr>
      <p:sp>
        <p:nvSpPr>
          <p:cNvPr id="232" name="Google Shape;232;p40"/>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0"/>
          <p:cNvSpPr txBox="1">
            <a:spLocks noGrp="1"/>
          </p:cNvSpPr>
          <p:nvPr>
            <p:ph type="title"/>
          </p:nvPr>
        </p:nvSpPr>
        <p:spPr>
          <a:xfrm>
            <a:off x="6172200" y="420540"/>
            <a:ext cx="2267700" cy="1284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3189572" y="-61450"/>
            <a:ext cx="6166500" cy="525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233850" y="1794300"/>
            <a:ext cx="2782800" cy="15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subTitle" idx="1"/>
          </p:nvPr>
        </p:nvSpPr>
        <p:spPr>
          <a:xfrm>
            <a:off x="4153278" y="3146801"/>
            <a:ext cx="1837800" cy="30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r" rtl="0">
              <a:lnSpc>
                <a:spcPct val="100000"/>
              </a:lnSpc>
              <a:spcBef>
                <a:spcPts val="0"/>
              </a:spcBef>
              <a:spcAft>
                <a:spcPts val="0"/>
              </a:spcAft>
              <a:buNone/>
              <a:defRPr sz="2200" b="1">
                <a:solidFill>
                  <a:schemeClr val="lt1"/>
                </a:solidFill>
                <a:latin typeface="Bebas Neue"/>
                <a:ea typeface="Bebas Neue"/>
                <a:cs typeface="Bebas Neue"/>
                <a:sym typeface="Bebas Neue"/>
              </a:defRPr>
            </a:lvl2pPr>
            <a:lvl3pPr lvl="2" algn="r" rtl="0">
              <a:lnSpc>
                <a:spcPct val="100000"/>
              </a:lnSpc>
              <a:spcBef>
                <a:spcPts val="0"/>
              </a:spcBef>
              <a:spcAft>
                <a:spcPts val="0"/>
              </a:spcAft>
              <a:buNone/>
              <a:defRPr sz="2200" b="1">
                <a:solidFill>
                  <a:schemeClr val="lt1"/>
                </a:solidFill>
                <a:latin typeface="Bebas Neue"/>
                <a:ea typeface="Bebas Neue"/>
                <a:cs typeface="Bebas Neue"/>
                <a:sym typeface="Bebas Neue"/>
              </a:defRPr>
            </a:lvl3pPr>
            <a:lvl4pPr lvl="3" algn="r" rtl="0">
              <a:lnSpc>
                <a:spcPct val="100000"/>
              </a:lnSpc>
              <a:spcBef>
                <a:spcPts val="0"/>
              </a:spcBef>
              <a:spcAft>
                <a:spcPts val="0"/>
              </a:spcAft>
              <a:buNone/>
              <a:defRPr sz="2200" b="1">
                <a:solidFill>
                  <a:schemeClr val="lt1"/>
                </a:solidFill>
                <a:latin typeface="Bebas Neue"/>
                <a:ea typeface="Bebas Neue"/>
                <a:cs typeface="Bebas Neue"/>
                <a:sym typeface="Bebas Neue"/>
              </a:defRPr>
            </a:lvl4pPr>
            <a:lvl5pPr lvl="4" algn="r" rtl="0">
              <a:lnSpc>
                <a:spcPct val="100000"/>
              </a:lnSpc>
              <a:spcBef>
                <a:spcPts val="0"/>
              </a:spcBef>
              <a:spcAft>
                <a:spcPts val="0"/>
              </a:spcAft>
              <a:buNone/>
              <a:defRPr sz="2200" b="1">
                <a:solidFill>
                  <a:schemeClr val="lt1"/>
                </a:solidFill>
                <a:latin typeface="Bebas Neue"/>
                <a:ea typeface="Bebas Neue"/>
                <a:cs typeface="Bebas Neue"/>
                <a:sym typeface="Bebas Neue"/>
              </a:defRPr>
            </a:lvl5pPr>
            <a:lvl6pPr lvl="5" algn="r" rtl="0">
              <a:lnSpc>
                <a:spcPct val="100000"/>
              </a:lnSpc>
              <a:spcBef>
                <a:spcPts val="0"/>
              </a:spcBef>
              <a:spcAft>
                <a:spcPts val="0"/>
              </a:spcAft>
              <a:buNone/>
              <a:defRPr sz="2200" b="1">
                <a:solidFill>
                  <a:schemeClr val="lt1"/>
                </a:solidFill>
                <a:latin typeface="Bebas Neue"/>
                <a:ea typeface="Bebas Neue"/>
                <a:cs typeface="Bebas Neue"/>
                <a:sym typeface="Bebas Neue"/>
              </a:defRPr>
            </a:lvl6pPr>
            <a:lvl7pPr lvl="6" algn="r" rtl="0">
              <a:lnSpc>
                <a:spcPct val="100000"/>
              </a:lnSpc>
              <a:spcBef>
                <a:spcPts val="0"/>
              </a:spcBef>
              <a:spcAft>
                <a:spcPts val="0"/>
              </a:spcAft>
              <a:buNone/>
              <a:defRPr sz="2200" b="1">
                <a:solidFill>
                  <a:schemeClr val="lt1"/>
                </a:solidFill>
                <a:latin typeface="Bebas Neue"/>
                <a:ea typeface="Bebas Neue"/>
                <a:cs typeface="Bebas Neue"/>
                <a:sym typeface="Bebas Neue"/>
              </a:defRPr>
            </a:lvl7pPr>
            <a:lvl8pPr lvl="7" algn="r" rtl="0">
              <a:lnSpc>
                <a:spcPct val="100000"/>
              </a:lnSpc>
              <a:spcBef>
                <a:spcPts val="0"/>
              </a:spcBef>
              <a:spcAft>
                <a:spcPts val="0"/>
              </a:spcAft>
              <a:buNone/>
              <a:defRPr sz="2200" b="1">
                <a:solidFill>
                  <a:schemeClr val="lt1"/>
                </a:solidFill>
                <a:latin typeface="Bebas Neue"/>
                <a:ea typeface="Bebas Neue"/>
                <a:cs typeface="Bebas Neue"/>
                <a:sym typeface="Bebas Neue"/>
              </a:defRPr>
            </a:lvl8pPr>
            <a:lvl9pPr lvl="8" algn="r" rtl="0">
              <a:lnSpc>
                <a:spcPct val="100000"/>
              </a:lnSpc>
              <a:spcBef>
                <a:spcPts val="0"/>
              </a:spcBef>
              <a:spcAft>
                <a:spcPts val="0"/>
              </a:spcAft>
              <a:buNone/>
              <a:defRPr sz="2200" b="1">
                <a:solidFill>
                  <a:schemeClr val="lt1"/>
                </a:solidFill>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3906378" y="3458361"/>
            <a:ext cx="2084700" cy="1115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2pPr>
            <a:lvl3pPr lvl="2"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3pPr>
            <a:lvl4pPr lvl="3"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4pPr>
            <a:lvl5pPr lvl="4"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5pPr>
            <a:lvl6pPr lvl="5"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6pPr>
            <a:lvl7pPr lvl="6"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7pPr>
            <a:lvl8pPr lvl="7"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8pPr>
            <a:lvl9pPr lvl="8" algn="r"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9pPr>
          </a:lstStyle>
          <a:p>
            <a:endParaRPr/>
          </a:p>
        </p:txBody>
      </p:sp>
      <p:sp>
        <p:nvSpPr>
          <p:cNvPr id="36" name="Google Shape;36;p5"/>
          <p:cNvSpPr txBox="1">
            <a:spLocks noGrp="1"/>
          </p:cNvSpPr>
          <p:nvPr>
            <p:ph type="subTitle" idx="3"/>
          </p:nvPr>
        </p:nvSpPr>
        <p:spPr>
          <a:xfrm>
            <a:off x="6374237" y="580394"/>
            <a:ext cx="19200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b="1">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b="1">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b="1">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b="1">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b="1">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b="1">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b="1">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b="1">
                <a:solidFill>
                  <a:schemeClr val="lt1"/>
                </a:solidFill>
                <a:latin typeface="Bebas Neue"/>
                <a:ea typeface="Bebas Neue"/>
                <a:cs typeface="Bebas Neue"/>
                <a:sym typeface="Bebas Neue"/>
              </a:defRPr>
            </a:lvl9pPr>
          </a:lstStyle>
          <a:p>
            <a:endParaRPr/>
          </a:p>
        </p:txBody>
      </p:sp>
      <p:sp>
        <p:nvSpPr>
          <p:cNvPr id="37" name="Google Shape;37;p5"/>
          <p:cNvSpPr txBox="1">
            <a:spLocks noGrp="1"/>
          </p:cNvSpPr>
          <p:nvPr>
            <p:ph type="subTitle" idx="4"/>
          </p:nvPr>
        </p:nvSpPr>
        <p:spPr>
          <a:xfrm>
            <a:off x="6374239" y="883466"/>
            <a:ext cx="2082300" cy="111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2pPr>
            <a:lvl3pPr lvl="2"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3pPr>
            <a:lvl4pPr lvl="3"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4pPr>
            <a:lvl5pPr lvl="4"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5pPr>
            <a:lvl6pPr lvl="5"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6pPr>
            <a:lvl7pPr lvl="6"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7pPr>
            <a:lvl8pPr lvl="7"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8pPr>
            <a:lvl9pPr lvl="8" rtl="0">
              <a:lnSpc>
                <a:spcPct val="100000"/>
              </a:lnSpc>
              <a:spcBef>
                <a:spcPts val="0"/>
              </a:spcBef>
              <a:spcAft>
                <a:spcPts val="0"/>
              </a:spcAft>
              <a:buNone/>
              <a:defRPr sz="1500">
                <a:solidFill>
                  <a:schemeClr val="lt1"/>
                </a:solidFill>
                <a:latin typeface="Overpass Light"/>
                <a:ea typeface="Overpass Light"/>
                <a:cs typeface="Overpass Light"/>
                <a:sym typeface="Overpass Light"/>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17">
  <p:cSld name="TITLE_ONLY_4">
    <p:spTree>
      <p:nvGrpSpPr>
        <p:cNvPr id="1" name="Shape 234"/>
        <p:cNvGrpSpPr/>
        <p:nvPr/>
      </p:nvGrpSpPr>
      <p:grpSpPr>
        <a:xfrm>
          <a:off x="0" y="0"/>
          <a:ext cx="0" cy="0"/>
          <a:chOff x="0" y="0"/>
          <a:chExt cx="0" cy="0"/>
        </a:xfrm>
      </p:grpSpPr>
      <p:sp>
        <p:nvSpPr>
          <p:cNvPr id="235" name="Google Shape;235;p4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1"/>
          <p:cNvSpPr/>
          <p:nvPr/>
        </p:nvSpPr>
        <p:spPr>
          <a:xfrm>
            <a:off x="2897" y="-49925"/>
            <a:ext cx="9144000" cy="5208300"/>
          </a:xfrm>
          <a:prstGeom prst="rect">
            <a:avLst/>
          </a:prstGeom>
          <a:solidFill>
            <a:schemeClr val="dk1">
              <a:alpha val="648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1"/>
          <p:cNvSpPr/>
          <p:nvPr/>
        </p:nvSpPr>
        <p:spPr>
          <a:xfrm>
            <a:off x="2724150" y="0"/>
            <a:ext cx="3695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cxnSp>
        <p:nvCxnSpPr>
          <p:cNvPr id="238" name="Google Shape;238;p41"/>
          <p:cNvCxnSpPr/>
          <p:nvPr/>
        </p:nvCxnSpPr>
        <p:spPr>
          <a:xfrm>
            <a:off x="2703648" y="106200"/>
            <a:ext cx="3811800" cy="0"/>
          </a:xfrm>
          <a:prstGeom prst="straightConnector1">
            <a:avLst/>
          </a:prstGeom>
          <a:noFill/>
          <a:ln w="19050" cap="flat" cmpd="sng">
            <a:solidFill>
              <a:schemeClr val="dk1"/>
            </a:solidFill>
            <a:prstDash val="solid"/>
            <a:round/>
            <a:headEnd type="none" w="med" len="med"/>
            <a:tailEnd type="none" w="med" len="med"/>
          </a:ln>
        </p:spPr>
      </p:cxnSp>
      <p:cxnSp>
        <p:nvCxnSpPr>
          <p:cNvPr id="239" name="Google Shape;239;p41"/>
          <p:cNvCxnSpPr/>
          <p:nvPr/>
        </p:nvCxnSpPr>
        <p:spPr>
          <a:xfrm>
            <a:off x="2703648" y="5037300"/>
            <a:ext cx="3811800" cy="0"/>
          </a:xfrm>
          <a:prstGeom prst="straightConnector1">
            <a:avLst/>
          </a:prstGeom>
          <a:noFill/>
          <a:ln w="19050" cap="flat" cmpd="sng">
            <a:solidFill>
              <a:schemeClr val="dk1"/>
            </a:solidFill>
            <a:prstDash val="solid"/>
            <a:round/>
            <a:headEnd type="none" w="med" len="med"/>
            <a:tailEnd type="none" w="med" len="med"/>
          </a:ln>
        </p:spPr>
      </p:cxnSp>
      <p:sp>
        <p:nvSpPr>
          <p:cNvPr id="240" name="Google Shape;240;p41"/>
          <p:cNvSpPr txBox="1">
            <a:spLocks noGrp="1"/>
          </p:cNvSpPr>
          <p:nvPr>
            <p:ph type="title"/>
          </p:nvPr>
        </p:nvSpPr>
        <p:spPr>
          <a:xfrm>
            <a:off x="2724150" y="354084"/>
            <a:ext cx="3695700" cy="78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8">
  <p:cSld name="TITLE_ONLY_4_1">
    <p:bg>
      <p:bgPr>
        <a:solidFill>
          <a:schemeClr val="dk1"/>
        </a:solidFill>
        <a:effectLst/>
      </p:bgPr>
    </p:bg>
    <p:spTree>
      <p:nvGrpSpPr>
        <p:cNvPr id="1" name="Shape 241"/>
        <p:cNvGrpSpPr/>
        <p:nvPr/>
      </p:nvGrpSpPr>
      <p:grpSpPr>
        <a:xfrm>
          <a:off x="0" y="0"/>
          <a:ext cx="0" cy="0"/>
          <a:chOff x="0" y="0"/>
          <a:chExt cx="0" cy="0"/>
        </a:xfrm>
      </p:grpSpPr>
      <p:sp>
        <p:nvSpPr>
          <p:cNvPr id="242" name="Google Shape;242;p42"/>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2"/>
          <p:cNvSpPr txBox="1">
            <a:spLocks noGrp="1"/>
          </p:cNvSpPr>
          <p:nvPr>
            <p:ph type="title"/>
          </p:nvPr>
        </p:nvSpPr>
        <p:spPr>
          <a:xfrm>
            <a:off x="713225" y="682725"/>
            <a:ext cx="2084100" cy="781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p:cSld name="CUSTOM_4">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678626" y="323575"/>
            <a:ext cx="7795500" cy="7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6" name="Google Shape;246;p43"/>
          <p:cNvSpPr txBox="1">
            <a:spLocks noGrp="1"/>
          </p:cNvSpPr>
          <p:nvPr>
            <p:ph type="subTitle" idx="1"/>
          </p:nvPr>
        </p:nvSpPr>
        <p:spPr>
          <a:xfrm>
            <a:off x="1129018" y="1419022"/>
            <a:ext cx="1874400" cy="27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47" name="Google Shape;247;p43"/>
          <p:cNvSpPr txBox="1">
            <a:spLocks noGrp="1"/>
          </p:cNvSpPr>
          <p:nvPr>
            <p:ph type="subTitle" idx="2"/>
          </p:nvPr>
        </p:nvSpPr>
        <p:spPr>
          <a:xfrm>
            <a:off x="1005268" y="1701365"/>
            <a:ext cx="21219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48" name="Google Shape;248;p43"/>
          <p:cNvSpPr txBox="1">
            <a:spLocks noGrp="1"/>
          </p:cNvSpPr>
          <p:nvPr>
            <p:ph type="subTitle" idx="3"/>
          </p:nvPr>
        </p:nvSpPr>
        <p:spPr>
          <a:xfrm>
            <a:off x="3549953" y="1414222"/>
            <a:ext cx="18744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49" name="Google Shape;249;p43"/>
          <p:cNvSpPr txBox="1">
            <a:spLocks noGrp="1"/>
          </p:cNvSpPr>
          <p:nvPr>
            <p:ph type="subTitle" idx="4"/>
          </p:nvPr>
        </p:nvSpPr>
        <p:spPr>
          <a:xfrm>
            <a:off x="3426503" y="1701365"/>
            <a:ext cx="212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50" name="Google Shape;250;p43"/>
          <p:cNvSpPr txBox="1">
            <a:spLocks noGrp="1"/>
          </p:cNvSpPr>
          <p:nvPr>
            <p:ph type="subTitle" idx="5"/>
          </p:nvPr>
        </p:nvSpPr>
        <p:spPr>
          <a:xfrm>
            <a:off x="6059184" y="1414222"/>
            <a:ext cx="1871700" cy="28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51" name="Google Shape;251;p43"/>
          <p:cNvSpPr txBox="1">
            <a:spLocks noGrp="1"/>
          </p:cNvSpPr>
          <p:nvPr>
            <p:ph type="subTitle" idx="6"/>
          </p:nvPr>
        </p:nvSpPr>
        <p:spPr>
          <a:xfrm>
            <a:off x="5883984" y="1701365"/>
            <a:ext cx="2222100" cy="4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52" name="Google Shape;252;p43"/>
          <p:cNvSpPr txBox="1">
            <a:spLocks noGrp="1"/>
          </p:cNvSpPr>
          <p:nvPr>
            <p:ph type="subTitle" idx="7"/>
          </p:nvPr>
        </p:nvSpPr>
        <p:spPr>
          <a:xfrm>
            <a:off x="1129018" y="2684950"/>
            <a:ext cx="18744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3" name="Google Shape;253;p43"/>
          <p:cNvSpPr txBox="1">
            <a:spLocks noGrp="1"/>
          </p:cNvSpPr>
          <p:nvPr>
            <p:ph type="subTitle" idx="8"/>
          </p:nvPr>
        </p:nvSpPr>
        <p:spPr>
          <a:xfrm>
            <a:off x="1005268" y="2947812"/>
            <a:ext cx="21219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54" name="Google Shape;254;p43"/>
          <p:cNvSpPr txBox="1">
            <a:spLocks noGrp="1"/>
          </p:cNvSpPr>
          <p:nvPr>
            <p:ph type="subTitle" idx="9"/>
          </p:nvPr>
        </p:nvSpPr>
        <p:spPr>
          <a:xfrm>
            <a:off x="3551303" y="2684950"/>
            <a:ext cx="18717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5" name="Google Shape;255;p43"/>
          <p:cNvSpPr txBox="1">
            <a:spLocks noGrp="1"/>
          </p:cNvSpPr>
          <p:nvPr>
            <p:ph type="subTitle" idx="13"/>
          </p:nvPr>
        </p:nvSpPr>
        <p:spPr>
          <a:xfrm>
            <a:off x="3426503" y="2949365"/>
            <a:ext cx="212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56" name="Google Shape;256;p43"/>
          <p:cNvSpPr txBox="1">
            <a:spLocks noGrp="1"/>
          </p:cNvSpPr>
          <p:nvPr>
            <p:ph type="subTitle" idx="14"/>
          </p:nvPr>
        </p:nvSpPr>
        <p:spPr>
          <a:xfrm>
            <a:off x="6059184" y="2684950"/>
            <a:ext cx="18717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7" name="Google Shape;257;p43"/>
          <p:cNvSpPr txBox="1">
            <a:spLocks noGrp="1"/>
          </p:cNvSpPr>
          <p:nvPr>
            <p:ph type="subTitle" idx="15"/>
          </p:nvPr>
        </p:nvSpPr>
        <p:spPr>
          <a:xfrm>
            <a:off x="5934384" y="2949365"/>
            <a:ext cx="2121300" cy="47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58" name="Google Shape;258;p43"/>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2">
  <p:cSld name="CUSTOM_4_1">
    <p:bg>
      <p:bgPr>
        <a:solidFill>
          <a:schemeClr val="dk1"/>
        </a:solidFill>
        <a:effectLst/>
      </p:bgPr>
    </p:bg>
    <p:spTree>
      <p:nvGrpSpPr>
        <p:cNvPr id="1" name="Shape 259"/>
        <p:cNvGrpSpPr/>
        <p:nvPr/>
      </p:nvGrpSpPr>
      <p:grpSpPr>
        <a:xfrm>
          <a:off x="0" y="0"/>
          <a:ext cx="0" cy="0"/>
          <a:chOff x="0" y="0"/>
          <a:chExt cx="0" cy="0"/>
        </a:xfrm>
      </p:grpSpPr>
      <p:sp>
        <p:nvSpPr>
          <p:cNvPr id="260" name="Google Shape;260;p44"/>
          <p:cNvSpPr txBox="1">
            <a:spLocks noGrp="1"/>
          </p:cNvSpPr>
          <p:nvPr>
            <p:ph type="title"/>
          </p:nvPr>
        </p:nvSpPr>
        <p:spPr>
          <a:xfrm>
            <a:off x="2397750" y="323575"/>
            <a:ext cx="6076500" cy="734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1" name="Google Shape;261;p44"/>
          <p:cNvSpPr txBox="1">
            <a:spLocks noGrp="1"/>
          </p:cNvSpPr>
          <p:nvPr>
            <p:ph type="subTitle" idx="1"/>
          </p:nvPr>
        </p:nvSpPr>
        <p:spPr>
          <a:xfrm>
            <a:off x="3201193" y="1571422"/>
            <a:ext cx="1874400" cy="2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a:endParaRPr/>
          </a:p>
        </p:txBody>
      </p:sp>
      <p:sp>
        <p:nvSpPr>
          <p:cNvPr id="262" name="Google Shape;262;p44"/>
          <p:cNvSpPr txBox="1">
            <a:spLocks noGrp="1"/>
          </p:cNvSpPr>
          <p:nvPr>
            <p:ph type="subTitle" idx="2"/>
          </p:nvPr>
        </p:nvSpPr>
        <p:spPr>
          <a:xfrm>
            <a:off x="3201193" y="1853765"/>
            <a:ext cx="2121900" cy="4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63" name="Google Shape;263;p44"/>
          <p:cNvSpPr txBox="1">
            <a:spLocks noGrp="1"/>
          </p:cNvSpPr>
          <p:nvPr>
            <p:ph type="subTitle" idx="3"/>
          </p:nvPr>
        </p:nvSpPr>
        <p:spPr>
          <a:xfrm>
            <a:off x="6341184" y="1566622"/>
            <a:ext cx="1874400" cy="28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a:endParaRPr/>
          </a:p>
        </p:txBody>
      </p:sp>
      <p:sp>
        <p:nvSpPr>
          <p:cNvPr id="264" name="Google Shape;264;p44"/>
          <p:cNvSpPr txBox="1">
            <a:spLocks noGrp="1"/>
          </p:cNvSpPr>
          <p:nvPr>
            <p:ph type="subTitle" idx="4"/>
          </p:nvPr>
        </p:nvSpPr>
        <p:spPr>
          <a:xfrm>
            <a:off x="6341184" y="1853765"/>
            <a:ext cx="2121300" cy="47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65" name="Google Shape;265;p44"/>
          <p:cNvSpPr txBox="1">
            <a:spLocks noGrp="1"/>
          </p:cNvSpPr>
          <p:nvPr>
            <p:ph type="subTitle" idx="5"/>
          </p:nvPr>
        </p:nvSpPr>
        <p:spPr>
          <a:xfrm>
            <a:off x="6341184" y="2665518"/>
            <a:ext cx="1871700" cy="28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a:solidFill>
                  <a:schemeClr val="lt1"/>
                </a:solidFill>
                <a:latin typeface="Bebas Neue"/>
                <a:ea typeface="Bebas Neue"/>
                <a:cs typeface="Bebas Neue"/>
                <a:sym typeface="Bebas Neue"/>
              </a:defRPr>
            </a:lvl2pPr>
            <a:lvl3pPr lvl="2" rtl="0">
              <a:lnSpc>
                <a:spcPct val="100000"/>
              </a:lnSpc>
              <a:spcBef>
                <a:spcPts val="0"/>
              </a:spcBef>
              <a:spcAft>
                <a:spcPts val="0"/>
              </a:spcAft>
              <a:buNone/>
              <a:defRPr>
                <a:solidFill>
                  <a:schemeClr val="lt1"/>
                </a:solidFill>
                <a:latin typeface="Bebas Neue"/>
                <a:ea typeface="Bebas Neue"/>
                <a:cs typeface="Bebas Neue"/>
                <a:sym typeface="Bebas Neue"/>
              </a:defRPr>
            </a:lvl3pPr>
            <a:lvl4pPr lvl="3" rtl="0">
              <a:lnSpc>
                <a:spcPct val="100000"/>
              </a:lnSpc>
              <a:spcBef>
                <a:spcPts val="0"/>
              </a:spcBef>
              <a:spcAft>
                <a:spcPts val="0"/>
              </a:spcAft>
              <a:buNone/>
              <a:defRPr>
                <a:solidFill>
                  <a:schemeClr val="lt1"/>
                </a:solidFill>
                <a:latin typeface="Bebas Neue"/>
                <a:ea typeface="Bebas Neue"/>
                <a:cs typeface="Bebas Neue"/>
                <a:sym typeface="Bebas Neue"/>
              </a:defRPr>
            </a:lvl4pPr>
            <a:lvl5pPr lvl="4" rtl="0">
              <a:lnSpc>
                <a:spcPct val="100000"/>
              </a:lnSpc>
              <a:spcBef>
                <a:spcPts val="0"/>
              </a:spcBef>
              <a:spcAft>
                <a:spcPts val="0"/>
              </a:spcAft>
              <a:buNone/>
              <a:defRPr>
                <a:solidFill>
                  <a:schemeClr val="lt1"/>
                </a:solidFill>
                <a:latin typeface="Bebas Neue"/>
                <a:ea typeface="Bebas Neue"/>
                <a:cs typeface="Bebas Neue"/>
                <a:sym typeface="Bebas Neue"/>
              </a:defRPr>
            </a:lvl5pPr>
            <a:lvl6pPr lvl="5" rtl="0">
              <a:lnSpc>
                <a:spcPct val="100000"/>
              </a:lnSpc>
              <a:spcBef>
                <a:spcPts val="0"/>
              </a:spcBef>
              <a:spcAft>
                <a:spcPts val="0"/>
              </a:spcAft>
              <a:buNone/>
              <a:defRPr>
                <a:solidFill>
                  <a:schemeClr val="lt1"/>
                </a:solidFill>
                <a:latin typeface="Bebas Neue"/>
                <a:ea typeface="Bebas Neue"/>
                <a:cs typeface="Bebas Neue"/>
                <a:sym typeface="Bebas Neue"/>
              </a:defRPr>
            </a:lvl6pPr>
            <a:lvl7pPr lvl="6" rtl="0">
              <a:lnSpc>
                <a:spcPct val="100000"/>
              </a:lnSpc>
              <a:spcBef>
                <a:spcPts val="0"/>
              </a:spcBef>
              <a:spcAft>
                <a:spcPts val="0"/>
              </a:spcAft>
              <a:buNone/>
              <a:defRPr>
                <a:solidFill>
                  <a:schemeClr val="lt1"/>
                </a:solidFill>
                <a:latin typeface="Bebas Neue"/>
                <a:ea typeface="Bebas Neue"/>
                <a:cs typeface="Bebas Neue"/>
                <a:sym typeface="Bebas Neue"/>
              </a:defRPr>
            </a:lvl7pPr>
            <a:lvl8pPr lvl="7" rtl="0">
              <a:lnSpc>
                <a:spcPct val="100000"/>
              </a:lnSpc>
              <a:spcBef>
                <a:spcPts val="0"/>
              </a:spcBef>
              <a:spcAft>
                <a:spcPts val="0"/>
              </a:spcAft>
              <a:buNone/>
              <a:defRPr>
                <a:solidFill>
                  <a:schemeClr val="lt1"/>
                </a:solidFill>
                <a:latin typeface="Bebas Neue"/>
                <a:ea typeface="Bebas Neue"/>
                <a:cs typeface="Bebas Neue"/>
                <a:sym typeface="Bebas Neue"/>
              </a:defRPr>
            </a:lvl8pPr>
            <a:lvl9pPr lvl="8" rtl="0">
              <a:lnSpc>
                <a:spcPct val="100000"/>
              </a:lnSpc>
              <a:spcBef>
                <a:spcPts val="0"/>
              </a:spcBef>
              <a:spcAft>
                <a:spcPts val="0"/>
              </a:spcAft>
              <a:buNone/>
              <a:defRPr>
                <a:solidFill>
                  <a:schemeClr val="lt1"/>
                </a:solidFill>
                <a:latin typeface="Bebas Neue"/>
                <a:ea typeface="Bebas Neue"/>
                <a:cs typeface="Bebas Neue"/>
                <a:sym typeface="Bebas Neue"/>
              </a:defRPr>
            </a:lvl9pPr>
          </a:lstStyle>
          <a:p>
            <a:endParaRPr/>
          </a:p>
        </p:txBody>
      </p:sp>
      <p:sp>
        <p:nvSpPr>
          <p:cNvPr id="266" name="Google Shape;266;p44"/>
          <p:cNvSpPr txBox="1">
            <a:spLocks noGrp="1"/>
          </p:cNvSpPr>
          <p:nvPr>
            <p:ph type="subTitle" idx="6"/>
          </p:nvPr>
        </p:nvSpPr>
        <p:spPr>
          <a:xfrm>
            <a:off x="6341184" y="2952661"/>
            <a:ext cx="2222100" cy="4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67" name="Google Shape;267;p44"/>
          <p:cNvSpPr txBox="1">
            <a:spLocks noGrp="1"/>
          </p:cNvSpPr>
          <p:nvPr>
            <p:ph type="subTitle" idx="7"/>
          </p:nvPr>
        </p:nvSpPr>
        <p:spPr>
          <a:xfrm>
            <a:off x="3201193" y="2670711"/>
            <a:ext cx="1874400" cy="283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a:endParaRPr/>
          </a:p>
        </p:txBody>
      </p:sp>
      <p:sp>
        <p:nvSpPr>
          <p:cNvPr id="268" name="Google Shape;268;p44"/>
          <p:cNvSpPr txBox="1">
            <a:spLocks noGrp="1"/>
          </p:cNvSpPr>
          <p:nvPr>
            <p:ph type="subTitle" idx="8"/>
          </p:nvPr>
        </p:nvSpPr>
        <p:spPr>
          <a:xfrm>
            <a:off x="3201193" y="2954334"/>
            <a:ext cx="2121900" cy="47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69" name="Google Shape;269;p44"/>
          <p:cNvSpPr txBox="1">
            <a:spLocks noGrp="1"/>
          </p:cNvSpPr>
          <p:nvPr>
            <p:ph type="subTitle" idx="9"/>
          </p:nvPr>
        </p:nvSpPr>
        <p:spPr>
          <a:xfrm>
            <a:off x="3201193" y="3785607"/>
            <a:ext cx="1871700" cy="283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a:endParaRPr/>
          </a:p>
        </p:txBody>
      </p:sp>
      <p:sp>
        <p:nvSpPr>
          <p:cNvPr id="270" name="Google Shape;270;p44"/>
          <p:cNvSpPr txBox="1">
            <a:spLocks noGrp="1"/>
          </p:cNvSpPr>
          <p:nvPr>
            <p:ph type="subTitle" idx="13"/>
          </p:nvPr>
        </p:nvSpPr>
        <p:spPr>
          <a:xfrm>
            <a:off x="3201193" y="4070783"/>
            <a:ext cx="2121300" cy="47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71" name="Google Shape;271;p44"/>
          <p:cNvSpPr txBox="1">
            <a:spLocks noGrp="1"/>
          </p:cNvSpPr>
          <p:nvPr>
            <p:ph type="subTitle" idx="14"/>
          </p:nvPr>
        </p:nvSpPr>
        <p:spPr>
          <a:xfrm>
            <a:off x="6341184" y="3787383"/>
            <a:ext cx="1871700" cy="283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solidFill>
                  <a:schemeClr val="lt1"/>
                </a:solidFill>
                <a:latin typeface="Bebas Neue"/>
                <a:ea typeface="Bebas Neue"/>
                <a:cs typeface="Bebas Neue"/>
                <a:sym typeface="Bebas Neue"/>
              </a:defRPr>
            </a:lvl1pPr>
            <a:lvl2pPr lvl="1" rtl="0">
              <a:spcBef>
                <a:spcPts val="0"/>
              </a:spcBef>
              <a:spcAft>
                <a:spcPts val="0"/>
              </a:spcAft>
              <a:buNone/>
              <a:defRPr>
                <a:solidFill>
                  <a:schemeClr val="lt1"/>
                </a:solidFill>
                <a:latin typeface="Bebas Neue"/>
                <a:ea typeface="Bebas Neue"/>
                <a:cs typeface="Bebas Neue"/>
                <a:sym typeface="Bebas Neue"/>
              </a:defRPr>
            </a:lvl2pPr>
            <a:lvl3pPr lvl="2" rtl="0">
              <a:spcBef>
                <a:spcPts val="0"/>
              </a:spcBef>
              <a:spcAft>
                <a:spcPts val="0"/>
              </a:spcAft>
              <a:buNone/>
              <a:defRPr>
                <a:solidFill>
                  <a:schemeClr val="lt1"/>
                </a:solidFill>
                <a:latin typeface="Bebas Neue"/>
                <a:ea typeface="Bebas Neue"/>
                <a:cs typeface="Bebas Neue"/>
                <a:sym typeface="Bebas Neue"/>
              </a:defRPr>
            </a:lvl3pPr>
            <a:lvl4pPr lvl="3" rtl="0">
              <a:spcBef>
                <a:spcPts val="0"/>
              </a:spcBef>
              <a:spcAft>
                <a:spcPts val="0"/>
              </a:spcAft>
              <a:buNone/>
              <a:defRPr>
                <a:solidFill>
                  <a:schemeClr val="lt1"/>
                </a:solidFill>
                <a:latin typeface="Bebas Neue"/>
                <a:ea typeface="Bebas Neue"/>
                <a:cs typeface="Bebas Neue"/>
                <a:sym typeface="Bebas Neue"/>
              </a:defRPr>
            </a:lvl4pPr>
            <a:lvl5pPr lvl="4" rtl="0">
              <a:spcBef>
                <a:spcPts val="0"/>
              </a:spcBef>
              <a:spcAft>
                <a:spcPts val="0"/>
              </a:spcAft>
              <a:buNone/>
              <a:defRPr>
                <a:solidFill>
                  <a:schemeClr val="lt1"/>
                </a:solidFill>
                <a:latin typeface="Bebas Neue"/>
                <a:ea typeface="Bebas Neue"/>
                <a:cs typeface="Bebas Neue"/>
                <a:sym typeface="Bebas Neue"/>
              </a:defRPr>
            </a:lvl5pPr>
            <a:lvl6pPr lvl="5" rtl="0">
              <a:spcBef>
                <a:spcPts val="0"/>
              </a:spcBef>
              <a:spcAft>
                <a:spcPts val="0"/>
              </a:spcAft>
              <a:buNone/>
              <a:defRPr>
                <a:solidFill>
                  <a:schemeClr val="lt1"/>
                </a:solidFill>
                <a:latin typeface="Bebas Neue"/>
                <a:ea typeface="Bebas Neue"/>
                <a:cs typeface="Bebas Neue"/>
                <a:sym typeface="Bebas Neue"/>
              </a:defRPr>
            </a:lvl6pPr>
            <a:lvl7pPr lvl="6" rtl="0">
              <a:spcBef>
                <a:spcPts val="0"/>
              </a:spcBef>
              <a:spcAft>
                <a:spcPts val="0"/>
              </a:spcAft>
              <a:buNone/>
              <a:defRPr>
                <a:solidFill>
                  <a:schemeClr val="lt1"/>
                </a:solidFill>
                <a:latin typeface="Bebas Neue"/>
                <a:ea typeface="Bebas Neue"/>
                <a:cs typeface="Bebas Neue"/>
                <a:sym typeface="Bebas Neue"/>
              </a:defRPr>
            </a:lvl7pPr>
            <a:lvl8pPr lvl="7" rtl="0">
              <a:spcBef>
                <a:spcPts val="0"/>
              </a:spcBef>
              <a:spcAft>
                <a:spcPts val="0"/>
              </a:spcAft>
              <a:buNone/>
              <a:defRPr>
                <a:solidFill>
                  <a:schemeClr val="lt1"/>
                </a:solidFill>
                <a:latin typeface="Bebas Neue"/>
                <a:ea typeface="Bebas Neue"/>
                <a:cs typeface="Bebas Neue"/>
                <a:sym typeface="Bebas Neue"/>
              </a:defRPr>
            </a:lvl8pPr>
            <a:lvl9pPr lvl="8" rtl="0">
              <a:spcBef>
                <a:spcPts val="0"/>
              </a:spcBef>
              <a:spcAft>
                <a:spcPts val="0"/>
              </a:spcAft>
              <a:buNone/>
              <a:defRPr>
                <a:solidFill>
                  <a:schemeClr val="lt1"/>
                </a:solidFill>
                <a:latin typeface="Bebas Neue"/>
                <a:ea typeface="Bebas Neue"/>
                <a:cs typeface="Bebas Neue"/>
                <a:sym typeface="Bebas Neue"/>
              </a:defRPr>
            </a:lvl9pPr>
          </a:lstStyle>
          <a:p>
            <a:endParaRPr/>
          </a:p>
        </p:txBody>
      </p:sp>
      <p:sp>
        <p:nvSpPr>
          <p:cNvPr id="272" name="Google Shape;272;p44"/>
          <p:cNvSpPr txBox="1">
            <a:spLocks noGrp="1"/>
          </p:cNvSpPr>
          <p:nvPr>
            <p:ph type="subTitle" idx="15"/>
          </p:nvPr>
        </p:nvSpPr>
        <p:spPr>
          <a:xfrm>
            <a:off x="6341184" y="4072559"/>
            <a:ext cx="2121300" cy="47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73" name="Google Shape;273;p44"/>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2">
  <p:cSld name="CUSTOM_1">
    <p:spTree>
      <p:nvGrpSpPr>
        <p:cNvPr id="1" name="Shape 274"/>
        <p:cNvGrpSpPr/>
        <p:nvPr/>
      </p:nvGrpSpPr>
      <p:grpSpPr>
        <a:xfrm>
          <a:off x="0" y="0"/>
          <a:ext cx="0" cy="0"/>
          <a:chOff x="0" y="0"/>
          <a:chExt cx="0" cy="0"/>
        </a:xfrm>
      </p:grpSpPr>
      <p:sp>
        <p:nvSpPr>
          <p:cNvPr id="275" name="Google Shape;275;p45"/>
          <p:cNvSpPr/>
          <p:nvPr/>
        </p:nvSpPr>
        <p:spPr>
          <a:xfrm>
            <a:off x="2766683" y="357561"/>
            <a:ext cx="5559600" cy="4489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6" name="Google Shape;276;p45"/>
          <p:cNvSpPr txBox="1">
            <a:spLocks noGrp="1"/>
          </p:cNvSpPr>
          <p:nvPr>
            <p:ph type="subTitle" idx="1"/>
          </p:nvPr>
        </p:nvSpPr>
        <p:spPr>
          <a:xfrm>
            <a:off x="3845043" y="1000523"/>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77" name="Google Shape;277;p45"/>
          <p:cNvSpPr txBox="1">
            <a:spLocks noGrp="1"/>
          </p:cNvSpPr>
          <p:nvPr>
            <p:ph type="subTitle" idx="2"/>
          </p:nvPr>
        </p:nvSpPr>
        <p:spPr>
          <a:xfrm>
            <a:off x="3845043" y="1263389"/>
            <a:ext cx="16455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278" name="Google Shape;278;p45"/>
          <p:cNvSpPr txBox="1">
            <a:spLocks noGrp="1"/>
          </p:cNvSpPr>
          <p:nvPr>
            <p:ph type="subTitle" idx="3"/>
          </p:nvPr>
        </p:nvSpPr>
        <p:spPr>
          <a:xfrm>
            <a:off x="3845043" y="3088289"/>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79" name="Google Shape;279;p45"/>
          <p:cNvSpPr txBox="1">
            <a:spLocks noGrp="1"/>
          </p:cNvSpPr>
          <p:nvPr>
            <p:ph type="subTitle" idx="4"/>
          </p:nvPr>
        </p:nvSpPr>
        <p:spPr>
          <a:xfrm>
            <a:off x="6411818" y="1263378"/>
            <a:ext cx="16455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280" name="Google Shape;280;p45"/>
          <p:cNvSpPr txBox="1">
            <a:spLocks noGrp="1"/>
          </p:cNvSpPr>
          <p:nvPr>
            <p:ph type="subTitle" idx="5"/>
          </p:nvPr>
        </p:nvSpPr>
        <p:spPr>
          <a:xfrm>
            <a:off x="6411068" y="999173"/>
            <a:ext cx="1629000" cy="22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81" name="Google Shape;281;p45"/>
          <p:cNvSpPr txBox="1">
            <a:spLocks noGrp="1"/>
          </p:cNvSpPr>
          <p:nvPr>
            <p:ph type="subTitle" idx="6"/>
          </p:nvPr>
        </p:nvSpPr>
        <p:spPr>
          <a:xfrm>
            <a:off x="3845043" y="3350418"/>
            <a:ext cx="1649400" cy="8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282" name="Google Shape;282;p45"/>
          <p:cNvSpPr txBox="1">
            <a:spLocks noGrp="1"/>
          </p:cNvSpPr>
          <p:nvPr>
            <p:ph type="subTitle" idx="7"/>
          </p:nvPr>
        </p:nvSpPr>
        <p:spPr>
          <a:xfrm>
            <a:off x="6411818" y="3088289"/>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83" name="Google Shape;283;p45"/>
          <p:cNvSpPr txBox="1">
            <a:spLocks noGrp="1"/>
          </p:cNvSpPr>
          <p:nvPr>
            <p:ph type="subTitle" idx="8"/>
          </p:nvPr>
        </p:nvSpPr>
        <p:spPr>
          <a:xfrm>
            <a:off x="6411818" y="3351760"/>
            <a:ext cx="16455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284" name="Google Shape;284;p45"/>
          <p:cNvSpPr txBox="1">
            <a:spLocks noGrp="1"/>
          </p:cNvSpPr>
          <p:nvPr>
            <p:ph type="title"/>
          </p:nvPr>
        </p:nvSpPr>
        <p:spPr>
          <a:xfrm>
            <a:off x="696450" y="1555800"/>
            <a:ext cx="1857600" cy="20319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4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hree columns 1">
  <p:cSld name="CUSTOM_1_2">
    <p:bg>
      <p:bgPr>
        <a:solidFill>
          <a:schemeClr val="dk1"/>
        </a:solidFill>
        <a:effectLst/>
      </p:bgPr>
    </p:bg>
    <p:spTree>
      <p:nvGrpSpPr>
        <p:cNvPr id="1" name="Shape 286"/>
        <p:cNvGrpSpPr/>
        <p:nvPr/>
      </p:nvGrpSpPr>
      <p:grpSpPr>
        <a:xfrm>
          <a:off x="0" y="0"/>
          <a:ext cx="0" cy="0"/>
          <a:chOff x="0" y="0"/>
          <a:chExt cx="0" cy="0"/>
        </a:xfrm>
      </p:grpSpPr>
      <p:sp>
        <p:nvSpPr>
          <p:cNvPr id="287" name="Google Shape;287;p46"/>
          <p:cNvSpPr/>
          <p:nvPr/>
        </p:nvSpPr>
        <p:spPr>
          <a:xfrm>
            <a:off x="4116250" y="2066300"/>
            <a:ext cx="5208900" cy="1014900"/>
          </a:xfrm>
          <a:prstGeom prst="rect">
            <a:avLst/>
          </a:prstGeom>
          <a:solidFill>
            <a:schemeClr val="l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lt1"/>
              </a:solidFill>
            </a:endParaRPr>
          </a:p>
        </p:txBody>
      </p:sp>
      <p:sp>
        <p:nvSpPr>
          <p:cNvPr id="288" name="Google Shape;288;p46"/>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6"/>
          <p:cNvSpPr txBox="1">
            <a:spLocks noGrp="1"/>
          </p:cNvSpPr>
          <p:nvPr>
            <p:ph type="subTitle" idx="1"/>
          </p:nvPr>
        </p:nvSpPr>
        <p:spPr>
          <a:xfrm>
            <a:off x="1617018" y="695723"/>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90" name="Google Shape;290;p46"/>
          <p:cNvSpPr txBox="1">
            <a:spLocks noGrp="1"/>
          </p:cNvSpPr>
          <p:nvPr>
            <p:ph type="subTitle" idx="2"/>
          </p:nvPr>
        </p:nvSpPr>
        <p:spPr>
          <a:xfrm>
            <a:off x="1617018" y="958589"/>
            <a:ext cx="16455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91" name="Google Shape;291;p46"/>
          <p:cNvSpPr txBox="1">
            <a:spLocks noGrp="1"/>
          </p:cNvSpPr>
          <p:nvPr>
            <p:ph type="subTitle" idx="3"/>
          </p:nvPr>
        </p:nvSpPr>
        <p:spPr>
          <a:xfrm>
            <a:off x="1617018" y="3393089"/>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92" name="Google Shape;292;p46"/>
          <p:cNvSpPr txBox="1">
            <a:spLocks noGrp="1"/>
          </p:cNvSpPr>
          <p:nvPr>
            <p:ph type="subTitle" idx="4"/>
          </p:nvPr>
        </p:nvSpPr>
        <p:spPr>
          <a:xfrm>
            <a:off x="1617018" y="3655218"/>
            <a:ext cx="1649400" cy="8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93" name="Google Shape;293;p46"/>
          <p:cNvSpPr txBox="1">
            <a:spLocks noGrp="1"/>
          </p:cNvSpPr>
          <p:nvPr>
            <p:ph type="subTitle" idx="5"/>
          </p:nvPr>
        </p:nvSpPr>
        <p:spPr>
          <a:xfrm>
            <a:off x="1617018" y="2047268"/>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294" name="Google Shape;294;p46"/>
          <p:cNvSpPr txBox="1">
            <a:spLocks noGrp="1"/>
          </p:cNvSpPr>
          <p:nvPr>
            <p:ph type="subTitle" idx="6"/>
          </p:nvPr>
        </p:nvSpPr>
        <p:spPr>
          <a:xfrm>
            <a:off x="1617018" y="2310740"/>
            <a:ext cx="16455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295" name="Google Shape;295;p46"/>
          <p:cNvSpPr txBox="1">
            <a:spLocks noGrp="1"/>
          </p:cNvSpPr>
          <p:nvPr>
            <p:ph type="title"/>
          </p:nvPr>
        </p:nvSpPr>
        <p:spPr>
          <a:xfrm>
            <a:off x="4571475" y="2238025"/>
            <a:ext cx="3868500" cy="65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four columns 3">
  <p:cSld name="CUSTOM_1_1">
    <p:spTree>
      <p:nvGrpSpPr>
        <p:cNvPr id="1" name="Shape 296"/>
        <p:cNvGrpSpPr/>
        <p:nvPr/>
      </p:nvGrpSpPr>
      <p:grpSpPr>
        <a:xfrm>
          <a:off x="0" y="0"/>
          <a:ext cx="0" cy="0"/>
          <a:chOff x="0" y="0"/>
          <a:chExt cx="0" cy="0"/>
        </a:xfrm>
      </p:grpSpPr>
      <p:sp>
        <p:nvSpPr>
          <p:cNvPr id="297" name="Google Shape;297;p47"/>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7"/>
          <p:cNvSpPr txBox="1">
            <a:spLocks noGrp="1"/>
          </p:cNvSpPr>
          <p:nvPr>
            <p:ph type="subTitle" idx="1"/>
          </p:nvPr>
        </p:nvSpPr>
        <p:spPr>
          <a:xfrm>
            <a:off x="4800600" y="740624"/>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a:endParaRPr/>
          </a:p>
        </p:txBody>
      </p:sp>
      <p:sp>
        <p:nvSpPr>
          <p:cNvPr id="299" name="Google Shape;299;p47"/>
          <p:cNvSpPr txBox="1">
            <a:spLocks noGrp="1"/>
          </p:cNvSpPr>
          <p:nvPr>
            <p:ph type="subTitle" idx="2"/>
          </p:nvPr>
        </p:nvSpPr>
        <p:spPr>
          <a:xfrm>
            <a:off x="4800600" y="1098397"/>
            <a:ext cx="3405000" cy="46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00" name="Google Shape;300;p47"/>
          <p:cNvSpPr txBox="1">
            <a:spLocks noGrp="1"/>
          </p:cNvSpPr>
          <p:nvPr>
            <p:ph type="subTitle" idx="3"/>
          </p:nvPr>
        </p:nvSpPr>
        <p:spPr>
          <a:xfrm>
            <a:off x="4800600" y="3611735"/>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a:endParaRPr/>
          </a:p>
        </p:txBody>
      </p:sp>
      <p:sp>
        <p:nvSpPr>
          <p:cNvPr id="301" name="Google Shape;301;p47"/>
          <p:cNvSpPr txBox="1">
            <a:spLocks noGrp="1"/>
          </p:cNvSpPr>
          <p:nvPr>
            <p:ph type="subTitle" idx="4"/>
          </p:nvPr>
        </p:nvSpPr>
        <p:spPr>
          <a:xfrm>
            <a:off x="4800600" y="2060915"/>
            <a:ext cx="3401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02" name="Google Shape;302;p47"/>
          <p:cNvSpPr txBox="1">
            <a:spLocks noGrp="1"/>
          </p:cNvSpPr>
          <p:nvPr>
            <p:ph type="subTitle" idx="5"/>
          </p:nvPr>
        </p:nvSpPr>
        <p:spPr>
          <a:xfrm>
            <a:off x="4800600" y="1698951"/>
            <a:ext cx="1629000" cy="22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a:endParaRPr/>
          </a:p>
        </p:txBody>
      </p:sp>
      <p:sp>
        <p:nvSpPr>
          <p:cNvPr id="303" name="Google Shape;303;p47"/>
          <p:cNvSpPr txBox="1">
            <a:spLocks noGrp="1"/>
          </p:cNvSpPr>
          <p:nvPr>
            <p:ph type="subTitle" idx="6"/>
          </p:nvPr>
        </p:nvSpPr>
        <p:spPr>
          <a:xfrm>
            <a:off x="4800600" y="3970871"/>
            <a:ext cx="3401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04" name="Google Shape;304;p47"/>
          <p:cNvSpPr txBox="1">
            <a:spLocks noGrp="1"/>
          </p:cNvSpPr>
          <p:nvPr>
            <p:ph type="title"/>
          </p:nvPr>
        </p:nvSpPr>
        <p:spPr>
          <a:xfrm>
            <a:off x="603150" y="1892800"/>
            <a:ext cx="2044200" cy="119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5" name="Google Shape;305;p47"/>
          <p:cNvSpPr txBox="1">
            <a:spLocks noGrp="1"/>
          </p:cNvSpPr>
          <p:nvPr>
            <p:ph type="subTitle" idx="7"/>
          </p:nvPr>
        </p:nvSpPr>
        <p:spPr>
          <a:xfrm>
            <a:off x="4800600" y="3020457"/>
            <a:ext cx="34017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06" name="Google Shape;306;p47"/>
          <p:cNvSpPr txBox="1">
            <a:spLocks noGrp="1"/>
          </p:cNvSpPr>
          <p:nvPr>
            <p:ph type="subTitle" idx="8"/>
          </p:nvPr>
        </p:nvSpPr>
        <p:spPr>
          <a:xfrm>
            <a:off x="4800600" y="2658653"/>
            <a:ext cx="1629000" cy="22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four columns 4">
  <p:cSld name="CUSTOM_1_1_2">
    <p:spTree>
      <p:nvGrpSpPr>
        <p:cNvPr id="1" name="Shape 307"/>
        <p:cNvGrpSpPr/>
        <p:nvPr/>
      </p:nvGrpSpPr>
      <p:grpSpPr>
        <a:xfrm>
          <a:off x="0" y="0"/>
          <a:ext cx="0" cy="0"/>
          <a:chOff x="0" y="0"/>
          <a:chExt cx="0" cy="0"/>
        </a:xfrm>
      </p:grpSpPr>
      <p:sp>
        <p:nvSpPr>
          <p:cNvPr id="308" name="Google Shape;308;p48"/>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txBox="1">
            <a:spLocks noGrp="1"/>
          </p:cNvSpPr>
          <p:nvPr>
            <p:ph type="subTitle" idx="1"/>
          </p:nvPr>
        </p:nvSpPr>
        <p:spPr>
          <a:xfrm>
            <a:off x="1440172" y="1904975"/>
            <a:ext cx="1464000" cy="21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000" b="1">
                <a:solidFill>
                  <a:schemeClr val="lt1"/>
                </a:solidFill>
                <a:latin typeface="Bebas Neue"/>
                <a:ea typeface="Bebas Neue"/>
                <a:cs typeface="Bebas Neue"/>
                <a:sym typeface="Bebas Neue"/>
              </a:defRPr>
            </a:lvl1pPr>
            <a:lvl2pPr lvl="1" algn="r" rtl="0">
              <a:lnSpc>
                <a:spcPct val="100000"/>
              </a:lnSpc>
              <a:spcBef>
                <a:spcPts val="0"/>
              </a:spcBef>
              <a:spcAft>
                <a:spcPts val="0"/>
              </a:spcAft>
              <a:buNone/>
              <a:defRPr sz="2000">
                <a:solidFill>
                  <a:schemeClr val="lt1"/>
                </a:solidFill>
                <a:latin typeface="Bebas Neue"/>
                <a:ea typeface="Bebas Neue"/>
                <a:cs typeface="Bebas Neue"/>
                <a:sym typeface="Bebas Neue"/>
              </a:defRPr>
            </a:lvl2pPr>
            <a:lvl3pPr lvl="2" algn="r" rtl="0">
              <a:lnSpc>
                <a:spcPct val="100000"/>
              </a:lnSpc>
              <a:spcBef>
                <a:spcPts val="0"/>
              </a:spcBef>
              <a:spcAft>
                <a:spcPts val="0"/>
              </a:spcAft>
              <a:buNone/>
              <a:defRPr sz="2000">
                <a:solidFill>
                  <a:schemeClr val="lt1"/>
                </a:solidFill>
                <a:latin typeface="Bebas Neue"/>
                <a:ea typeface="Bebas Neue"/>
                <a:cs typeface="Bebas Neue"/>
                <a:sym typeface="Bebas Neue"/>
              </a:defRPr>
            </a:lvl3pPr>
            <a:lvl4pPr lvl="3" algn="r" rtl="0">
              <a:lnSpc>
                <a:spcPct val="100000"/>
              </a:lnSpc>
              <a:spcBef>
                <a:spcPts val="0"/>
              </a:spcBef>
              <a:spcAft>
                <a:spcPts val="0"/>
              </a:spcAft>
              <a:buNone/>
              <a:defRPr sz="2000">
                <a:solidFill>
                  <a:schemeClr val="lt1"/>
                </a:solidFill>
                <a:latin typeface="Bebas Neue"/>
                <a:ea typeface="Bebas Neue"/>
                <a:cs typeface="Bebas Neue"/>
                <a:sym typeface="Bebas Neue"/>
              </a:defRPr>
            </a:lvl4pPr>
            <a:lvl5pPr lvl="4" algn="r" rtl="0">
              <a:lnSpc>
                <a:spcPct val="100000"/>
              </a:lnSpc>
              <a:spcBef>
                <a:spcPts val="0"/>
              </a:spcBef>
              <a:spcAft>
                <a:spcPts val="0"/>
              </a:spcAft>
              <a:buNone/>
              <a:defRPr sz="2000">
                <a:solidFill>
                  <a:schemeClr val="lt1"/>
                </a:solidFill>
                <a:latin typeface="Bebas Neue"/>
                <a:ea typeface="Bebas Neue"/>
                <a:cs typeface="Bebas Neue"/>
                <a:sym typeface="Bebas Neue"/>
              </a:defRPr>
            </a:lvl5pPr>
            <a:lvl6pPr lvl="5" algn="r" rtl="0">
              <a:lnSpc>
                <a:spcPct val="100000"/>
              </a:lnSpc>
              <a:spcBef>
                <a:spcPts val="0"/>
              </a:spcBef>
              <a:spcAft>
                <a:spcPts val="0"/>
              </a:spcAft>
              <a:buNone/>
              <a:defRPr sz="2000">
                <a:solidFill>
                  <a:schemeClr val="lt1"/>
                </a:solidFill>
                <a:latin typeface="Bebas Neue"/>
                <a:ea typeface="Bebas Neue"/>
                <a:cs typeface="Bebas Neue"/>
                <a:sym typeface="Bebas Neue"/>
              </a:defRPr>
            </a:lvl6pPr>
            <a:lvl7pPr lvl="6" algn="r" rtl="0">
              <a:lnSpc>
                <a:spcPct val="100000"/>
              </a:lnSpc>
              <a:spcBef>
                <a:spcPts val="0"/>
              </a:spcBef>
              <a:spcAft>
                <a:spcPts val="0"/>
              </a:spcAft>
              <a:buNone/>
              <a:defRPr sz="2000">
                <a:solidFill>
                  <a:schemeClr val="lt1"/>
                </a:solidFill>
                <a:latin typeface="Bebas Neue"/>
                <a:ea typeface="Bebas Neue"/>
                <a:cs typeface="Bebas Neue"/>
                <a:sym typeface="Bebas Neue"/>
              </a:defRPr>
            </a:lvl7pPr>
            <a:lvl8pPr lvl="7" algn="r" rtl="0">
              <a:lnSpc>
                <a:spcPct val="100000"/>
              </a:lnSpc>
              <a:spcBef>
                <a:spcPts val="0"/>
              </a:spcBef>
              <a:spcAft>
                <a:spcPts val="0"/>
              </a:spcAft>
              <a:buNone/>
              <a:defRPr sz="2000">
                <a:solidFill>
                  <a:schemeClr val="lt1"/>
                </a:solidFill>
                <a:latin typeface="Bebas Neue"/>
                <a:ea typeface="Bebas Neue"/>
                <a:cs typeface="Bebas Neue"/>
                <a:sym typeface="Bebas Neue"/>
              </a:defRPr>
            </a:lvl8pPr>
            <a:lvl9pPr lvl="8" algn="r" rtl="0">
              <a:lnSpc>
                <a:spcPct val="100000"/>
              </a:lnSpc>
              <a:spcBef>
                <a:spcPts val="0"/>
              </a:spcBef>
              <a:spcAft>
                <a:spcPts val="0"/>
              </a:spcAft>
              <a:buNone/>
              <a:defRPr sz="2000">
                <a:solidFill>
                  <a:schemeClr val="lt1"/>
                </a:solidFill>
                <a:latin typeface="Bebas Neue"/>
                <a:ea typeface="Bebas Neue"/>
                <a:cs typeface="Bebas Neue"/>
                <a:sym typeface="Bebas Neue"/>
              </a:defRPr>
            </a:lvl9pPr>
          </a:lstStyle>
          <a:p>
            <a:endParaRPr/>
          </a:p>
        </p:txBody>
      </p:sp>
      <p:sp>
        <p:nvSpPr>
          <p:cNvPr id="310" name="Google Shape;310;p48"/>
          <p:cNvSpPr txBox="1">
            <a:spLocks noGrp="1"/>
          </p:cNvSpPr>
          <p:nvPr>
            <p:ph type="subTitle" idx="2"/>
          </p:nvPr>
        </p:nvSpPr>
        <p:spPr>
          <a:xfrm>
            <a:off x="713225" y="2262750"/>
            <a:ext cx="2191200" cy="460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lt1"/>
                </a:solidFill>
              </a:defRPr>
            </a:lvl2pPr>
            <a:lvl3pPr lvl="2" algn="r" rtl="0">
              <a:lnSpc>
                <a:spcPct val="100000"/>
              </a:lnSpc>
              <a:spcBef>
                <a:spcPts val="0"/>
              </a:spcBef>
              <a:spcAft>
                <a:spcPts val="0"/>
              </a:spcAft>
              <a:buNone/>
              <a:defRPr sz="1400">
                <a:solidFill>
                  <a:schemeClr val="lt1"/>
                </a:solidFill>
              </a:defRPr>
            </a:lvl3pPr>
            <a:lvl4pPr lvl="3" algn="r" rtl="0">
              <a:lnSpc>
                <a:spcPct val="100000"/>
              </a:lnSpc>
              <a:spcBef>
                <a:spcPts val="0"/>
              </a:spcBef>
              <a:spcAft>
                <a:spcPts val="0"/>
              </a:spcAft>
              <a:buNone/>
              <a:defRPr sz="1400">
                <a:solidFill>
                  <a:schemeClr val="lt1"/>
                </a:solidFill>
              </a:defRPr>
            </a:lvl4pPr>
            <a:lvl5pPr lvl="4" algn="r" rtl="0">
              <a:lnSpc>
                <a:spcPct val="100000"/>
              </a:lnSpc>
              <a:spcBef>
                <a:spcPts val="0"/>
              </a:spcBef>
              <a:spcAft>
                <a:spcPts val="0"/>
              </a:spcAft>
              <a:buNone/>
              <a:defRPr sz="1400">
                <a:solidFill>
                  <a:schemeClr val="lt1"/>
                </a:solidFill>
              </a:defRPr>
            </a:lvl5pPr>
            <a:lvl6pPr lvl="5" algn="r" rtl="0">
              <a:lnSpc>
                <a:spcPct val="100000"/>
              </a:lnSpc>
              <a:spcBef>
                <a:spcPts val="0"/>
              </a:spcBef>
              <a:spcAft>
                <a:spcPts val="0"/>
              </a:spcAft>
              <a:buNone/>
              <a:defRPr sz="1400">
                <a:solidFill>
                  <a:schemeClr val="lt1"/>
                </a:solidFill>
              </a:defRPr>
            </a:lvl6pPr>
            <a:lvl7pPr lvl="6" algn="r" rtl="0">
              <a:lnSpc>
                <a:spcPct val="100000"/>
              </a:lnSpc>
              <a:spcBef>
                <a:spcPts val="0"/>
              </a:spcBef>
              <a:spcAft>
                <a:spcPts val="0"/>
              </a:spcAft>
              <a:buNone/>
              <a:defRPr sz="1400">
                <a:solidFill>
                  <a:schemeClr val="lt1"/>
                </a:solidFill>
              </a:defRPr>
            </a:lvl7pPr>
            <a:lvl8pPr lvl="7" algn="r" rtl="0">
              <a:lnSpc>
                <a:spcPct val="100000"/>
              </a:lnSpc>
              <a:spcBef>
                <a:spcPts val="0"/>
              </a:spcBef>
              <a:spcAft>
                <a:spcPts val="0"/>
              </a:spcAft>
              <a:buNone/>
              <a:defRPr sz="1400">
                <a:solidFill>
                  <a:schemeClr val="lt1"/>
                </a:solidFill>
              </a:defRPr>
            </a:lvl8pPr>
            <a:lvl9pPr lvl="8" algn="r" rtl="0">
              <a:lnSpc>
                <a:spcPct val="100000"/>
              </a:lnSpc>
              <a:spcBef>
                <a:spcPts val="0"/>
              </a:spcBef>
              <a:spcAft>
                <a:spcPts val="0"/>
              </a:spcAft>
              <a:buNone/>
              <a:defRPr sz="1400">
                <a:solidFill>
                  <a:schemeClr val="lt1"/>
                </a:solidFill>
              </a:defRPr>
            </a:lvl9pPr>
          </a:lstStyle>
          <a:p>
            <a:endParaRPr/>
          </a:p>
        </p:txBody>
      </p:sp>
      <p:sp>
        <p:nvSpPr>
          <p:cNvPr id="311" name="Google Shape;311;p48"/>
          <p:cNvSpPr txBox="1">
            <a:spLocks noGrp="1"/>
          </p:cNvSpPr>
          <p:nvPr>
            <p:ph type="subTitle" idx="3"/>
          </p:nvPr>
        </p:nvSpPr>
        <p:spPr>
          <a:xfrm>
            <a:off x="6220767" y="3388835"/>
            <a:ext cx="1627500" cy="2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lt1"/>
                </a:solidFill>
                <a:latin typeface="Bebas Neue"/>
                <a:ea typeface="Bebas Neue"/>
                <a:cs typeface="Bebas Neue"/>
                <a:sym typeface="Bebas Neue"/>
              </a:defRPr>
            </a:lvl9pPr>
          </a:lstStyle>
          <a:p>
            <a:endParaRPr/>
          </a:p>
        </p:txBody>
      </p:sp>
      <p:sp>
        <p:nvSpPr>
          <p:cNvPr id="312" name="Google Shape;312;p48"/>
          <p:cNvSpPr txBox="1">
            <a:spLocks noGrp="1"/>
          </p:cNvSpPr>
          <p:nvPr>
            <p:ph type="subTitle" idx="4"/>
          </p:nvPr>
        </p:nvSpPr>
        <p:spPr>
          <a:xfrm>
            <a:off x="6220767" y="2266940"/>
            <a:ext cx="219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313" name="Google Shape;313;p48"/>
          <p:cNvSpPr txBox="1">
            <a:spLocks noGrp="1"/>
          </p:cNvSpPr>
          <p:nvPr>
            <p:ph type="subTitle" idx="5"/>
          </p:nvPr>
        </p:nvSpPr>
        <p:spPr>
          <a:xfrm>
            <a:off x="6220767" y="1904976"/>
            <a:ext cx="1629000" cy="22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0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0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0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0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0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0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0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000">
                <a:solidFill>
                  <a:schemeClr val="lt1"/>
                </a:solidFill>
                <a:latin typeface="Bebas Neue"/>
                <a:ea typeface="Bebas Neue"/>
                <a:cs typeface="Bebas Neue"/>
                <a:sym typeface="Bebas Neue"/>
              </a:defRPr>
            </a:lvl9pPr>
          </a:lstStyle>
          <a:p>
            <a:endParaRPr/>
          </a:p>
        </p:txBody>
      </p:sp>
      <p:sp>
        <p:nvSpPr>
          <p:cNvPr id="314" name="Google Shape;314;p48"/>
          <p:cNvSpPr txBox="1">
            <a:spLocks noGrp="1"/>
          </p:cNvSpPr>
          <p:nvPr>
            <p:ph type="subTitle" idx="6"/>
          </p:nvPr>
        </p:nvSpPr>
        <p:spPr>
          <a:xfrm>
            <a:off x="6220767" y="3747971"/>
            <a:ext cx="219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315" name="Google Shape;315;p48"/>
          <p:cNvSpPr txBox="1">
            <a:spLocks noGrp="1"/>
          </p:cNvSpPr>
          <p:nvPr>
            <p:ph type="title"/>
          </p:nvPr>
        </p:nvSpPr>
        <p:spPr>
          <a:xfrm>
            <a:off x="1928825" y="377276"/>
            <a:ext cx="52863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48"/>
          <p:cNvSpPr txBox="1">
            <a:spLocks noGrp="1"/>
          </p:cNvSpPr>
          <p:nvPr>
            <p:ph type="subTitle" idx="7"/>
          </p:nvPr>
        </p:nvSpPr>
        <p:spPr>
          <a:xfrm>
            <a:off x="715348" y="3751475"/>
            <a:ext cx="2188500" cy="4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lt1"/>
                </a:solidFill>
              </a:defRPr>
            </a:lvl2pPr>
            <a:lvl3pPr lvl="2" algn="r" rtl="0">
              <a:lnSpc>
                <a:spcPct val="100000"/>
              </a:lnSpc>
              <a:spcBef>
                <a:spcPts val="0"/>
              </a:spcBef>
              <a:spcAft>
                <a:spcPts val="0"/>
              </a:spcAft>
              <a:buNone/>
              <a:defRPr sz="1400">
                <a:solidFill>
                  <a:schemeClr val="lt1"/>
                </a:solidFill>
              </a:defRPr>
            </a:lvl3pPr>
            <a:lvl4pPr lvl="3" algn="r" rtl="0">
              <a:lnSpc>
                <a:spcPct val="100000"/>
              </a:lnSpc>
              <a:spcBef>
                <a:spcPts val="0"/>
              </a:spcBef>
              <a:spcAft>
                <a:spcPts val="0"/>
              </a:spcAft>
              <a:buNone/>
              <a:defRPr sz="1400">
                <a:solidFill>
                  <a:schemeClr val="lt1"/>
                </a:solidFill>
              </a:defRPr>
            </a:lvl4pPr>
            <a:lvl5pPr lvl="4" algn="r" rtl="0">
              <a:lnSpc>
                <a:spcPct val="100000"/>
              </a:lnSpc>
              <a:spcBef>
                <a:spcPts val="0"/>
              </a:spcBef>
              <a:spcAft>
                <a:spcPts val="0"/>
              </a:spcAft>
              <a:buNone/>
              <a:defRPr sz="1400">
                <a:solidFill>
                  <a:schemeClr val="lt1"/>
                </a:solidFill>
              </a:defRPr>
            </a:lvl5pPr>
            <a:lvl6pPr lvl="5" algn="r" rtl="0">
              <a:lnSpc>
                <a:spcPct val="100000"/>
              </a:lnSpc>
              <a:spcBef>
                <a:spcPts val="0"/>
              </a:spcBef>
              <a:spcAft>
                <a:spcPts val="0"/>
              </a:spcAft>
              <a:buNone/>
              <a:defRPr sz="1400">
                <a:solidFill>
                  <a:schemeClr val="lt1"/>
                </a:solidFill>
              </a:defRPr>
            </a:lvl6pPr>
            <a:lvl7pPr lvl="6" algn="r" rtl="0">
              <a:lnSpc>
                <a:spcPct val="100000"/>
              </a:lnSpc>
              <a:spcBef>
                <a:spcPts val="0"/>
              </a:spcBef>
              <a:spcAft>
                <a:spcPts val="0"/>
              </a:spcAft>
              <a:buNone/>
              <a:defRPr sz="1400">
                <a:solidFill>
                  <a:schemeClr val="lt1"/>
                </a:solidFill>
              </a:defRPr>
            </a:lvl7pPr>
            <a:lvl8pPr lvl="7" algn="r" rtl="0">
              <a:lnSpc>
                <a:spcPct val="100000"/>
              </a:lnSpc>
              <a:spcBef>
                <a:spcPts val="0"/>
              </a:spcBef>
              <a:spcAft>
                <a:spcPts val="0"/>
              </a:spcAft>
              <a:buNone/>
              <a:defRPr sz="1400">
                <a:solidFill>
                  <a:schemeClr val="lt1"/>
                </a:solidFill>
              </a:defRPr>
            </a:lvl8pPr>
            <a:lvl9pPr lvl="8" algn="r" rtl="0">
              <a:lnSpc>
                <a:spcPct val="100000"/>
              </a:lnSpc>
              <a:spcBef>
                <a:spcPts val="0"/>
              </a:spcBef>
              <a:spcAft>
                <a:spcPts val="0"/>
              </a:spcAft>
              <a:buNone/>
              <a:defRPr sz="1400">
                <a:solidFill>
                  <a:schemeClr val="lt1"/>
                </a:solidFill>
              </a:defRPr>
            </a:lvl9pPr>
          </a:lstStyle>
          <a:p>
            <a:endParaRPr/>
          </a:p>
        </p:txBody>
      </p:sp>
      <p:sp>
        <p:nvSpPr>
          <p:cNvPr id="317" name="Google Shape;317;p48"/>
          <p:cNvSpPr txBox="1">
            <a:spLocks noGrp="1"/>
          </p:cNvSpPr>
          <p:nvPr>
            <p:ph type="subTitle" idx="8"/>
          </p:nvPr>
        </p:nvSpPr>
        <p:spPr>
          <a:xfrm>
            <a:off x="1438823" y="3389675"/>
            <a:ext cx="1465500" cy="22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000" b="1">
                <a:solidFill>
                  <a:schemeClr val="lt1"/>
                </a:solidFill>
                <a:latin typeface="Bebas Neue"/>
                <a:ea typeface="Bebas Neue"/>
                <a:cs typeface="Bebas Neue"/>
                <a:sym typeface="Bebas Neue"/>
              </a:defRPr>
            </a:lvl1pPr>
            <a:lvl2pPr lvl="1" algn="r" rtl="0">
              <a:lnSpc>
                <a:spcPct val="100000"/>
              </a:lnSpc>
              <a:spcBef>
                <a:spcPts val="0"/>
              </a:spcBef>
              <a:spcAft>
                <a:spcPts val="0"/>
              </a:spcAft>
              <a:buNone/>
              <a:defRPr sz="2000">
                <a:solidFill>
                  <a:schemeClr val="lt1"/>
                </a:solidFill>
                <a:latin typeface="Bebas Neue"/>
                <a:ea typeface="Bebas Neue"/>
                <a:cs typeface="Bebas Neue"/>
                <a:sym typeface="Bebas Neue"/>
              </a:defRPr>
            </a:lvl2pPr>
            <a:lvl3pPr lvl="2" algn="r" rtl="0">
              <a:lnSpc>
                <a:spcPct val="100000"/>
              </a:lnSpc>
              <a:spcBef>
                <a:spcPts val="0"/>
              </a:spcBef>
              <a:spcAft>
                <a:spcPts val="0"/>
              </a:spcAft>
              <a:buNone/>
              <a:defRPr sz="2000">
                <a:solidFill>
                  <a:schemeClr val="lt1"/>
                </a:solidFill>
                <a:latin typeface="Bebas Neue"/>
                <a:ea typeface="Bebas Neue"/>
                <a:cs typeface="Bebas Neue"/>
                <a:sym typeface="Bebas Neue"/>
              </a:defRPr>
            </a:lvl3pPr>
            <a:lvl4pPr lvl="3" algn="r" rtl="0">
              <a:lnSpc>
                <a:spcPct val="100000"/>
              </a:lnSpc>
              <a:spcBef>
                <a:spcPts val="0"/>
              </a:spcBef>
              <a:spcAft>
                <a:spcPts val="0"/>
              </a:spcAft>
              <a:buNone/>
              <a:defRPr sz="2000">
                <a:solidFill>
                  <a:schemeClr val="lt1"/>
                </a:solidFill>
                <a:latin typeface="Bebas Neue"/>
                <a:ea typeface="Bebas Neue"/>
                <a:cs typeface="Bebas Neue"/>
                <a:sym typeface="Bebas Neue"/>
              </a:defRPr>
            </a:lvl4pPr>
            <a:lvl5pPr lvl="4" algn="r" rtl="0">
              <a:lnSpc>
                <a:spcPct val="100000"/>
              </a:lnSpc>
              <a:spcBef>
                <a:spcPts val="0"/>
              </a:spcBef>
              <a:spcAft>
                <a:spcPts val="0"/>
              </a:spcAft>
              <a:buNone/>
              <a:defRPr sz="2000">
                <a:solidFill>
                  <a:schemeClr val="lt1"/>
                </a:solidFill>
                <a:latin typeface="Bebas Neue"/>
                <a:ea typeface="Bebas Neue"/>
                <a:cs typeface="Bebas Neue"/>
                <a:sym typeface="Bebas Neue"/>
              </a:defRPr>
            </a:lvl5pPr>
            <a:lvl6pPr lvl="5" algn="r" rtl="0">
              <a:lnSpc>
                <a:spcPct val="100000"/>
              </a:lnSpc>
              <a:spcBef>
                <a:spcPts val="0"/>
              </a:spcBef>
              <a:spcAft>
                <a:spcPts val="0"/>
              </a:spcAft>
              <a:buNone/>
              <a:defRPr sz="2000">
                <a:solidFill>
                  <a:schemeClr val="lt1"/>
                </a:solidFill>
                <a:latin typeface="Bebas Neue"/>
                <a:ea typeface="Bebas Neue"/>
                <a:cs typeface="Bebas Neue"/>
                <a:sym typeface="Bebas Neue"/>
              </a:defRPr>
            </a:lvl6pPr>
            <a:lvl7pPr lvl="6" algn="r" rtl="0">
              <a:lnSpc>
                <a:spcPct val="100000"/>
              </a:lnSpc>
              <a:spcBef>
                <a:spcPts val="0"/>
              </a:spcBef>
              <a:spcAft>
                <a:spcPts val="0"/>
              </a:spcAft>
              <a:buNone/>
              <a:defRPr sz="2000">
                <a:solidFill>
                  <a:schemeClr val="lt1"/>
                </a:solidFill>
                <a:latin typeface="Bebas Neue"/>
                <a:ea typeface="Bebas Neue"/>
                <a:cs typeface="Bebas Neue"/>
                <a:sym typeface="Bebas Neue"/>
              </a:defRPr>
            </a:lvl7pPr>
            <a:lvl8pPr lvl="7" algn="r" rtl="0">
              <a:lnSpc>
                <a:spcPct val="100000"/>
              </a:lnSpc>
              <a:spcBef>
                <a:spcPts val="0"/>
              </a:spcBef>
              <a:spcAft>
                <a:spcPts val="0"/>
              </a:spcAft>
              <a:buNone/>
              <a:defRPr sz="2000">
                <a:solidFill>
                  <a:schemeClr val="lt1"/>
                </a:solidFill>
                <a:latin typeface="Bebas Neue"/>
                <a:ea typeface="Bebas Neue"/>
                <a:cs typeface="Bebas Neue"/>
                <a:sym typeface="Bebas Neue"/>
              </a:defRPr>
            </a:lvl8pPr>
            <a:lvl9pPr lvl="8" algn="r" rtl="0">
              <a:lnSpc>
                <a:spcPct val="100000"/>
              </a:lnSpc>
              <a:spcBef>
                <a:spcPts val="0"/>
              </a:spcBef>
              <a:spcAft>
                <a:spcPts val="0"/>
              </a:spcAft>
              <a:buNone/>
              <a:defRPr sz="2000">
                <a:solidFill>
                  <a:schemeClr val="lt1"/>
                </a:solidFill>
                <a:latin typeface="Bebas Neue"/>
                <a:ea typeface="Bebas Neue"/>
                <a:cs typeface="Bebas Neue"/>
                <a:sym typeface="Bebas Neu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2">
  <p:cSld name="CUSTOM_1_1_1">
    <p:spTree>
      <p:nvGrpSpPr>
        <p:cNvPr id="1" name="Shape 318"/>
        <p:cNvGrpSpPr/>
        <p:nvPr/>
      </p:nvGrpSpPr>
      <p:grpSpPr>
        <a:xfrm>
          <a:off x="0" y="0"/>
          <a:ext cx="0" cy="0"/>
          <a:chOff x="0" y="0"/>
          <a:chExt cx="0" cy="0"/>
        </a:xfrm>
      </p:grpSpPr>
      <p:sp>
        <p:nvSpPr>
          <p:cNvPr id="319" name="Google Shape;319;p49"/>
          <p:cNvSpPr/>
          <p:nvPr/>
        </p:nvSpPr>
        <p:spPr>
          <a:xfrm>
            <a:off x="0" y="2571750"/>
            <a:ext cx="9144000" cy="25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0" name="Google Shape;320;p49"/>
          <p:cNvSpPr txBox="1">
            <a:spLocks noGrp="1"/>
          </p:cNvSpPr>
          <p:nvPr>
            <p:ph type="subTitle" idx="1"/>
          </p:nvPr>
        </p:nvSpPr>
        <p:spPr>
          <a:xfrm>
            <a:off x="3878479" y="3404434"/>
            <a:ext cx="13806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21" name="Google Shape;321;p49"/>
          <p:cNvSpPr txBox="1">
            <a:spLocks noGrp="1"/>
          </p:cNvSpPr>
          <p:nvPr>
            <p:ph type="subTitle" idx="2"/>
          </p:nvPr>
        </p:nvSpPr>
        <p:spPr>
          <a:xfrm>
            <a:off x="3718125" y="3707075"/>
            <a:ext cx="1701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322" name="Google Shape;322;p49"/>
          <p:cNvSpPr txBox="1">
            <a:spLocks noGrp="1"/>
          </p:cNvSpPr>
          <p:nvPr>
            <p:ph type="subTitle" idx="3"/>
          </p:nvPr>
        </p:nvSpPr>
        <p:spPr>
          <a:xfrm>
            <a:off x="1160379" y="3404434"/>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23" name="Google Shape;323;p49"/>
          <p:cNvSpPr txBox="1">
            <a:spLocks noGrp="1"/>
          </p:cNvSpPr>
          <p:nvPr>
            <p:ph type="subTitle" idx="4"/>
          </p:nvPr>
        </p:nvSpPr>
        <p:spPr>
          <a:xfrm>
            <a:off x="6443575" y="3707075"/>
            <a:ext cx="1701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324" name="Google Shape;324;p49"/>
          <p:cNvSpPr txBox="1">
            <a:spLocks noGrp="1"/>
          </p:cNvSpPr>
          <p:nvPr>
            <p:ph type="subTitle" idx="5"/>
          </p:nvPr>
        </p:nvSpPr>
        <p:spPr>
          <a:xfrm>
            <a:off x="6607154" y="3403984"/>
            <a:ext cx="1380600" cy="31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25" name="Google Shape;325;p49"/>
          <p:cNvSpPr txBox="1">
            <a:spLocks noGrp="1"/>
          </p:cNvSpPr>
          <p:nvPr>
            <p:ph type="subTitle" idx="6"/>
          </p:nvPr>
        </p:nvSpPr>
        <p:spPr>
          <a:xfrm>
            <a:off x="999200" y="3707075"/>
            <a:ext cx="1701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326" name="Google Shape;326;p49"/>
          <p:cNvSpPr txBox="1">
            <a:spLocks noGrp="1"/>
          </p:cNvSpPr>
          <p:nvPr>
            <p:ph type="title"/>
          </p:nvPr>
        </p:nvSpPr>
        <p:spPr>
          <a:xfrm>
            <a:off x="1092825" y="316735"/>
            <a:ext cx="6951900" cy="66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7" name="Google Shape;327;p49"/>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49"/>
          <p:cNvGrpSpPr/>
          <p:nvPr/>
        </p:nvGrpSpPr>
        <p:grpSpPr>
          <a:xfrm>
            <a:off x="101550" y="2571913"/>
            <a:ext cx="8941926" cy="2465867"/>
            <a:chOff x="101550" y="4001975"/>
            <a:chExt cx="8941926" cy="1035600"/>
          </a:xfrm>
        </p:grpSpPr>
        <p:cxnSp>
          <p:nvCxnSpPr>
            <p:cNvPr id="329" name="Google Shape;329;p49"/>
            <p:cNvCxnSpPr/>
            <p:nvPr/>
          </p:nvCxnSpPr>
          <p:spPr>
            <a:xfrm>
              <a:off x="102576" y="5037402"/>
              <a:ext cx="8940900" cy="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49"/>
            <p:cNvCxnSpPr/>
            <p:nvPr/>
          </p:nvCxnSpPr>
          <p:spPr>
            <a:xfrm>
              <a:off x="9042449" y="4001975"/>
              <a:ext cx="0" cy="10356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49"/>
            <p:cNvCxnSpPr/>
            <p:nvPr/>
          </p:nvCxnSpPr>
          <p:spPr>
            <a:xfrm>
              <a:off x="101550" y="4001975"/>
              <a:ext cx="0" cy="10356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3">
  <p:cSld name="CUSTOM_1_1_1_1">
    <p:spTree>
      <p:nvGrpSpPr>
        <p:cNvPr id="1" name="Shape 332"/>
        <p:cNvGrpSpPr/>
        <p:nvPr/>
      </p:nvGrpSpPr>
      <p:grpSpPr>
        <a:xfrm>
          <a:off x="0" y="0"/>
          <a:ext cx="0" cy="0"/>
          <a:chOff x="0" y="0"/>
          <a:chExt cx="0" cy="0"/>
        </a:xfrm>
      </p:grpSpPr>
      <p:sp>
        <p:nvSpPr>
          <p:cNvPr id="333" name="Google Shape;333;p50"/>
          <p:cNvSpPr txBox="1">
            <a:spLocks noGrp="1"/>
          </p:cNvSpPr>
          <p:nvPr>
            <p:ph type="subTitle" idx="1"/>
          </p:nvPr>
        </p:nvSpPr>
        <p:spPr>
          <a:xfrm>
            <a:off x="4371899" y="2231747"/>
            <a:ext cx="1380600" cy="30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34" name="Google Shape;334;p50"/>
          <p:cNvSpPr txBox="1">
            <a:spLocks noGrp="1"/>
          </p:cNvSpPr>
          <p:nvPr>
            <p:ph type="subTitle" idx="2"/>
          </p:nvPr>
        </p:nvSpPr>
        <p:spPr>
          <a:xfrm>
            <a:off x="4240062" y="2534400"/>
            <a:ext cx="14940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335" name="Google Shape;335;p50"/>
          <p:cNvSpPr txBox="1">
            <a:spLocks noGrp="1"/>
          </p:cNvSpPr>
          <p:nvPr>
            <p:ph type="subTitle" idx="3"/>
          </p:nvPr>
        </p:nvSpPr>
        <p:spPr>
          <a:xfrm>
            <a:off x="6878236" y="983309"/>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36" name="Google Shape;336;p50"/>
          <p:cNvSpPr txBox="1">
            <a:spLocks noGrp="1"/>
          </p:cNvSpPr>
          <p:nvPr>
            <p:ph type="subTitle" idx="4"/>
          </p:nvPr>
        </p:nvSpPr>
        <p:spPr>
          <a:xfrm>
            <a:off x="6878238" y="3783300"/>
            <a:ext cx="14940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37" name="Google Shape;337;p50"/>
          <p:cNvSpPr txBox="1">
            <a:spLocks noGrp="1"/>
          </p:cNvSpPr>
          <p:nvPr>
            <p:ph type="subTitle" idx="5"/>
          </p:nvPr>
        </p:nvSpPr>
        <p:spPr>
          <a:xfrm>
            <a:off x="6878236" y="3480209"/>
            <a:ext cx="1380600" cy="31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38" name="Google Shape;338;p50"/>
          <p:cNvSpPr txBox="1">
            <a:spLocks noGrp="1"/>
          </p:cNvSpPr>
          <p:nvPr>
            <p:ph type="subTitle" idx="6"/>
          </p:nvPr>
        </p:nvSpPr>
        <p:spPr>
          <a:xfrm>
            <a:off x="6878237" y="1285950"/>
            <a:ext cx="14940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39" name="Google Shape;339;p50"/>
          <p:cNvSpPr txBox="1">
            <a:spLocks noGrp="1"/>
          </p:cNvSpPr>
          <p:nvPr>
            <p:ph type="title"/>
          </p:nvPr>
        </p:nvSpPr>
        <p:spPr>
          <a:xfrm>
            <a:off x="713225" y="316725"/>
            <a:ext cx="2457300" cy="1631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0" name="Google Shape;340;p50"/>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391950" y="1898400"/>
            <a:ext cx="2169300" cy="134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6"/>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 5">
  <p:cSld name="CUSTOM_2">
    <p:spTree>
      <p:nvGrpSpPr>
        <p:cNvPr id="1" name="Shape 341"/>
        <p:cNvGrpSpPr/>
        <p:nvPr/>
      </p:nvGrpSpPr>
      <p:grpSpPr>
        <a:xfrm>
          <a:off x="0" y="0"/>
          <a:ext cx="0" cy="0"/>
          <a:chOff x="0" y="0"/>
          <a:chExt cx="0" cy="0"/>
        </a:xfrm>
      </p:grpSpPr>
      <p:sp>
        <p:nvSpPr>
          <p:cNvPr id="342" name="Google Shape;342;p51"/>
          <p:cNvSpPr txBox="1">
            <a:spLocks noGrp="1"/>
          </p:cNvSpPr>
          <p:nvPr>
            <p:ph type="subTitle" idx="1"/>
          </p:nvPr>
        </p:nvSpPr>
        <p:spPr>
          <a:xfrm>
            <a:off x="1097425" y="1419650"/>
            <a:ext cx="1378800" cy="30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43" name="Google Shape;343;p51"/>
          <p:cNvSpPr txBox="1">
            <a:spLocks noGrp="1"/>
          </p:cNvSpPr>
          <p:nvPr>
            <p:ph type="subTitle" idx="2"/>
          </p:nvPr>
        </p:nvSpPr>
        <p:spPr>
          <a:xfrm>
            <a:off x="491125" y="1770605"/>
            <a:ext cx="19851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344" name="Google Shape;344;p51"/>
          <p:cNvSpPr txBox="1">
            <a:spLocks noGrp="1"/>
          </p:cNvSpPr>
          <p:nvPr>
            <p:ph type="subTitle" idx="3"/>
          </p:nvPr>
        </p:nvSpPr>
        <p:spPr>
          <a:xfrm>
            <a:off x="1097425" y="2669875"/>
            <a:ext cx="1378800" cy="309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45" name="Google Shape;345;p51"/>
          <p:cNvSpPr txBox="1">
            <a:spLocks noGrp="1"/>
          </p:cNvSpPr>
          <p:nvPr>
            <p:ph type="subTitle" idx="4"/>
          </p:nvPr>
        </p:nvSpPr>
        <p:spPr>
          <a:xfrm>
            <a:off x="492025" y="3022471"/>
            <a:ext cx="19842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346" name="Google Shape;346;p51"/>
          <p:cNvSpPr txBox="1">
            <a:spLocks noGrp="1"/>
          </p:cNvSpPr>
          <p:nvPr>
            <p:ph type="subTitle" idx="5"/>
          </p:nvPr>
        </p:nvSpPr>
        <p:spPr>
          <a:xfrm>
            <a:off x="6688052" y="1419650"/>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47" name="Google Shape;347;p51"/>
          <p:cNvSpPr txBox="1">
            <a:spLocks noGrp="1"/>
          </p:cNvSpPr>
          <p:nvPr>
            <p:ph type="subTitle" idx="6"/>
          </p:nvPr>
        </p:nvSpPr>
        <p:spPr>
          <a:xfrm>
            <a:off x="6688052" y="1767956"/>
            <a:ext cx="19851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48" name="Google Shape;348;p51"/>
          <p:cNvSpPr txBox="1">
            <a:spLocks noGrp="1"/>
          </p:cNvSpPr>
          <p:nvPr>
            <p:ph type="subTitle" idx="7"/>
          </p:nvPr>
        </p:nvSpPr>
        <p:spPr>
          <a:xfrm>
            <a:off x="6668083" y="2667313"/>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49" name="Google Shape;349;p51"/>
          <p:cNvSpPr txBox="1">
            <a:spLocks noGrp="1"/>
          </p:cNvSpPr>
          <p:nvPr>
            <p:ph type="subTitle" idx="8"/>
          </p:nvPr>
        </p:nvSpPr>
        <p:spPr>
          <a:xfrm>
            <a:off x="6668083" y="3023302"/>
            <a:ext cx="19842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50" name="Google Shape;350;p51"/>
          <p:cNvSpPr txBox="1">
            <a:spLocks noGrp="1"/>
          </p:cNvSpPr>
          <p:nvPr>
            <p:ph type="title"/>
          </p:nvPr>
        </p:nvSpPr>
        <p:spPr>
          <a:xfrm>
            <a:off x="2680670" y="442691"/>
            <a:ext cx="38343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1" name="Google Shape;351;p5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four column 6">
  <p:cSld name="CUSTOM_2_3">
    <p:spTree>
      <p:nvGrpSpPr>
        <p:cNvPr id="1" name="Shape 352"/>
        <p:cNvGrpSpPr/>
        <p:nvPr/>
      </p:nvGrpSpPr>
      <p:grpSpPr>
        <a:xfrm>
          <a:off x="0" y="0"/>
          <a:ext cx="0" cy="0"/>
          <a:chOff x="0" y="0"/>
          <a:chExt cx="0" cy="0"/>
        </a:xfrm>
      </p:grpSpPr>
      <p:sp>
        <p:nvSpPr>
          <p:cNvPr id="353" name="Google Shape;353;p52"/>
          <p:cNvSpPr/>
          <p:nvPr/>
        </p:nvSpPr>
        <p:spPr>
          <a:xfrm rot="-5400000">
            <a:off x="5197775" y="524950"/>
            <a:ext cx="3474300" cy="459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4" name="Google Shape;354;p52"/>
          <p:cNvSpPr txBox="1">
            <a:spLocks noGrp="1"/>
          </p:cNvSpPr>
          <p:nvPr>
            <p:ph type="subTitle" idx="1"/>
          </p:nvPr>
        </p:nvSpPr>
        <p:spPr>
          <a:xfrm>
            <a:off x="5374550" y="304927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55" name="Google Shape;355;p52"/>
          <p:cNvSpPr txBox="1">
            <a:spLocks noGrp="1"/>
          </p:cNvSpPr>
          <p:nvPr>
            <p:ph type="subTitle" idx="2"/>
          </p:nvPr>
        </p:nvSpPr>
        <p:spPr>
          <a:xfrm>
            <a:off x="5096250" y="3419674"/>
            <a:ext cx="15363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356" name="Google Shape;356;p52"/>
          <p:cNvSpPr txBox="1">
            <a:spLocks noGrp="1"/>
          </p:cNvSpPr>
          <p:nvPr>
            <p:ph type="subTitle" idx="3"/>
          </p:nvPr>
        </p:nvSpPr>
        <p:spPr>
          <a:xfrm>
            <a:off x="7070388" y="304927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57" name="Google Shape;357;p52"/>
          <p:cNvSpPr txBox="1">
            <a:spLocks noGrp="1"/>
          </p:cNvSpPr>
          <p:nvPr>
            <p:ph type="subTitle" idx="4"/>
          </p:nvPr>
        </p:nvSpPr>
        <p:spPr>
          <a:xfrm>
            <a:off x="6781652" y="3401875"/>
            <a:ext cx="15363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358" name="Google Shape;358;p52"/>
          <p:cNvSpPr txBox="1">
            <a:spLocks noGrp="1"/>
          </p:cNvSpPr>
          <p:nvPr>
            <p:ph type="subTitle" idx="5"/>
          </p:nvPr>
        </p:nvSpPr>
        <p:spPr>
          <a:xfrm>
            <a:off x="7085058" y="1694435"/>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59" name="Google Shape;359;p52"/>
          <p:cNvSpPr txBox="1">
            <a:spLocks noGrp="1"/>
          </p:cNvSpPr>
          <p:nvPr>
            <p:ph type="subTitle" idx="6"/>
          </p:nvPr>
        </p:nvSpPr>
        <p:spPr>
          <a:xfrm>
            <a:off x="5096252" y="2064834"/>
            <a:ext cx="15363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360" name="Google Shape;360;p52"/>
          <p:cNvSpPr txBox="1">
            <a:spLocks noGrp="1"/>
          </p:cNvSpPr>
          <p:nvPr>
            <p:ph type="subTitle" idx="7"/>
          </p:nvPr>
        </p:nvSpPr>
        <p:spPr>
          <a:xfrm>
            <a:off x="5387408" y="1694424"/>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61" name="Google Shape;361;p52"/>
          <p:cNvSpPr txBox="1">
            <a:spLocks noGrp="1"/>
          </p:cNvSpPr>
          <p:nvPr>
            <p:ph type="subTitle" idx="8"/>
          </p:nvPr>
        </p:nvSpPr>
        <p:spPr>
          <a:xfrm>
            <a:off x="6794721" y="2064830"/>
            <a:ext cx="1532100" cy="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362" name="Google Shape;362;p52"/>
          <p:cNvSpPr txBox="1">
            <a:spLocks noGrp="1"/>
          </p:cNvSpPr>
          <p:nvPr>
            <p:ph type="title"/>
          </p:nvPr>
        </p:nvSpPr>
        <p:spPr>
          <a:xfrm>
            <a:off x="725525" y="442700"/>
            <a:ext cx="28326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3" name="Google Shape;363;p52"/>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 name="Google Shape;364;p52"/>
          <p:cNvCxnSpPr/>
          <p:nvPr/>
        </p:nvCxnSpPr>
        <p:spPr>
          <a:xfrm>
            <a:off x="9045300" y="1089550"/>
            <a:ext cx="0" cy="34698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four column 7">
  <p:cSld name="CUSTOM_2_1">
    <p:spTree>
      <p:nvGrpSpPr>
        <p:cNvPr id="1" name="Shape 365"/>
        <p:cNvGrpSpPr/>
        <p:nvPr/>
      </p:nvGrpSpPr>
      <p:grpSpPr>
        <a:xfrm>
          <a:off x="0" y="0"/>
          <a:ext cx="0" cy="0"/>
          <a:chOff x="0" y="0"/>
          <a:chExt cx="0" cy="0"/>
        </a:xfrm>
      </p:grpSpPr>
      <p:sp>
        <p:nvSpPr>
          <p:cNvPr id="366" name="Google Shape;366;p53"/>
          <p:cNvSpPr txBox="1">
            <a:spLocks noGrp="1"/>
          </p:cNvSpPr>
          <p:nvPr>
            <p:ph type="subTitle" idx="1"/>
          </p:nvPr>
        </p:nvSpPr>
        <p:spPr>
          <a:xfrm>
            <a:off x="3892017" y="1621113"/>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67" name="Google Shape;367;p53"/>
          <p:cNvSpPr txBox="1">
            <a:spLocks noGrp="1"/>
          </p:cNvSpPr>
          <p:nvPr>
            <p:ph type="subTitle" idx="2"/>
          </p:nvPr>
        </p:nvSpPr>
        <p:spPr>
          <a:xfrm>
            <a:off x="669289" y="1492789"/>
            <a:ext cx="17631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5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500">
                <a:solidFill>
                  <a:schemeClr val="dk1"/>
                </a:solidFill>
              </a:defRPr>
            </a:lvl2pPr>
            <a:lvl3pPr lvl="2" algn="r" rtl="0">
              <a:lnSpc>
                <a:spcPct val="100000"/>
              </a:lnSpc>
              <a:spcBef>
                <a:spcPts val="0"/>
              </a:spcBef>
              <a:spcAft>
                <a:spcPts val="0"/>
              </a:spcAft>
              <a:buNone/>
              <a:defRPr sz="1500">
                <a:solidFill>
                  <a:schemeClr val="dk1"/>
                </a:solidFill>
              </a:defRPr>
            </a:lvl3pPr>
            <a:lvl4pPr lvl="3" algn="r" rtl="0">
              <a:lnSpc>
                <a:spcPct val="100000"/>
              </a:lnSpc>
              <a:spcBef>
                <a:spcPts val="0"/>
              </a:spcBef>
              <a:spcAft>
                <a:spcPts val="0"/>
              </a:spcAft>
              <a:buNone/>
              <a:defRPr sz="1500">
                <a:solidFill>
                  <a:schemeClr val="dk1"/>
                </a:solidFill>
              </a:defRPr>
            </a:lvl4pPr>
            <a:lvl5pPr lvl="4" algn="r" rtl="0">
              <a:lnSpc>
                <a:spcPct val="100000"/>
              </a:lnSpc>
              <a:spcBef>
                <a:spcPts val="0"/>
              </a:spcBef>
              <a:spcAft>
                <a:spcPts val="0"/>
              </a:spcAft>
              <a:buNone/>
              <a:defRPr sz="1500">
                <a:solidFill>
                  <a:schemeClr val="dk1"/>
                </a:solidFill>
              </a:defRPr>
            </a:lvl5pPr>
            <a:lvl6pPr lvl="5" algn="r" rtl="0">
              <a:lnSpc>
                <a:spcPct val="100000"/>
              </a:lnSpc>
              <a:spcBef>
                <a:spcPts val="0"/>
              </a:spcBef>
              <a:spcAft>
                <a:spcPts val="0"/>
              </a:spcAft>
              <a:buNone/>
              <a:defRPr sz="1500">
                <a:solidFill>
                  <a:schemeClr val="dk1"/>
                </a:solidFill>
              </a:defRPr>
            </a:lvl6pPr>
            <a:lvl7pPr lvl="6" algn="r" rtl="0">
              <a:lnSpc>
                <a:spcPct val="100000"/>
              </a:lnSpc>
              <a:spcBef>
                <a:spcPts val="0"/>
              </a:spcBef>
              <a:spcAft>
                <a:spcPts val="0"/>
              </a:spcAft>
              <a:buNone/>
              <a:defRPr sz="1500">
                <a:solidFill>
                  <a:schemeClr val="dk1"/>
                </a:solidFill>
              </a:defRPr>
            </a:lvl7pPr>
            <a:lvl8pPr lvl="7" algn="r" rtl="0">
              <a:lnSpc>
                <a:spcPct val="100000"/>
              </a:lnSpc>
              <a:spcBef>
                <a:spcPts val="0"/>
              </a:spcBef>
              <a:spcAft>
                <a:spcPts val="0"/>
              </a:spcAft>
              <a:buNone/>
              <a:defRPr sz="1500">
                <a:solidFill>
                  <a:schemeClr val="dk1"/>
                </a:solidFill>
              </a:defRPr>
            </a:lvl8pPr>
            <a:lvl9pPr lvl="8" algn="r" rtl="0">
              <a:lnSpc>
                <a:spcPct val="100000"/>
              </a:lnSpc>
              <a:spcBef>
                <a:spcPts val="0"/>
              </a:spcBef>
              <a:spcAft>
                <a:spcPts val="0"/>
              </a:spcAft>
              <a:buNone/>
              <a:defRPr sz="1500">
                <a:solidFill>
                  <a:schemeClr val="dk1"/>
                </a:solidFill>
              </a:defRPr>
            </a:lvl9pPr>
          </a:lstStyle>
          <a:p>
            <a:endParaRPr/>
          </a:p>
        </p:txBody>
      </p:sp>
      <p:sp>
        <p:nvSpPr>
          <p:cNvPr id="368" name="Google Shape;368;p53"/>
          <p:cNvSpPr txBox="1">
            <a:spLocks noGrp="1"/>
          </p:cNvSpPr>
          <p:nvPr>
            <p:ph type="subTitle" idx="3"/>
          </p:nvPr>
        </p:nvSpPr>
        <p:spPr>
          <a:xfrm>
            <a:off x="3882600" y="2739825"/>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69" name="Google Shape;369;p53"/>
          <p:cNvSpPr txBox="1">
            <a:spLocks noGrp="1"/>
          </p:cNvSpPr>
          <p:nvPr>
            <p:ph type="subTitle" idx="4"/>
          </p:nvPr>
        </p:nvSpPr>
        <p:spPr>
          <a:xfrm>
            <a:off x="667489" y="2603622"/>
            <a:ext cx="1764900" cy="91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500">
                <a:solidFill>
                  <a:schemeClr val="dk1"/>
                </a:solidFill>
                <a:latin typeface="Overpass Light"/>
                <a:ea typeface="Overpass Light"/>
                <a:cs typeface="Overpass Light"/>
                <a:sym typeface="Overpass Light"/>
              </a:defRPr>
            </a:lvl1pPr>
            <a:lvl2pPr lvl="1" algn="r" rtl="0">
              <a:lnSpc>
                <a:spcPct val="100000"/>
              </a:lnSpc>
              <a:spcBef>
                <a:spcPts val="0"/>
              </a:spcBef>
              <a:spcAft>
                <a:spcPts val="0"/>
              </a:spcAft>
              <a:buNone/>
              <a:defRPr sz="1500">
                <a:solidFill>
                  <a:schemeClr val="dk1"/>
                </a:solidFill>
              </a:defRPr>
            </a:lvl2pPr>
            <a:lvl3pPr lvl="2" algn="r" rtl="0">
              <a:lnSpc>
                <a:spcPct val="100000"/>
              </a:lnSpc>
              <a:spcBef>
                <a:spcPts val="0"/>
              </a:spcBef>
              <a:spcAft>
                <a:spcPts val="0"/>
              </a:spcAft>
              <a:buNone/>
              <a:defRPr sz="1500">
                <a:solidFill>
                  <a:schemeClr val="dk1"/>
                </a:solidFill>
              </a:defRPr>
            </a:lvl3pPr>
            <a:lvl4pPr lvl="3" algn="r" rtl="0">
              <a:lnSpc>
                <a:spcPct val="100000"/>
              </a:lnSpc>
              <a:spcBef>
                <a:spcPts val="0"/>
              </a:spcBef>
              <a:spcAft>
                <a:spcPts val="0"/>
              </a:spcAft>
              <a:buNone/>
              <a:defRPr sz="1500">
                <a:solidFill>
                  <a:schemeClr val="dk1"/>
                </a:solidFill>
              </a:defRPr>
            </a:lvl4pPr>
            <a:lvl5pPr lvl="4" algn="r" rtl="0">
              <a:lnSpc>
                <a:spcPct val="100000"/>
              </a:lnSpc>
              <a:spcBef>
                <a:spcPts val="0"/>
              </a:spcBef>
              <a:spcAft>
                <a:spcPts val="0"/>
              </a:spcAft>
              <a:buNone/>
              <a:defRPr sz="1500">
                <a:solidFill>
                  <a:schemeClr val="dk1"/>
                </a:solidFill>
              </a:defRPr>
            </a:lvl5pPr>
            <a:lvl6pPr lvl="5" algn="r" rtl="0">
              <a:lnSpc>
                <a:spcPct val="100000"/>
              </a:lnSpc>
              <a:spcBef>
                <a:spcPts val="0"/>
              </a:spcBef>
              <a:spcAft>
                <a:spcPts val="0"/>
              </a:spcAft>
              <a:buNone/>
              <a:defRPr sz="1500">
                <a:solidFill>
                  <a:schemeClr val="dk1"/>
                </a:solidFill>
              </a:defRPr>
            </a:lvl6pPr>
            <a:lvl7pPr lvl="6" algn="r" rtl="0">
              <a:lnSpc>
                <a:spcPct val="100000"/>
              </a:lnSpc>
              <a:spcBef>
                <a:spcPts val="0"/>
              </a:spcBef>
              <a:spcAft>
                <a:spcPts val="0"/>
              </a:spcAft>
              <a:buNone/>
              <a:defRPr sz="1500">
                <a:solidFill>
                  <a:schemeClr val="dk1"/>
                </a:solidFill>
              </a:defRPr>
            </a:lvl7pPr>
            <a:lvl8pPr lvl="7" algn="r" rtl="0">
              <a:lnSpc>
                <a:spcPct val="100000"/>
              </a:lnSpc>
              <a:spcBef>
                <a:spcPts val="0"/>
              </a:spcBef>
              <a:spcAft>
                <a:spcPts val="0"/>
              </a:spcAft>
              <a:buNone/>
              <a:defRPr sz="1500">
                <a:solidFill>
                  <a:schemeClr val="dk1"/>
                </a:solidFill>
              </a:defRPr>
            </a:lvl8pPr>
            <a:lvl9pPr lvl="8" algn="r" rtl="0">
              <a:lnSpc>
                <a:spcPct val="100000"/>
              </a:lnSpc>
              <a:spcBef>
                <a:spcPts val="0"/>
              </a:spcBef>
              <a:spcAft>
                <a:spcPts val="0"/>
              </a:spcAft>
              <a:buNone/>
              <a:defRPr sz="1500">
                <a:solidFill>
                  <a:schemeClr val="dk1"/>
                </a:solidFill>
              </a:defRPr>
            </a:lvl9pPr>
          </a:lstStyle>
          <a:p>
            <a:endParaRPr/>
          </a:p>
        </p:txBody>
      </p:sp>
      <p:sp>
        <p:nvSpPr>
          <p:cNvPr id="370" name="Google Shape;370;p53"/>
          <p:cNvSpPr txBox="1">
            <a:spLocks noGrp="1"/>
          </p:cNvSpPr>
          <p:nvPr>
            <p:ph type="subTitle" idx="5"/>
          </p:nvPr>
        </p:nvSpPr>
        <p:spPr>
          <a:xfrm>
            <a:off x="3892017" y="2179013"/>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71" name="Google Shape;371;p53"/>
          <p:cNvSpPr txBox="1">
            <a:spLocks noGrp="1"/>
          </p:cNvSpPr>
          <p:nvPr>
            <p:ph type="subTitle" idx="6"/>
          </p:nvPr>
        </p:nvSpPr>
        <p:spPr>
          <a:xfrm>
            <a:off x="6711611" y="2024790"/>
            <a:ext cx="17649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500">
                <a:solidFill>
                  <a:schemeClr val="dk1"/>
                </a:solidFill>
              </a:defRPr>
            </a:lvl2pPr>
            <a:lvl3pPr lvl="2" rtl="0">
              <a:lnSpc>
                <a:spcPct val="100000"/>
              </a:lnSpc>
              <a:spcBef>
                <a:spcPts val="0"/>
              </a:spcBef>
              <a:spcAft>
                <a:spcPts val="0"/>
              </a:spcAft>
              <a:buNone/>
              <a:defRPr sz="1500">
                <a:solidFill>
                  <a:schemeClr val="dk1"/>
                </a:solidFill>
              </a:defRPr>
            </a:lvl3pPr>
            <a:lvl4pPr lvl="3" rtl="0">
              <a:lnSpc>
                <a:spcPct val="100000"/>
              </a:lnSpc>
              <a:spcBef>
                <a:spcPts val="0"/>
              </a:spcBef>
              <a:spcAft>
                <a:spcPts val="0"/>
              </a:spcAft>
              <a:buNone/>
              <a:defRPr sz="1500">
                <a:solidFill>
                  <a:schemeClr val="dk1"/>
                </a:solidFill>
              </a:defRPr>
            </a:lvl4pPr>
            <a:lvl5pPr lvl="4" rtl="0">
              <a:lnSpc>
                <a:spcPct val="100000"/>
              </a:lnSpc>
              <a:spcBef>
                <a:spcPts val="0"/>
              </a:spcBef>
              <a:spcAft>
                <a:spcPts val="0"/>
              </a:spcAft>
              <a:buNone/>
              <a:defRPr sz="1500">
                <a:solidFill>
                  <a:schemeClr val="dk1"/>
                </a:solidFill>
              </a:defRPr>
            </a:lvl5pPr>
            <a:lvl6pPr lvl="5" rtl="0">
              <a:lnSpc>
                <a:spcPct val="100000"/>
              </a:lnSpc>
              <a:spcBef>
                <a:spcPts val="0"/>
              </a:spcBef>
              <a:spcAft>
                <a:spcPts val="0"/>
              </a:spcAft>
              <a:buNone/>
              <a:defRPr sz="1500">
                <a:solidFill>
                  <a:schemeClr val="dk1"/>
                </a:solidFill>
              </a:defRPr>
            </a:lvl6pPr>
            <a:lvl7pPr lvl="6" rtl="0">
              <a:lnSpc>
                <a:spcPct val="100000"/>
              </a:lnSpc>
              <a:spcBef>
                <a:spcPts val="0"/>
              </a:spcBef>
              <a:spcAft>
                <a:spcPts val="0"/>
              </a:spcAft>
              <a:buNone/>
              <a:defRPr sz="1500">
                <a:solidFill>
                  <a:schemeClr val="dk1"/>
                </a:solidFill>
              </a:defRPr>
            </a:lvl7pPr>
            <a:lvl8pPr lvl="7" rtl="0">
              <a:lnSpc>
                <a:spcPct val="100000"/>
              </a:lnSpc>
              <a:spcBef>
                <a:spcPts val="0"/>
              </a:spcBef>
              <a:spcAft>
                <a:spcPts val="0"/>
              </a:spcAft>
              <a:buNone/>
              <a:defRPr sz="1500">
                <a:solidFill>
                  <a:schemeClr val="dk1"/>
                </a:solidFill>
              </a:defRPr>
            </a:lvl8pPr>
            <a:lvl9pPr lvl="8" rtl="0">
              <a:lnSpc>
                <a:spcPct val="100000"/>
              </a:lnSpc>
              <a:spcBef>
                <a:spcPts val="0"/>
              </a:spcBef>
              <a:spcAft>
                <a:spcPts val="0"/>
              </a:spcAft>
              <a:buNone/>
              <a:defRPr sz="1500">
                <a:solidFill>
                  <a:schemeClr val="dk1"/>
                </a:solidFill>
              </a:defRPr>
            </a:lvl9pPr>
          </a:lstStyle>
          <a:p>
            <a:endParaRPr/>
          </a:p>
        </p:txBody>
      </p:sp>
      <p:sp>
        <p:nvSpPr>
          <p:cNvPr id="372" name="Google Shape;372;p53"/>
          <p:cNvSpPr txBox="1">
            <a:spLocks noGrp="1"/>
          </p:cNvSpPr>
          <p:nvPr>
            <p:ph type="subTitle" idx="7"/>
          </p:nvPr>
        </p:nvSpPr>
        <p:spPr>
          <a:xfrm>
            <a:off x="3882600" y="3293614"/>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73" name="Google Shape;373;p53"/>
          <p:cNvSpPr txBox="1">
            <a:spLocks noGrp="1"/>
          </p:cNvSpPr>
          <p:nvPr>
            <p:ph type="subTitle" idx="8"/>
          </p:nvPr>
        </p:nvSpPr>
        <p:spPr>
          <a:xfrm>
            <a:off x="6711611" y="3175052"/>
            <a:ext cx="17649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500">
                <a:solidFill>
                  <a:schemeClr val="dk1"/>
                </a:solidFill>
              </a:defRPr>
            </a:lvl2pPr>
            <a:lvl3pPr lvl="2" rtl="0">
              <a:lnSpc>
                <a:spcPct val="100000"/>
              </a:lnSpc>
              <a:spcBef>
                <a:spcPts val="0"/>
              </a:spcBef>
              <a:spcAft>
                <a:spcPts val="0"/>
              </a:spcAft>
              <a:buNone/>
              <a:defRPr sz="1500">
                <a:solidFill>
                  <a:schemeClr val="dk1"/>
                </a:solidFill>
              </a:defRPr>
            </a:lvl3pPr>
            <a:lvl4pPr lvl="3" rtl="0">
              <a:lnSpc>
                <a:spcPct val="100000"/>
              </a:lnSpc>
              <a:spcBef>
                <a:spcPts val="0"/>
              </a:spcBef>
              <a:spcAft>
                <a:spcPts val="0"/>
              </a:spcAft>
              <a:buNone/>
              <a:defRPr sz="1500">
                <a:solidFill>
                  <a:schemeClr val="dk1"/>
                </a:solidFill>
              </a:defRPr>
            </a:lvl4pPr>
            <a:lvl5pPr lvl="4" rtl="0">
              <a:lnSpc>
                <a:spcPct val="100000"/>
              </a:lnSpc>
              <a:spcBef>
                <a:spcPts val="0"/>
              </a:spcBef>
              <a:spcAft>
                <a:spcPts val="0"/>
              </a:spcAft>
              <a:buNone/>
              <a:defRPr sz="1500">
                <a:solidFill>
                  <a:schemeClr val="dk1"/>
                </a:solidFill>
              </a:defRPr>
            </a:lvl5pPr>
            <a:lvl6pPr lvl="5" rtl="0">
              <a:lnSpc>
                <a:spcPct val="100000"/>
              </a:lnSpc>
              <a:spcBef>
                <a:spcPts val="0"/>
              </a:spcBef>
              <a:spcAft>
                <a:spcPts val="0"/>
              </a:spcAft>
              <a:buNone/>
              <a:defRPr sz="1500">
                <a:solidFill>
                  <a:schemeClr val="dk1"/>
                </a:solidFill>
              </a:defRPr>
            </a:lvl6pPr>
            <a:lvl7pPr lvl="6" rtl="0">
              <a:lnSpc>
                <a:spcPct val="100000"/>
              </a:lnSpc>
              <a:spcBef>
                <a:spcPts val="0"/>
              </a:spcBef>
              <a:spcAft>
                <a:spcPts val="0"/>
              </a:spcAft>
              <a:buNone/>
              <a:defRPr sz="1500">
                <a:solidFill>
                  <a:schemeClr val="dk1"/>
                </a:solidFill>
              </a:defRPr>
            </a:lvl7pPr>
            <a:lvl8pPr lvl="7" rtl="0">
              <a:lnSpc>
                <a:spcPct val="100000"/>
              </a:lnSpc>
              <a:spcBef>
                <a:spcPts val="0"/>
              </a:spcBef>
              <a:spcAft>
                <a:spcPts val="0"/>
              </a:spcAft>
              <a:buNone/>
              <a:defRPr sz="1500">
                <a:solidFill>
                  <a:schemeClr val="dk1"/>
                </a:solidFill>
              </a:defRPr>
            </a:lvl8pPr>
            <a:lvl9pPr lvl="8" rtl="0">
              <a:lnSpc>
                <a:spcPct val="100000"/>
              </a:lnSpc>
              <a:spcBef>
                <a:spcPts val="0"/>
              </a:spcBef>
              <a:spcAft>
                <a:spcPts val="0"/>
              </a:spcAft>
              <a:buNone/>
              <a:defRPr sz="1500">
                <a:solidFill>
                  <a:schemeClr val="dk1"/>
                </a:solidFill>
              </a:defRPr>
            </a:lvl9pPr>
          </a:lstStyle>
          <a:p>
            <a:endParaRPr/>
          </a:p>
        </p:txBody>
      </p:sp>
      <p:sp>
        <p:nvSpPr>
          <p:cNvPr id="374" name="Google Shape;374;p53"/>
          <p:cNvSpPr txBox="1">
            <a:spLocks noGrp="1"/>
          </p:cNvSpPr>
          <p:nvPr>
            <p:ph type="title"/>
          </p:nvPr>
        </p:nvSpPr>
        <p:spPr>
          <a:xfrm>
            <a:off x="2654850" y="321157"/>
            <a:ext cx="38343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5" name="Google Shape;375;p53"/>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four column 8">
  <p:cSld name="CUSTOM_2_1_2">
    <p:spTree>
      <p:nvGrpSpPr>
        <p:cNvPr id="1" name="Shape 376"/>
        <p:cNvGrpSpPr/>
        <p:nvPr/>
      </p:nvGrpSpPr>
      <p:grpSpPr>
        <a:xfrm>
          <a:off x="0" y="0"/>
          <a:ext cx="0" cy="0"/>
          <a:chOff x="0" y="0"/>
          <a:chExt cx="0" cy="0"/>
        </a:xfrm>
      </p:grpSpPr>
      <p:sp>
        <p:nvSpPr>
          <p:cNvPr id="377" name="Google Shape;377;p54"/>
          <p:cNvSpPr txBox="1">
            <a:spLocks noGrp="1"/>
          </p:cNvSpPr>
          <p:nvPr>
            <p:ph type="subTitle" idx="1"/>
          </p:nvPr>
        </p:nvSpPr>
        <p:spPr>
          <a:xfrm>
            <a:off x="2904335" y="1810511"/>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78" name="Google Shape;378;p54"/>
          <p:cNvSpPr txBox="1">
            <a:spLocks noGrp="1"/>
          </p:cNvSpPr>
          <p:nvPr>
            <p:ph type="subTitle" idx="2"/>
          </p:nvPr>
        </p:nvSpPr>
        <p:spPr>
          <a:xfrm>
            <a:off x="5913600" y="1684154"/>
            <a:ext cx="2523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79" name="Google Shape;379;p54"/>
          <p:cNvSpPr txBox="1">
            <a:spLocks noGrp="1"/>
          </p:cNvSpPr>
          <p:nvPr>
            <p:ph type="subTitle" idx="3"/>
          </p:nvPr>
        </p:nvSpPr>
        <p:spPr>
          <a:xfrm>
            <a:off x="2904335" y="2985040"/>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380" name="Google Shape;380;p54"/>
          <p:cNvSpPr txBox="1">
            <a:spLocks noGrp="1"/>
          </p:cNvSpPr>
          <p:nvPr>
            <p:ph type="subTitle" idx="4"/>
          </p:nvPr>
        </p:nvSpPr>
        <p:spPr>
          <a:xfrm>
            <a:off x="5913600" y="3452901"/>
            <a:ext cx="2523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81" name="Google Shape;381;p54"/>
          <p:cNvSpPr txBox="1">
            <a:spLocks noGrp="1"/>
          </p:cNvSpPr>
          <p:nvPr>
            <p:ph type="subTitle" idx="5"/>
          </p:nvPr>
        </p:nvSpPr>
        <p:spPr>
          <a:xfrm>
            <a:off x="2904335" y="2397775"/>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82" name="Google Shape;382;p54"/>
          <p:cNvSpPr txBox="1">
            <a:spLocks noGrp="1"/>
          </p:cNvSpPr>
          <p:nvPr>
            <p:ph type="subTitle" idx="6"/>
          </p:nvPr>
        </p:nvSpPr>
        <p:spPr>
          <a:xfrm>
            <a:off x="5913600" y="2273737"/>
            <a:ext cx="25263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83" name="Google Shape;383;p54"/>
          <p:cNvSpPr txBox="1">
            <a:spLocks noGrp="1"/>
          </p:cNvSpPr>
          <p:nvPr>
            <p:ph type="subTitle" idx="7"/>
          </p:nvPr>
        </p:nvSpPr>
        <p:spPr>
          <a:xfrm>
            <a:off x="2904335" y="3572304"/>
            <a:ext cx="13788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sz="2200">
                <a:solidFill>
                  <a:schemeClr val="dk1"/>
                </a:solidFill>
                <a:latin typeface="Bebas Neue"/>
                <a:ea typeface="Bebas Neue"/>
                <a:cs typeface="Bebas Neue"/>
                <a:sym typeface="Bebas Neue"/>
              </a:defRPr>
            </a:lvl2pPr>
            <a:lvl3pPr lvl="2" algn="ctr" rtl="0">
              <a:lnSpc>
                <a:spcPct val="100000"/>
              </a:lnSpc>
              <a:spcBef>
                <a:spcPts val="0"/>
              </a:spcBef>
              <a:spcAft>
                <a:spcPts val="0"/>
              </a:spcAft>
              <a:buNone/>
              <a:defRPr sz="2200">
                <a:solidFill>
                  <a:schemeClr val="dk1"/>
                </a:solidFill>
                <a:latin typeface="Bebas Neue"/>
                <a:ea typeface="Bebas Neue"/>
                <a:cs typeface="Bebas Neue"/>
                <a:sym typeface="Bebas Neue"/>
              </a:defRPr>
            </a:lvl3pPr>
            <a:lvl4pPr lvl="3" algn="ctr" rtl="0">
              <a:lnSpc>
                <a:spcPct val="100000"/>
              </a:lnSpc>
              <a:spcBef>
                <a:spcPts val="0"/>
              </a:spcBef>
              <a:spcAft>
                <a:spcPts val="0"/>
              </a:spcAft>
              <a:buNone/>
              <a:defRPr sz="2200">
                <a:solidFill>
                  <a:schemeClr val="dk1"/>
                </a:solidFill>
                <a:latin typeface="Bebas Neue"/>
                <a:ea typeface="Bebas Neue"/>
                <a:cs typeface="Bebas Neue"/>
                <a:sym typeface="Bebas Neue"/>
              </a:defRPr>
            </a:lvl4pPr>
            <a:lvl5pPr lvl="4" algn="ctr" rtl="0">
              <a:lnSpc>
                <a:spcPct val="100000"/>
              </a:lnSpc>
              <a:spcBef>
                <a:spcPts val="0"/>
              </a:spcBef>
              <a:spcAft>
                <a:spcPts val="0"/>
              </a:spcAft>
              <a:buNone/>
              <a:defRPr sz="2200">
                <a:solidFill>
                  <a:schemeClr val="dk1"/>
                </a:solidFill>
                <a:latin typeface="Bebas Neue"/>
                <a:ea typeface="Bebas Neue"/>
                <a:cs typeface="Bebas Neue"/>
                <a:sym typeface="Bebas Neue"/>
              </a:defRPr>
            </a:lvl5pPr>
            <a:lvl6pPr lvl="5" algn="ctr" rtl="0">
              <a:lnSpc>
                <a:spcPct val="100000"/>
              </a:lnSpc>
              <a:spcBef>
                <a:spcPts val="0"/>
              </a:spcBef>
              <a:spcAft>
                <a:spcPts val="0"/>
              </a:spcAft>
              <a:buNone/>
              <a:defRPr sz="2200">
                <a:solidFill>
                  <a:schemeClr val="dk1"/>
                </a:solidFill>
                <a:latin typeface="Bebas Neue"/>
                <a:ea typeface="Bebas Neue"/>
                <a:cs typeface="Bebas Neue"/>
                <a:sym typeface="Bebas Neue"/>
              </a:defRPr>
            </a:lvl6pPr>
            <a:lvl7pPr lvl="6" algn="ctr" rtl="0">
              <a:lnSpc>
                <a:spcPct val="100000"/>
              </a:lnSpc>
              <a:spcBef>
                <a:spcPts val="0"/>
              </a:spcBef>
              <a:spcAft>
                <a:spcPts val="0"/>
              </a:spcAft>
              <a:buNone/>
              <a:defRPr sz="2200">
                <a:solidFill>
                  <a:schemeClr val="dk1"/>
                </a:solidFill>
                <a:latin typeface="Bebas Neue"/>
                <a:ea typeface="Bebas Neue"/>
                <a:cs typeface="Bebas Neue"/>
                <a:sym typeface="Bebas Neue"/>
              </a:defRPr>
            </a:lvl7pPr>
            <a:lvl8pPr lvl="7" algn="ctr" rtl="0">
              <a:lnSpc>
                <a:spcPct val="100000"/>
              </a:lnSpc>
              <a:spcBef>
                <a:spcPts val="0"/>
              </a:spcBef>
              <a:spcAft>
                <a:spcPts val="0"/>
              </a:spcAft>
              <a:buNone/>
              <a:defRPr sz="2200">
                <a:solidFill>
                  <a:schemeClr val="dk1"/>
                </a:solidFill>
                <a:latin typeface="Bebas Neue"/>
                <a:ea typeface="Bebas Neue"/>
                <a:cs typeface="Bebas Neue"/>
                <a:sym typeface="Bebas Neue"/>
              </a:defRPr>
            </a:lvl8pPr>
            <a:lvl9pPr lvl="8" algn="ctr" rtl="0">
              <a:lnSpc>
                <a:spcPct val="100000"/>
              </a:lnSpc>
              <a:spcBef>
                <a:spcPts val="0"/>
              </a:spcBef>
              <a:spcAft>
                <a:spcPts val="0"/>
              </a:spcAft>
              <a:buNone/>
              <a:defRPr sz="2200">
                <a:solidFill>
                  <a:schemeClr val="dk1"/>
                </a:solidFill>
                <a:latin typeface="Bebas Neue"/>
                <a:ea typeface="Bebas Neue"/>
                <a:cs typeface="Bebas Neue"/>
                <a:sym typeface="Bebas Neue"/>
              </a:defRPr>
            </a:lvl9pPr>
          </a:lstStyle>
          <a:p>
            <a:endParaRPr/>
          </a:p>
        </p:txBody>
      </p:sp>
      <p:sp>
        <p:nvSpPr>
          <p:cNvPr id="384" name="Google Shape;384;p54"/>
          <p:cNvSpPr txBox="1">
            <a:spLocks noGrp="1"/>
          </p:cNvSpPr>
          <p:nvPr>
            <p:ph type="subTitle" idx="8"/>
          </p:nvPr>
        </p:nvSpPr>
        <p:spPr>
          <a:xfrm>
            <a:off x="5913600" y="2863319"/>
            <a:ext cx="25263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385" name="Google Shape;385;p54"/>
          <p:cNvSpPr txBox="1">
            <a:spLocks noGrp="1"/>
          </p:cNvSpPr>
          <p:nvPr>
            <p:ph type="title"/>
          </p:nvPr>
        </p:nvSpPr>
        <p:spPr>
          <a:xfrm>
            <a:off x="4605600" y="321157"/>
            <a:ext cx="3834300" cy="599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6" name="Google Shape;386;p54"/>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 9">
  <p:cSld name="CUSTOM_2_1_1">
    <p:spTree>
      <p:nvGrpSpPr>
        <p:cNvPr id="1" name="Shape 387"/>
        <p:cNvGrpSpPr/>
        <p:nvPr/>
      </p:nvGrpSpPr>
      <p:grpSpPr>
        <a:xfrm>
          <a:off x="0" y="0"/>
          <a:ext cx="0" cy="0"/>
          <a:chOff x="0" y="0"/>
          <a:chExt cx="0" cy="0"/>
        </a:xfrm>
      </p:grpSpPr>
      <p:sp>
        <p:nvSpPr>
          <p:cNvPr id="388" name="Google Shape;388;p55"/>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5"/>
          <p:cNvSpPr/>
          <p:nvPr/>
        </p:nvSpPr>
        <p:spPr>
          <a:xfrm>
            <a:off x="0" y="2565177"/>
            <a:ext cx="9144000" cy="25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390" name="Google Shape;390;p55"/>
          <p:cNvGrpSpPr/>
          <p:nvPr/>
        </p:nvGrpSpPr>
        <p:grpSpPr>
          <a:xfrm>
            <a:off x="101550" y="2565175"/>
            <a:ext cx="8941926" cy="2472300"/>
            <a:chOff x="101550" y="2565175"/>
            <a:chExt cx="8941926" cy="2472300"/>
          </a:xfrm>
        </p:grpSpPr>
        <p:cxnSp>
          <p:nvCxnSpPr>
            <p:cNvPr id="391" name="Google Shape;391;p55"/>
            <p:cNvCxnSpPr/>
            <p:nvPr/>
          </p:nvCxnSpPr>
          <p:spPr>
            <a:xfrm>
              <a:off x="102576" y="5037300"/>
              <a:ext cx="8940900" cy="0"/>
            </a:xfrm>
            <a:prstGeom prst="straightConnector1">
              <a:avLst/>
            </a:prstGeom>
            <a:noFill/>
            <a:ln w="19050" cap="flat" cmpd="sng">
              <a:solidFill>
                <a:schemeClr val="lt1"/>
              </a:solidFill>
              <a:prstDash val="solid"/>
              <a:round/>
              <a:headEnd type="none" w="med" len="med"/>
              <a:tailEnd type="none" w="med" len="med"/>
            </a:ln>
          </p:spPr>
        </p:cxnSp>
        <p:cxnSp>
          <p:nvCxnSpPr>
            <p:cNvPr id="392" name="Google Shape;392;p55"/>
            <p:cNvCxnSpPr/>
            <p:nvPr/>
          </p:nvCxnSpPr>
          <p:spPr>
            <a:xfrm>
              <a:off x="9042450" y="2565175"/>
              <a:ext cx="0" cy="2472300"/>
            </a:xfrm>
            <a:prstGeom prst="straightConnector1">
              <a:avLst/>
            </a:prstGeom>
            <a:noFill/>
            <a:ln w="19050" cap="flat" cmpd="sng">
              <a:solidFill>
                <a:schemeClr val="lt1"/>
              </a:solidFill>
              <a:prstDash val="solid"/>
              <a:round/>
              <a:headEnd type="none" w="med" len="med"/>
              <a:tailEnd type="none" w="med" len="med"/>
            </a:ln>
          </p:spPr>
        </p:cxnSp>
        <p:cxnSp>
          <p:nvCxnSpPr>
            <p:cNvPr id="393" name="Google Shape;393;p55"/>
            <p:cNvCxnSpPr/>
            <p:nvPr/>
          </p:nvCxnSpPr>
          <p:spPr>
            <a:xfrm>
              <a:off x="101550" y="2565175"/>
              <a:ext cx="0" cy="2472300"/>
            </a:xfrm>
            <a:prstGeom prst="straightConnector1">
              <a:avLst/>
            </a:prstGeom>
            <a:noFill/>
            <a:ln w="19050" cap="flat" cmpd="sng">
              <a:solidFill>
                <a:schemeClr val="lt1"/>
              </a:solidFill>
              <a:prstDash val="solid"/>
              <a:round/>
              <a:headEnd type="none" w="med" len="med"/>
              <a:tailEnd type="none" w="med" len="med"/>
            </a:ln>
          </p:spPr>
        </p:cxnSp>
      </p:grpSp>
      <p:sp>
        <p:nvSpPr>
          <p:cNvPr id="394" name="Google Shape;394;p55"/>
          <p:cNvSpPr txBox="1">
            <a:spLocks noGrp="1"/>
          </p:cNvSpPr>
          <p:nvPr>
            <p:ph type="subTitle" idx="1"/>
          </p:nvPr>
        </p:nvSpPr>
        <p:spPr>
          <a:xfrm>
            <a:off x="656175" y="3176932"/>
            <a:ext cx="1763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395" name="Google Shape;395;p55"/>
          <p:cNvSpPr txBox="1">
            <a:spLocks noGrp="1"/>
          </p:cNvSpPr>
          <p:nvPr>
            <p:ph type="subTitle" idx="2"/>
          </p:nvPr>
        </p:nvSpPr>
        <p:spPr>
          <a:xfrm>
            <a:off x="2683325" y="3176932"/>
            <a:ext cx="17649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lt2"/>
                </a:solidFill>
                <a:latin typeface="Overpass Light"/>
                <a:ea typeface="Overpass Light"/>
                <a:cs typeface="Overpass Light"/>
                <a:sym typeface="Overpass Light"/>
              </a:defRPr>
            </a:lvl1pPr>
            <a:lvl2pPr lvl="1" algn="ctr" rtl="0">
              <a:lnSpc>
                <a:spcPct val="100000"/>
              </a:lnSpc>
              <a:spcBef>
                <a:spcPts val="0"/>
              </a:spcBef>
              <a:spcAft>
                <a:spcPts val="0"/>
              </a:spcAft>
              <a:buNone/>
              <a:defRPr sz="1500">
                <a:solidFill>
                  <a:schemeClr val="lt2"/>
                </a:solidFill>
              </a:defRPr>
            </a:lvl2pPr>
            <a:lvl3pPr lvl="2" algn="ctr" rtl="0">
              <a:lnSpc>
                <a:spcPct val="100000"/>
              </a:lnSpc>
              <a:spcBef>
                <a:spcPts val="0"/>
              </a:spcBef>
              <a:spcAft>
                <a:spcPts val="0"/>
              </a:spcAft>
              <a:buNone/>
              <a:defRPr sz="1500">
                <a:solidFill>
                  <a:schemeClr val="lt2"/>
                </a:solidFill>
              </a:defRPr>
            </a:lvl3pPr>
            <a:lvl4pPr lvl="3" algn="ctr" rtl="0">
              <a:lnSpc>
                <a:spcPct val="100000"/>
              </a:lnSpc>
              <a:spcBef>
                <a:spcPts val="0"/>
              </a:spcBef>
              <a:spcAft>
                <a:spcPts val="0"/>
              </a:spcAft>
              <a:buNone/>
              <a:defRPr sz="1500">
                <a:solidFill>
                  <a:schemeClr val="lt2"/>
                </a:solidFill>
              </a:defRPr>
            </a:lvl4pPr>
            <a:lvl5pPr lvl="4" algn="ctr" rtl="0">
              <a:lnSpc>
                <a:spcPct val="100000"/>
              </a:lnSpc>
              <a:spcBef>
                <a:spcPts val="0"/>
              </a:spcBef>
              <a:spcAft>
                <a:spcPts val="0"/>
              </a:spcAft>
              <a:buNone/>
              <a:defRPr sz="1500">
                <a:solidFill>
                  <a:schemeClr val="lt2"/>
                </a:solidFill>
              </a:defRPr>
            </a:lvl5pPr>
            <a:lvl6pPr lvl="5" algn="ctr" rtl="0">
              <a:lnSpc>
                <a:spcPct val="100000"/>
              </a:lnSpc>
              <a:spcBef>
                <a:spcPts val="0"/>
              </a:spcBef>
              <a:spcAft>
                <a:spcPts val="0"/>
              </a:spcAft>
              <a:buNone/>
              <a:defRPr sz="1500">
                <a:solidFill>
                  <a:schemeClr val="lt2"/>
                </a:solidFill>
              </a:defRPr>
            </a:lvl6pPr>
            <a:lvl7pPr lvl="6" algn="ctr" rtl="0">
              <a:lnSpc>
                <a:spcPct val="100000"/>
              </a:lnSpc>
              <a:spcBef>
                <a:spcPts val="0"/>
              </a:spcBef>
              <a:spcAft>
                <a:spcPts val="0"/>
              </a:spcAft>
              <a:buNone/>
              <a:defRPr sz="1500">
                <a:solidFill>
                  <a:schemeClr val="lt2"/>
                </a:solidFill>
              </a:defRPr>
            </a:lvl7pPr>
            <a:lvl8pPr lvl="7" algn="ctr" rtl="0">
              <a:lnSpc>
                <a:spcPct val="100000"/>
              </a:lnSpc>
              <a:spcBef>
                <a:spcPts val="0"/>
              </a:spcBef>
              <a:spcAft>
                <a:spcPts val="0"/>
              </a:spcAft>
              <a:buNone/>
              <a:defRPr sz="1500">
                <a:solidFill>
                  <a:schemeClr val="lt2"/>
                </a:solidFill>
              </a:defRPr>
            </a:lvl8pPr>
            <a:lvl9pPr lvl="8" algn="ctr" rtl="0">
              <a:lnSpc>
                <a:spcPct val="100000"/>
              </a:lnSpc>
              <a:spcBef>
                <a:spcPts val="0"/>
              </a:spcBef>
              <a:spcAft>
                <a:spcPts val="0"/>
              </a:spcAft>
              <a:buNone/>
              <a:defRPr sz="1500">
                <a:solidFill>
                  <a:schemeClr val="lt2"/>
                </a:solidFill>
              </a:defRPr>
            </a:lvl9pPr>
          </a:lstStyle>
          <a:p>
            <a:endParaRPr/>
          </a:p>
        </p:txBody>
      </p:sp>
      <p:sp>
        <p:nvSpPr>
          <p:cNvPr id="396" name="Google Shape;396;p55"/>
          <p:cNvSpPr txBox="1">
            <a:spLocks noGrp="1"/>
          </p:cNvSpPr>
          <p:nvPr>
            <p:ph type="subTitle" idx="3"/>
          </p:nvPr>
        </p:nvSpPr>
        <p:spPr>
          <a:xfrm>
            <a:off x="6725625" y="3176932"/>
            <a:ext cx="17649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lt2"/>
                </a:solidFill>
                <a:latin typeface="Overpass Light"/>
                <a:ea typeface="Overpass Light"/>
                <a:cs typeface="Overpass Light"/>
                <a:sym typeface="Overpass Light"/>
              </a:defRPr>
            </a:lvl1pPr>
            <a:lvl2pPr lvl="1" algn="ctr" rtl="0">
              <a:lnSpc>
                <a:spcPct val="100000"/>
              </a:lnSpc>
              <a:spcBef>
                <a:spcPts val="0"/>
              </a:spcBef>
              <a:spcAft>
                <a:spcPts val="0"/>
              </a:spcAft>
              <a:buNone/>
              <a:defRPr sz="1500">
                <a:solidFill>
                  <a:schemeClr val="lt2"/>
                </a:solidFill>
              </a:defRPr>
            </a:lvl2pPr>
            <a:lvl3pPr lvl="2" algn="ctr" rtl="0">
              <a:lnSpc>
                <a:spcPct val="100000"/>
              </a:lnSpc>
              <a:spcBef>
                <a:spcPts val="0"/>
              </a:spcBef>
              <a:spcAft>
                <a:spcPts val="0"/>
              </a:spcAft>
              <a:buNone/>
              <a:defRPr sz="1500">
                <a:solidFill>
                  <a:schemeClr val="lt2"/>
                </a:solidFill>
              </a:defRPr>
            </a:lvl3pPr>
            <a:lvl4pPr lvl="3" algn="ctr" rtl="0">
              <a:lnSpc>
                <a:spcPct val="100000"/>
              </a:lnSpc>
              <a:spcBef>
                <a:spcPts val="0"/>
              </a:spcBef>
              <a:spcAft>
                <a:spcPts val="0"/>
              </a:spcAft>
              <a:buNone/>
              <a:defRPr sz="1500">
                <a:solidFill>
                  <a:schemeClr val="lt2"/>
                </a:solidFill>
              </a:defRPr>
            </a:lvl4pPr>
            <a:lvl5pPr lvl="4" algn="ctr" rtl="0">
              <a:lnSpc>
                <a:spcPct val="100000"/>
              </a:lnSpc>
              <a:spcBef>
                <a:spcPts val="0"/>
              </a:spcBef>
              <a:spcAft>
                <a:spcPts val="0"/>
              </a:spcAft>
              <a:buNone/>
              <a:defRPr sz="1500">
                <a:solidFill>
                  <a:schemeClr val="lt2"/>
                </a:solidFill>
              </a:defRPr>
            </a:lvl5pPr>
            <a:lvl6pPr lvl="5" algn="ctr" rtl="0">
              <a:lnSpc>
                <a:spcPct val="100000"/>
              </a:lnSpc>
              <a:spcBef>
                <a:spcPts val="0"/>
              </a:spcBef>
              <a:spcAft>
                <a:spcPts val="0"/>
              </a:spcAft>
              <a:buNone/>
              <a:defRPr sz="1500">
                <a:solidFill>
                  <a:schemeClr val="lt2"/>
                </a:solidFill>
              </a:defRPr>
            </a:lvl6pPr>
            <a:lvl7pPr lvl="6" algn="ctr" rtl="0">
              <a:lnSpc>
                <a:spcPct val="100000"/>
              </a:lnSpc>
              <a:spcBef>
                <a:spcPts val="0"/>
              </a:spcBef>
              <a:spcAft>
                <a:spcPts val="0"/>
              </a:spcAft>
              <a:buNone/>
              <a:defRPr sz="1500">
                <a:solidFill>
                  <a:schemeClr val="lt2"/>
                </a:solidFill>
              </a:defRPr>
            </a:lvl7pPr>
            <a:lvl8pPr lvl="7" algn="ctr" rtl="0">
              <a:lnSpc>
                <a:spcPct val="100000"/>
              </a:lnSpc>
              <a:spcBef>
                <a:spcPts val="0"/>
              </a:spcBef>
              <a:spcAft>
                <a:spcPts val="0"/>
              </a:spcAft>
              <a:buNone/>
              <a:defRPr sz="1500">
                <a:solidFill>
                  <a:schemeClr val="lt2"/>
                </a:solidFill>
              </a:defRPr>
            </a:lvl8pPr>
            <a:lvl9pPr lvl="8" algn="ctr" rtl="0">
              <a:lnSpc>
                <a:spcPct val="100000"/>
              </a:lnSpc>
              <a:spcBef>
                <a:spcPts val="0"/>
              </a:spcBef>
              <a:spcAft>
                <a:spcPts val="0"/>
              </a:spcAft>
              <a:buNone/>
              <a:defRPr sz="1500">
                <a:solidFill>
                  <a:schemeClr val="lt2"/>
                </a:solidFill>
              </a:defRPr>
            </a:lvl9pPr>
          </a:lstStyle>
          <a:p>
            <a:endParaRPr/>
          </a:p>
        </p:txBody>
      </p:sp>
      <p:sp>
        <p:nvSpPr>
          <p:cNvPr id="397" name="Google Shape;397;p55"/>
          <p:cNvSpPr txBox="1">
            <a:spLocks noGrp="1"/>
          </p:cNvSpPr>
          <p:nvPr>
            <p:ph type="subTitle" idx="4"/>
          </p:nvPr>
        </p:nvSpPr>
        <p:spPr>
          <a:xfrm>
            <a:off x="4710283" y="3176932"/>
            <a:ext cx="17649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lt1"/>
                </a:solidFill>
              </a:defRPr>
            </a:lvl2pPr>
            <a:lvl3pPr lvl="2" algn="ctr" rtl="0">
              <a:lnSpc>
                <a:spcPct val="100000"/>
              </a:lnSpc>
              <a:spcBef>
                <a:spcPts val="0"/>
              </a:spcBef>
              <a:spcAft>
                <a:spcPts val="0"/>
              </a:spcAft>
              <a:buNone/>
              <a:defRPr sz="1400">
                <a:solidFill>
                  <a:schemeClr val="lt1"/>
                </a:solidFill>
              </a:defRPr>
            </a:lvl3pPr>
            <a:lvl4pPr lvl="3" algn="ctr" rtl="0">
              <a:lnSpc>
                <a:spcPct val="100000"/>
              </a:lnSpc>
              <a:spcBef>
                <a:spcPts val="0"/>
              </a:spcBef>
              <a:spcAft>
                <a:spcPts val="0"/>
              </a:spcAft>
              <a:buNone/>
              <a:defRPr sz="1400">
                <a:solidFill>
                  <a:schemeClr val="lt1"/>
                </a:solidFill>
              </a:defRPr>
            </a:lvl4pPr>
            <a:lvl5pPr lvl="4" algn="ctr" rtl="0">
              <a:lnSpc>
                <a:spcPct val="100000"/>
              </a:lnSpc>
              <a:spcBef>
                <a:spcPts val="0"/>
              </a:spcBef>
              <a:spcAft>
                <a:spcPts val="0"/>
              </a:spcAft>
              <a:buNone/>
              <a:defRPr sz="1400">
                <a:solidFill>
                  <a:schemeClr val="lt1"/>
                </a:solidFill>
              </a:defRPr>
            </a:lvl5pPr>
            <a:lvl6pPr lvl="5" algn="ctr" rtl="0">
              <a:lnSpc>
                <a:spcPct val="100000"/>
              </a:lnSpc>
              <a:spcBef>
                <a:spcPts val="0"/>
              </a:spcBef>
              <a:spcAft>
                <a:spcPts val="0"/>
              </a:spcAft>
              <a:buNone/>
              <a:defRPr sz="1400">
                <a:solidFill>
                  <a:schemeClr val="lt1"/>
                </a:solidFill>
              </a:defRPr>
            </a:lvl6pPr>
            <a:lvl7pPr lvl="6" algn="ctr" rtl="0">
              <a:lnSpc>
                <a:spcPct val="100000"/>
              </a:lnSpc>
              <a:spcBef>
                <a:spcPts val="0"/>
              </a:spcBef>
              <a:spcAft>
                <a:spcPts val="0"/>
              </a:spcAft>
              <a:buNone/>
              <a:defRPr sz="1400">
                <a:solidFill>
                  <a:schemeClr val="lt1"/>
                </a:solidFill>
              </a:defRPr>
            </a:lvl7pPr>
            <a:lvl8pPr lvl="7" algn="ctr" rtl="0">
              <a:lnSpc>
                <a:spcPct val="100000"/>
              </a:lnSpc>
              <a:spcBef>
                <a:spcPts val="0"/>
              </a:spcBef>
              <a:spcAft>
                <a:spcPts val="0"/>
              </a:spcAft>
              <a:buNone/>
              <a:defRPr sz="1400">
                <a:solidFill>
                  <a:schemeClr val="lt1"/>
                </a:solidFill>
              </a:defRPr>
            </a:lvl8pPr>
            <a:lvl9pPr lvl="8" algn="ctr" rtl="0">
              <a:lnSpc>
                <a:spcPct val="100000"/>
              </a:lnSpc>
              <a:spcBef>
                <a:spcPts val="0"/>
              </a:spcBef>
              <a:spcAft>
                <a:spcPts val="0"/>
              </a:spcAft>
              <a:buNone/>
              <a:defRPr sz="1400">
                <a:solidFill>
                  <a:schemeClr val="lt1"/>
                </a:solidFill>
              </a:defRPr>
            </a:lvl9pPr>
          </a:lstStyle>
          <a:p>
            <a:endParaRPr/>
          </a:p>
        </p:txBody>
      </p:sp>
      <p:sp>
        <p:nvSpPr>
          <p:cNvPr id="398" name="Google Shape;398;p55"/>
          <p:cNvSpPr txBox="1">
            <a:spLocks noGrp="1"/>
          </p:cNvSpPr>
          <p:nvPr>
            <p:ph type="title"/>
          </p:nvPr>
        </p:nvSpPr>
        <p:spPr>
          <a:xfrm>
            <a:off x="1782363" y="321150"/>
            <a:ext cx="5580300" cy="63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our column 10">
  <p:cSld name="CUSTOM_2_1_1_1">
    <p:bg>
      <p:bgPr>
        <a:solidFill>
          <a:schemeClr val="dk1"/>
        </a:solidFill>
        <a:effectLst/>
      </p:bgPr>
    </p:bg>
    <p:spTree>
      <p:nvGrpSpPr>
        <p:cNvPr id="1" name="Shape 399"/>
        <p:cNvGrpSpPr/>
        <p:nvPr/>
      </p:nvGrpSpPr>
      <p:grpSpPr>
        <a:xfrm>
          <a:off x="0" y="0"/>
          <a:ext cx="0" cy="0"/>
          <a:chOff x="0" y="0"/>
          <a:chExt cx="0" cy="0"/>
        </a:xfrm>
      </p:grpSpPr>
      <p:sp>
        <p:nvSpPr>
          <p:cNvPr id="400" name="Google Shape;400;p56"/>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6"/>
          <p:cNvSpPr txBox="1">
            <a:spLocks noGrp="1"/>
          </p:cNvSpPr>
          <p:nvPr>
            <p:ph type="subTitle" idx="1"/>
          </p:nvPr>
        </p:nvSpPr>
        <p:spPr>
          <a:xfrm>
            <a:off x="5210075" y="2870672"/>
            <a:ext cx="1763100" cy="9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02" name="Google Shape;402;p56"/>
          <p:cNvSpPr txBox="1">
            <a:spLocks noGrp="1"/>
          </p:cNvSpPr>
          <p:nvPr>
            <p:ph type="subTitle" idx="2"/>
          </p:nvPr>
        </p:nvSpPr>
        <p:spPr>
          <a:xfrm>
            <a:off x="5210075" y="3877838"/>
            <a:ext cx="1764900" cy="9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03" name="Google Shape;403;p56"/>
          <p:cNvSpPr txBox="1">
            <a:spLocks noGrp="1"/>
          </p:cNvSpPr>
          <p:nvPr>
            <p:ph type="subTitle" idx="3"/>
          </p:nvPr>
        </p:nvSpPr>
        <p:spPr>
          <a:xfrm>
            <a:off x="5210075" y="837463"/>
            <a:ext cx="1764900" cy="9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04" name="Google Shape;404;p56"/>
          <p:cNvSpPr txBox="1">
            <a:spLocks noGrp="1"/>
          </p:cNvSpPr>
          <p:nvPr>
            <p:ph type="subTitle" idx="4"/>
          </p:nvPr>
        </p:nvSpPr>
        <p:spPr>
          <a:xfrm>
            <a:off x="5210075" y="1849820"/>
            <a:ext cx="1764900" cy="9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05" name="Google Shape;405;p56"/>
          <p:cNvSpPr txBox="1">
            <a:spLocks noGrp="1"/>
          </p:cNvSpPr>
          <p:nvPr>
            <p:ph type="title"/>
          </p:nvPr>
        </p:nvSpPr>
        <p:spPr>
          <a:xfrm>
            <a:off x="713225" y="1825729"/>
            <a:ext cx="2930400" cy="14649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four column 11">
  <p:cSld name="CUSTOM_2_2">
    <p:spTree>
      <p:nvGrpSpPr>
        <p:cNvPr id="1" name="Shape 406"/>
        <p:cNvGrpSpPr/>
        <p:nvPr/>
      </p:nvGrpSpPr>
      <p:grpSpPr>
        <a:xfrm>
          <a:off x="0" y="0"/>
          <a:ext cx="0" cy="0"/>
          <a:chOff x="0" y="0"/>
          <a:chExt cx="0" cy="0"/>
        </a:xfrm>
      </p:grpSpPr>
      <p:sp>
        <p:nvSpPr>
          <p:cNvPr id="407" name="Google Shape;407;p57"/>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7"/>
          <p:cNvSpPr/>
          <p:nvPr/>
        </p:nvSpPr>
        <p:spPr>
          <a:xfrm rot="-5400000">
            <a:off x="791250" y="1657225"/>
            <a:ext cx="2261700" cy="381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09" name="Google Shape;409;p57"/>
          <p:cNvSpPr/>
          <p:nvPr/>
        </p:nvSpPr>
        <p:spPr>
          <a:xfrm rot="-5400000">
            <a:off x="6100626" y="-249300"/>
            <a:ext cx="2261700" cy="384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cxnSp>
        <p:nvCxnSpPr>
          <p:cNvPr id="410" name="Google Shape;410;p57"/>
          <p:cNvCxnSpPr/>
          <p:nvPr/>
        </p:nvCxnSpPr>
        <p:spPr>
          <a:xfrm rot="10800000">
            <a:off x="102175" y="2435250"/>
            <a:ext cx="0" cy="2256600"/>
          </a:xfrm>
          <a:prstGeom prst="straightConnector1">
            <a:avLst/>
          </a:prstGeom>
          <a:noFill/>
          <a:ln w="19050" cap="flat" cmpd="sng">
            <a:solidFill>
              <a:schemeClr val="lt1"/>
            </a:solidFill>
            <a:prstDash val="solid"/>
            <a:round/>
            <a:headEnd type="none" w="med" len="med"/>
            <a:tailEnd type="none" w="med" len="med"/>
          </a:ln>
        </p:spPr>
      </p:cxnSp>
      <p:cxnSp>
        <p:nvCxnSpPr>
          <p:cNvPr id="411" name="Google Shape;411;p57"/>
          <p:cNvCxnSpPr/>
          <p:nvPr/>
        </p:nvCxnSpPr>
        <p:spPr>
          <a:xfrm rot="10800000">
            <a:off x="9042450" y="542550"/>
            <a:ext cx="0" cy="2256600"/>
          </a:xfrm>
          <a:prstGeom prst="straightConnector1">
            <a:avLst/>
          </a:prstGeom>
          <a:noFill/>
          <a:ln w="19050" cap="flat" cmpd="sng">
            <a:solidFill>
              <a:schemeClr val="lt1"/>
            </a:solidFill>
            <a:prstDash val="solid"/>
            <a:round/>
            <a:headEnd type="none" w="med" len="med"/>
            <a:tailEnd type="none" w="med" len="med"/>
          </a:ln>
        </p:spPr>
      </p:cxnSp>
      <p:sp>
        <p:nvSpPr>
          <p:cNvPr id="412" name="Google Shape;412;p57"/>
          <p:cNvSpPr txBox="1">
            <a:spLocks noGrp="1"/>
          </p:cNvSpPr>
          <p:nvPr>
            <p:ph type="subTitle" idx="1"/>
          </p:nvPr>
        </p:nvSpPr>
        <p:spPr>
          <a:xfrm>
            <a:off x="638712" y="369595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13" name="Google Shape;413;p57"/>
          <p:cNvSpPr txBox="1">
            <a:spLocks noGrp="1"/>
          </p:cNvSpPr>
          <p:nvPr>
            <p:ph type="subTitle" idx="2"/>
          </p:nvPr>
        </p:nvSpPr>
        <p:spPr>
          <a:xfrm>
            <a:off x="638700" y="2992465"/>
            <a:ext cx="28245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14" name="Google Shape;414;p57"/>
          <p:cNvSpPr txBox="1">
            <a:spLocks noGrp="1"/>
          </p:cNvSpPr>
          <p:nvPr>
            <p:ph type="subTitle" idx="3"/>
          </p:nvPr>
        </p:nvSpPr>
        <p:spPr>
          <a:xfrm>
            <a:off x="638712" y="2708842"/>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15" name="Google Shape;415;p57"/>
          <p:cNvSpPr txBox="1">
            <a:spLocks noGrp="1"/>
          </p:cNvSpPr>
          <p:nvPr>
            <p:ph type="subTitle" idx="4"/>
          </p:nvPr>
        </p:nvSpPr>
        <p:spPr>
          <a:xfrm>
            <a:off x="638700" y="3979363"/>
            <a:ext cx="2825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16" name="Google Shape;416;p57"/>
          <p:cNvSpPr txBox="1">
            <a:spLocks noGrp="1"/>
          </p:cNvSpPr>
          <p:nvPr>
            <p:ph type="subTitle" idx="5"/>
          </p:nvPr>
        </p:nvSpPr>
        <p:spPr>
          <a:xfrm>
            <a:off x="5659138" y="817580"/>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17" name="Google Shape;417;p57"/>
          <p:cNvSpPr txBox="1">
            <a:spLocks noGrp="1"/>
          </p:cNvSpPr>
          <p:nvPr>
            <p:ph type="subTitle" idx="6"/>
          </p:nvPr>
        </p:nvSpPr>
        <p:spPr>
          <a:xfrm>
            <a:off x="5659138" y="2085210"/>
            <a:ext cx="2825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18" name="Google Shape;418;p57"/>
          <p:cNvSpPr txBox="1">
            <a:spLocks noGrp="1"/>
          </p:cNvSpPr>
          <p:nvPr>
            <p:ph type="subTitle" idx="7"/>
          </p:nvPr>
        </p:nvSpPr>
        <p:spPr>
          <a:xfrm>
            <a:off x="5659138" y="180414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19" name="Google Shape;419;p57"/>
          <p:cNvSpPr txBox="1">
            <a:spLocks noGrp="1"/>
          </p:cNvSpPr>
          <p:nvPr>
            <p:ph type="subTitle" idx="8"/>
          </p:nvPr>
        </p:nvSpPr>
        <p:spPr>
          <a:xfrm>
            <a:off x="5659138" y="1100466"/>
            <a:ext cx="28254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20" name="Google Shape;420;p57"/>
          <p:cNvSpPr txBox="1">
            <a:spLocks noGrp="1"/>
          </p:cNvSpPr>
          <p:nvPr>
            <p:ph type="title"/>
          </p:nvPr>
        </p:nvSpPr>
        <p:spPr>
          <a:xfrm>
            <a:off x="614437" y="321594"/>
            <a:ext cx="3834300" cy="599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four column 12">
  <p:cSld name="CUSTOM_2_2_1">
    <p:spTree>
      <p:nvGrpSpPr>
        <p:cNvPr id="1" name="Shape 421"/>
        <p:cNvGrpSpPr/>
        <p:nvPr/>
      </p:nvGrpSpPr>
      <p:grpSpPr>
        <a:xfrm>
          <a:off x="0" y="0"/>
          <a:ext cx="0" cy="0"/>
          <a:chOff x="0" y="0"/>
          <a:chExt cx="0" cy="0"/>
        </a:xfrm>
      </p:grpSpPr>
      <p:sp>
        <p:nvSpPr>
          <p:cNvPr id="422" name="Google Shape;422;p58"/>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8"/>
          <p:cNvSpPr txBox="1">
            <a:spLocks noGrp="1"/>
          </p:cNvSpPr>
          <p:nvPr>
            <p:ph type="subTitle" idx="1"/>
          </p:nvPr>
        </p:nvSpPr>
        <p:spPr>
          <a:xfrm>
            <a:off x="2844037"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24" name="Google Shape;424;p58"/>
          <p:cNvSpPr txBox="1">
            <a:spLocks noGrp="1"/>
          </p:cNvSpPr>
          <p:nvPr>
            <p:ph type="subTitle" idx="2"/>
          </p:nvPr>
        </p:nvSpPr>
        <p:spPr>
          <a:xfrm>
            <a:off x="766875" y="2110195"/>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25" name="Google Shape;425;p58"/>
          <p:cNvSpPr txBox="1">
            <a:spLocks noGrp="1"/>
          </p:cNvSpPr>
          <p:nvPr>
            <p:ph type="subTitle" idx="3"/>
          </p:nvPr>
        </p:nvSpPr>
        <p:spPr>
          <a:xfrm>
            <a:off x="766887" y="1738347"/>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26" name="Google Shape;426;p58"/>
          <p:cNvSpPr txBox="1">
            <a:spLocks noGrp="1"/>
          </p:cNvSpPr>
          <p:nvPr>
            <p:ph type="subTitle" idx="4"/>
          </p:nvPr>
        </p:nvSpPr>
        <p:spPr>
          <a:xfrm>
            <a:off x="2844025" y="2109968"/>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27" name="Google Shape;427;p58"/>
          <p:cNvSpPr txBox="1">
            <a:spLocks noGrp="1"/>
          </p:cNvSpPr>
          <p:nvPr>
            <p:ph type="subTitle" idx="5"/>
          </p:nvPr>
        </p:nvSpPr>
        <p:spPr>
          <a:xfrm>
            <a:off x="4919363" y="173834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28" name="Google Shape;428;p58"/>
          <p:cNvSpPr txBox="1">
            <a:spLocks noGrp="1"/>
          </p:cNvSpPr>
          <p:nvPr>
            <p:ph type="subTitle" idx="6"/>
          </p:nvPr>
        </p:nvSpPr>
        <p:spPr>
          <a:xfrm>
            <a:off x="6996513" y="2107626"/>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29" name="Google Shape;429;p58"/>
          <p:cNvSpPr txBox="1">
            <a:spLocks noGrp="1"/>
          </p:cNvSpPr>
          <p:nvPr>
            <p:ph type="subTitle" idx="7"/>
          </p:nvPr>
        </p:nvSpPr>
        <p:spPr>
          <a:xfrm>
            <a:off x="6996513"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30" name="Google Shape;430;p58"/>
          <p:cNvSpPr txBox="1">
            <a:spLocks noGrp="1"/>
          </p:cNvSpPr>
          <p:nvPr>
            <p:ph type="subTitle" idx="8"/>
          </p:nvPr>
        </p:nvSpPr>
        <p:spPr>
          <a:xfrm>
            <a:off x="4919363" y="2109457"/>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31" name="Google Shape;431;p58"/>
          <p:cNvSpPr txBox="1">
            <a:spLocks noGrp="1"/>
          </p:cNvSpPr>
          <p:nvPr>
            <p:ph type="title"/>
          </p:nvPr>
        </p:nvSpPr>
        <p:spPr>
          <a:xfrm>
            <a:off x="2654850" y="321594"/>
            <a:ext cx="38343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32"/>
        <p:cNvGrpSpPr/>
        <p:nvPr/>
      </p:nvGrpSpPr>
      <p:grpSpPr>
        <a:xfrm>
          <a:off x="0" y="0"/>
          <a:ext cx="0" cy="0"/>
          <a:chOff x="0" y="0"/>
          <a:chExt cx="0" cy="0"/>
        </a:xfrm>
      </p:grpSpPr>
      <p:sp>
        <p:nvSpPr>
          <p:cNvPr id="433" name="Google Shape;433;p59"/>
          <p:cNvSpPr/>
          <p:nvPr/>
        </p:nvSpPr>
        <p:spPr>
          <a:xfrm>
            <a:off x="12520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9"/>
          <p:cNvSpPr/>
          <p:nvPr/>
        </p:nvSpPr>
        <p:spPr>
          <a:xfrm>
            <a:off x="2662900" y="1745225"/>
            <a:ext cx="3865500" cy="3461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9"/>
          <p:cNvSpPr txBox="1"/>
          <p:nvPr/>
        </p:nvSpPr>
        <p:spPr>
          <a:xfrm>
            <a:off x="3311250" y="3765800"/>
            <a:ext cx="2521500" cy="604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a:solidFill>
                  <a:schemeClr val="lt1"/>
                </a:solidFill>
                <a:latin typeface="Overpass ExtraLight"/>
                <a:ea typeface="Overpass ExtraLight"/>
                <a:cs typeface="Overpass ExtraLight"/>
                <a:sym typeface="Overpass ExtraLight"/>
              </a:rPr>
              <a:t>CREDITS: This presentation template was created by</a:t>
            </a:r>
            <a:r>
              <a:rPr lang="en" sz="1100" b="1">
                <a:solidFill>
                  <a:schemeClr val="lt1"/>
                </a:solidFill>
                <a:latin typeface="Overpass"/>
                <a:ea typeface="Overpass"/>
                <a:cs typeface="Overpass"/>
                <a:sym typeface="Overpass"/>
              </a:rPr>
              <a:t> Slidesgo</a:t>
            </a:r>
            <a:r>
              <a:rPr lang="en" sz="1100">
                <a:solidFill>
                  <a:schemeClr val="lt1"/>
                </a:solidFill>
                <a:latin typeface="Overpass ExtraLight"/>
                <a:ea typeface="Overpass ExtraLight"/>
                <a:cs typeface="Overpass ExtraLight"/>
                <a:sym typeface="Overpass ExtraLight"/>
              </a:rPr>
              <a:t>, including icons by </a:t>
            </a:r>
            <a:r>
              <a:rPr lang="en" sz="1100" b="1">
                <a:solidFill>
                  <a:schemeClr val="lt1"/>
                </a:solidFill>
                <a:latin typeface="Overpass"/>
                <a:ea typeface="Overpass"/>
                <a:cs typeface="Overpass"/>
                <a:sym typeface="Overpass"/>
              </a:rPr>
              <a:t>Flaticon,</a:t>
            </a:r>
            <a:r>
              <a:rPr lang="en" sz="1100">
                <a:solidFill>
                  <a:schemeClr val="lt1"/>
                </a:solidFill>
                <a:latin typeface="Overpass ExtraLight"/>
                <a:ea typeface="Overpass ExtraLight"/>
                <a:cs typeface="Overpass ExtraLight"/>
                <a:sym typeface="Overpass ExtraLight"/>
              </a:rPr>
              <a:t> and infographics &amp; images by </a:t>
            </a:r>
            <a:r>
              <a:rPr lang="en" sz="1100" b="1">
                <a:solidFill>
                  <a:schemeClr val="lt1"/>
                </a:solidFill>
                <a:latin typeface="Overpass"/>
                <a:ea typeface="Overpass"/>
                <a:cs typeface="Overpass"/>
                <a:sym typeface="Overpass"/>
              </a:rPr>
              <a:t>Freepik. </a:t>
            </a:r>
            <a:endParaRPr sz="1100" b="1">
              <a:solidFill>
                <a:schemeClr val="lt1"/>
              </a:solidFill>
              <a:latin typeface="Overpass"/>
              <a:ea typeface="Overpass"/>
              <a:cs typeface="Overpass"/>
              <a:sym typeface="Overpass"/>
            </a:endParaRPr>
          </a:p>
        </p:txBody>
      </p:sp>
      <p:sp>
        <p:nvSpPr>
          <p:cNvPr id="436" name="Google Shape;436;p59"/>
          <p:cNvSpPr txBox="1">
            <a:spLocks noGrp="1"/>
          </p:cNvSpPr>
          <p:nvPr>
            <p:ph type="title"/>
          </p:nvPr>
        </p:nvSpPr>
        <p:spPr>
          <a:xfrm>
            <a:off x="2680525" y="663091"/>
            <a:ext cx="3834300" cy="103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sz="8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7" name="Google Shape;437;p59"/>
          <p:cNvSpPr txBox="1">
            <a:spLocks noGrp="1"/>
          </p:cNvSpPr>
          <p:nvPr>
            <p:ph type="subTitle" idx="1"/>
          </p:nvPr>
        </p:nvSpPr>
        <p:spPr>
          <a:xfrm>
            <a:off x="2773100" y="1898029"/>
            <a:ext cx="3571500" cy="12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2"/>
                </a:solidFill>
                <a:latin typeface="Overpass Light"/>
                <a:ea typeface="Overpass Light"/>
                <a:cs typeface="Overpass Light"/>
                <a:sym typeface="Overpass Light"/>
              </a:defRPr>
            </a:lvl1pPr>
            <a:lvl2pPr lvl="1" algn="ctr" rtl="0">
              <a:lnSpc>
                <a:spcPct val="100000"/>
              </a:lnSpc>
              <a:spcBef>
                <a:spcPts val="0"/>
              </a:spcBef>
              <a:spcAft>
                <a:spcPts val="0"/>
              </a:spcAft>
              <a:buNone/>
              <a:defRPr sz="1400">
                <a:solidFill>
                  <a:schemeClr val="lt2"/>
                </a:solidFill>
              </a:defRPr>
            </a:lvl2pPr>
            <a:lvl3pPr lvl="2" algn="ctr" rtl="0">
              <a:lnSpc>
                <a:spcPct val="100000"/>
              </a:lnSpc>
              <a:spcBef>
                <a:spcPts val="0"/>
              </a:spcBef>
              <a:spcAft>
                <a:spcPts val="0"/>
              </a:spcAft>
              <a:buNone/>
              <a:defRPr sz="1400">
                <a:solidFill>
                  <a:schemeClr val="lt2"/>
                </a:solidFill>
              </a:defRPr>
            </a:lvl3pPr>
            <a:lvl4pPr lvl="3" algn="ctr" rtl="0">
              <a:lnSpc>
                <a:spcPct val="100000"/>
              </a:lnSpc>
              <a:spcBef>
                <a:spcPts val="0"/>
              </a:spcBef>
              <a:spcAft>
                <a:spcPts val="0"/>
              </a:spcAft>
              <a:buNone/>
              <a:defRPr sz="1400">
                <a:solidFill>
                  <a:schemeClr val="lt2"/>
                </a:solidFill>
              </a:defRPr>
            </a:lvl4pPr>
            <a:lvl5pPr lvl="4" algn="ctr" rtl="0">
              <a:lnSpc>
                <a:spcPct val="100000"/>
              </a:lnSpc>
              <a:spcBef>
                <a:spcPts val="0"/>
              </a:spcBef>
              <a:spcAft>
                <a:spcPts val="0"/>
              </a:spcAft>
              <a:buNone/>
              <a:defRPr sz="1400">
                <a:solidFill>
                  <a:schemeClr val="lt2"/>
                </a:solidFill>
              </a:defRPr>
            </a:lvl5pPr>
            <a:lvl6pPr lvl="5" algn="ctr" rtl="0">
              <a:lnSpc>
                <a:spcPct val="100000"/>
              </a:lnSpc>
              <a:spcBef>
                <a:spcPts val="0"/>
              </a:spcBef>
              <a:spcAft>
                <a:spcPts val="0"/>
              </a:spcAft>
              <a:buNone/>
              <a:defRPr sz="1400">
                <a:solidFill>
                  <a:schemeClr val="lt2"/>
                </a:solidFill>
              </a:defRPr>
            </a:lvl6pPr>
            <a:lvl7pPr lvl="6" algn="ctr" rtl="0">
              <a:lnSpc>
                <a:spcPct val="100000"/>
              </a:lnSpc>
              <a:spcBef>
                <a:spcPts val="0"/>
              </a:spcBef>
              <a:spcAft>
                <a:spcPts val="0"/>
              </a:spcAft>
              <a:buNone/>
              <a:defRPr sz="1400">
                <a:solidFill>
                  <a:schemeClr val="lt2"/>
                </a:solidFill>
              </a:defRPr>
            </a:lvl7pPr>
            <a:lvl8pPr lvl="7" algn="ctr" rtl="0">
              <a:lnSpc>
                <a:spcPct val="100000"/>
              </a:lnSpc>
              <a:spcBef>
                <a:spcPts val="0"/>
              </a:spcBef>
              <a:spcAft>
                <a:spcPts val="0"/>
              </a:spcAft>
              <a:buNone/>
              <a:defRPr sz="1400">
                <a:solidFill>
                  <a:schemeClr val="lt2"/>
                </a:solidFill>
              </a:defRPr>
            </a:lvl8pPr>
            <a:lvl9pPr lvl="8" algn="ctr" rtl="0">
              <a:lnSpc>
                <a:spcPct val="100000"/>
              </a:lnSpc>
              <a:spcBef>
                <a:spcPts val="0"/>
              </a:spcBef>
              <a:spcAft>
                <a:spcPts val="0"/>
              </a:spcAft>
              <a:buNone/>
              <a:defRPr sz="1400">
                <a:solidFill>
                  <a:schemeClr val="lt2"/>
                </a:solidFill>
              </a:defRPr>
            </a:lvl9pPr>
          </a:lstStyle>
          <a:p>
            <a:endParaRPr/>
          </a:p>
        </p:txBody>
      </p:sp>
      <p:cxnSp>
        <p:nvCxnSpPr>
          <p:cNvPr id="438" name="Google Shape;438;p59"/>
          <p:cNvCxnSpPr/>
          <p:nvPr/>
        </p:nvCxnSpPr>
        <p:spPr>
          <a:xfrm>
            <a:off x="2661313" y="5037300"/>
            <a:ext cx="38727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1">
  <p:cSld name="CUSTOM_2_1_1_1_1">
    <p:bg>
      <p:bgPr>
        <a:solidFill>
          <a:schemeClr val="dk1"/>
        </a:solidFill>
        <a:effectLst/>
      </p:bgPr>
    </p:bg>
    <p:spTree>
      <p:nvGrpSpPr>
        <p:cNvPr id="1" name="Shape 439"/>
        <p:cNvGrpSpPr/>
        <p:nvPr/>
      </p:nvGrpSpPr>
      <p:grpSpPr>
        <a:xfrm>
          <a:off x="0" y="0"/>
          <a:ext cx="0" cy="0"/>
          <a:chOff x="0" y="0"/>
          <a:chExt cx="0" cy="0"/>
        </a:xfrm>
      </p:grpSpPr>
      <p:sp>
        <p:nvSpPr>
          <p:cNvPr id="440" name="Google Shape;440;p60"/>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subTitle" idx="1"/>
          </p:nvPr>
        </p:nvSpPr>
        <p:spPr>
          <a:xfrm>
            <a:off x="4863950" y="2269650"/>
            <a:ext cx="3566700" cy="117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a:endParaRPr/>
          </a:p>
        </p:txBody>
      </p:sp>
      <p:sp>
        <p:nvSpPr>
          <p:cNvPr id="43" name="Google Shape;43;p7"/>
          <p:cNvSpPr txBox="1">
            <a:spLocks noGrp="1"/>
          </p:cNvSpPr>
          <p:nvPr>
            <p:ph type="title"/>
          </p:nvPr>
        </p:nvSpPr>
        <p:spPr>
          <a:xfrm>
            <a:off x="4863950" y="1696950"/>
            <a:ext cx="383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2">
  <p:cSld name="CUSTOM_2_2_1_1">
    <p:spTree>
      <p:nvGrpSpPr>
        <p:cNvPr id="1" name="Shape 441"/>
        <p:cNvGrpSpPr/>
        <p:nvPr/>
      </p:nvGrpSpPr>
      <p:grpSpPr>
        <a:xfrm>
          <a:off x="0" y="0"/>
          <a:ext cx="0" cy="0"/>
          <a:chOff x="0" y="0"/>
          <a:chExt cx="0" cy="0"/>
        </a:xfrm>
      </p:grpSpPr>
      <p:sp>
        <p:nvSpPr>
          <p:cNvPr id="442" name="Google Shape;442;p6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1"/>
          <p:cNvSpPr txBox="1">
            <a:spLocks noGrp="1"/>
          </p:cNvSpPr>
          <p:nvPr>
            <p:ph type="subTitle" idx="1"/>
          </p:nvPr>
        </p:nvSpPr>
        <p:spPr>
          <a:xfrm>
            <a:off x="2844037"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4" name="Google Shape;444;p61"/>
          <p:cNvSpPr txBox="1">
            <a:spLocks noGrp="1"/>
          </p:cNvSpPr>
          <p:nvPr>
            <p:ph type="subTitle" idx="2"/>
          </p:nvPr>
        </p:nvSpPr>
        <p:spPr>
          <a:xfrm>
            <a:off x="766875" y="2110195"/>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5" name="Google Shape;445;p61"/>
          <p:cNvSpPr txBox="1">
            <a:spLocks noGrp="1"/>
          </p:cNvSpPr>
          <p:nvPr>
            <p:ph type="subTitle" idx="3"/>
          </p:nvPr>
        </p:nvSpPr>
        <p:spPr>
          <a:xfrm>
            <a:off x="766887" y="1738347"/>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6" name="Google Shape;446;p61"/>
          <p:cNvSpPr txBox="1">
            <a:spLocks noGrp="1"/>
          </p:cNvSpPr>
          <p:nvPr>
            <p:ph type="subTitle" idx="4"/>
          </p:nvPr>
        </p:nvSpPr>
        <p:spPr>
          <a:xfrm>
            <a:off x="2844025" y="2109968"/>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7" name="Google Shape;447;p61"/>
          <p:cNvSpPr txBox="1">
            <a:spLocks noGrp="1"/>
          </p:cNvSpPr>
          <p:nvPr>
            <p:ph type="subTitle" idx="5"/>
          </p:nvPr>
        </p:nvSpPr>
        <p:spPr>
          <a:xfrm>
            <a:off x="4919363" y="173834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8" name="Google Shape;448;p61"/>
          <p:cNvSpPr txBox="1">
            <a:spLocks noGrp="1"/>
          </p:cNvSpPr>
          <p:nvPr>
            <p:ph type="subTitle" idx="6"/>
          </p:nvPr>
        </p:nvSpPr>
        <p:spPr>
          <a:xfrm>
            <a:off x="6996513" y="2107626"/>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9" name="Google Shape;449;p61"/>
          <p:cNvSpPr txBox="1">
            <a:spLocks noGrp="1"/>
          </p:cNvSpPr>
          <p:nvPr>
            <p:ph type="subTitle" idx="7"/>
          </p:nvPr>
        </p:nvSpPr>
        <p:spPr>
          <a:xfrm>
            <a:off x="6996513"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50" name="Google Shape;450;p61"/>
          <p:cNvSpPr txBox="1">
            <a:spLocks noGrp="1"/>
          </p:cNvSpPr>
          <p:nvPr>
            <p:ph type="subTitle" idx="8"/>
          </p:nvPr>
        </p:nvSpPr>
        <p:spPr>
          <a:xfrm>
            <a:off x="4919363" y="2109457"/>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8"/>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52400" y="2736075"/>
            <a:ext cx="5080800" cy="213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8"/>
          <p:cNvCxnSpPr/>
          <p:nvPr/>
        </p:nvCxnSpPr>
        <p:spPr>
          <a:xfrm>
            <a:off x="101775" y="2736075"/>
            <a:ext cx="0" cy="2141400"/>
          </a:xfrm>
          <a:prstGeom prst="straightConnector1">
            <a:avLst/>
          </a:prstGeom>
          <a:noFill/>
          <a:ln w="19050" cap="flat" cmpd="sng">
            <a:solidFill>
              <a:schemeClr val="lt1"/>
            </a:solidFill>
            <a:prstDash val="solid"/>
            <a:round/>
            <a:headEnd type="none" w="med" len="med"/>
            <a:tailEnd type="none" w="med" len="med"/>
          </a:ln>
        </p:spPr>
      </p:cxnSp>
      <p:sp>
        <p:nvSpPr>
          <p:cNvPr id="49" name="Google Shape;49;p8"/>
          <p:cNvSpPr txBox="1">
            <a:spLocks noGrp="1"/>
          </p:cNvSpPr>
          <p:nvPr>
            <p:ph type="subTitle" idx="1"/>
          </p:nvPr>
        </p:nvSpPr>
        <p:spPr>
          <a:xfrm>
            <a:off x="2540075" y="4178025"/>
            <a:ext cx="2093100" cy="489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2pPr>
            <a:lvl3pPr lvl="2"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3pPr>
            <a:lvl4pPr lvl="3"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4pPr>
            <a:lvl5pPr lvl="4"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5pPr>
            <a:lvl6pPr lvl="5"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6pPr>
            <a:lvl7pPr lvl="6"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7pPr>
            <a:lvl8pPr lvl="7"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8pPr>
            <a:lvl9pPr lvl="8" rtl="0">
              <a:lnSpc>
                <a:spcPct val="100000"/>
              </a:lnSpc>
              <a:spcBef>
                <a:spcPts val="0"/>
              </a:spcBef>
              <a:spcAft>
                <a:spcPts val="0"/>
              </a:spcAft>
              <a:buNone/>
              <a:defRPr sz="1700">
                <a:solidFill>
                  <a:schemeClr val="lt1"/>
                </a:solidFill>
                <a:latin typeface="Overpass Light"/>
                <a:ea typeface="Overpass Light"/>
                <a:cs typeface="Overpass Light"/>
                <a:sym typeface="Overpass Light"/>
              </a:defRPr>
            </a:lvl9pPr>
          </a:lstStyle>
          <a:p>
            <a:endParaRPr/>
          </a:p>
        </p:txBody>
      </p:sp>
      <p:sp>
        <p:nvSpPr>
          <p:cNvPr id="50" name="Google Shape;50;p8"/>
          <p:cNvSpPr txBox="1">
            <a:spLocks noGrp="1"/>
          </p:cNvSpPr>
          <p:nvPr>
            <p:ph type="subTitle" idx="2"/>
          </p:nvPr>
        </p:nvSpPr>
        <p:spPr>
          <a:xfrm>
            <a:off x="713225" y="2984199"/>
            <a:ext cx="3858600" cy="1220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900" b="1">
                <a:solidFill>
                  <a:schemeClr val="lt1"/>
                </a:solidFill>
              </a:defRPr>
            </a:lvl1pPr>
            <a:lvl2pPr lvl="1">
              <a:lnSpc>
                <a:spcPct val="100000"/>
              </a:lnSpc>
              <a:spcBef>
                <a:spcPts val="0"/>
              </a:spcBef>
              <a:spcAft>
                <a:spcPts val="0"/>
              </a:spcAft>
              <a:buNone/>
              <a:defRPr sz="1900" b="1">
                <a:solidFill>
                  <a:schemeClr val="lt1"/>
                </a:solidFill>
              </a:defRPr>
            </a:lvl2pPr>
            <a:lvl3pPr lvl="2">
              <a:lnSpc>
                <a:spcPct val="100000"/>
              </a:lnSpc>
              <a:spcBef>
                <a:spcPts val="0"/>
              </a:spcBef>
              <a:spcAft>
                <a:spcPts val="0"/>
              </a:spcAft>
              <a:buNone/>
              <a:defRPr sz="1900" b="1">
                <a:solidFill>
                  <a:schemeClr val="lt1"/>
                </a:solidFill>
              </a:defRPr>
            </a:lvl3pPr>
            <a:lvl4pPr lvl="3">
              <a:lnSpc>
                <a:spcPct val="100000"/>
              </a:lnSpc>
              <a:spcBef>
                <a:spcPts val="0"/>
              </a:spcBef>
              <a:spcAft>
                <a:spcPts val="0"/>
              </a:spcAft>
              <a:buNone/>
              <a:defRPr sz="1900" b="1">
                <a:solidFill>
                  <a:schemeClr val="lt1"/>
                </a:solidFill>
              </a:defRPr>
            </a:lvl4pPr>
            <a:lvl5pPr lvl="4">
              <a:lnSpc>
                <a:spcPct val="100000"/>
              </a:lnSpc>
              <a:spcBef>
                <a:spcPts val="0"/>
              </a:spcBef>
              <a:spcAft>
                <a:spcPts val="0"/>
              </a:spcAft>
              <a:buNone/>
              <a:defRPr sz="1900" b="1">
                <a:solidFill>
                  <a:schemeClr val="lt1"/>
                </a:solidFill>
              </a:defRPr>
            </a:lvl5pPr>
            <a:lvl6pPr lvl="5">
              <a:lnSpc>
                <a:spcPct val="100000"/>
              </a:lnSpc>
              <a:spcBef>
                <a:spcPts val="0"/>
              </a:spcBef>
              <a:spcAft>
                <a:spcPts val="0"/>
              </a:spcAft>
              <a:buNone/>
              <a:defRPr sz="1900" b="1">
                <a:solidFill>
                  <a:schemeClr val="lt1"/>
                </a:solidFill>
              </a:defRPr>
            </a:lvl6pPr>
            <a:lvl7pPr lvl="6">
              <a:lnSpc>
                <a:spcPct val="100000"/>
              </a:lnSpc>
              <a:spcBef>
                <a:spcPts val="0"/>
              </a:spcBef>
              <a:spcAft>
                <a:spcPts val="0"/>
              </a:spcAft>
              <a:buNone/>
              <a:defRPr sz="1900" b="1">
                <a:solidFill>
                  <a:schemeClr val="lt1"/>
                </a:solidFill>
              </a:defRPr>
            </a:lvl7pPr>
            <a:lvl8pPr lvl="7">
              <a:lnSpc>
                <a:spcPct val="100000"/>
              </a:lnSpc>
              <a:spcBef>
                <a:spcPts val="0"/>
              </a:spcBef>
              <a:spcAft>
                <a:spcPts val="0"/>
              </a:spcAft>
              <a:buNone/>
              <a:defRPr sz="1900" b="1">
                <a:solidFill>
                  <a:schemeClr val="lt1"/>
                </a:solidFill>
              </a:defRPr>
            </a:lvl8pPr>
            <a:lvl9pPr lvl="8">
              <a:lnSpc>
                <a:spcPct val="100000"/>
              </a:lnSpc>
              <a:spcBef>
                <a:spcPts val="0"/>
              </a:spcBef>
              <a:spcAft>
                <a:spcPts val="0"/>
              </a:spcAft>
              <a:buNone/>
              <a:defRPr sz="1900" b="1">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p:nvPr/>
        </p:nvSpPr>
        <p:spPr>
          <a:xfrm>
            <a:off x="-88225" y="840450"/>
            <a:ext cx="4198200" cy="113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9"/>
          <p:cNvCxnSpPr/>
          <p:nvPr/>
        </p:nvCxnSpPr>
        <p:spPr>
          <a:xfrm>
            <a:off x="103800" y="840825"/>
            <a:ext cx="0" cy="1136700"/>
          </a:xfrm>
          <a:prstGeom prst="straightConnector1">
            <a:avLst/>
          </a:prstGeom>
          <a:noFill/>
          <a:ln w="19050" cap="flat" cmpd="sng">
            <a:solidFill>
              <a:schemeClr val="dk2"/>
            </a:solidFill>
            <a:prstDash val="solid"/>
            <a:round/>
            <a:headEnd type="none" w="med" len="med"/>
            <a:tailEnd type="none" w="med" len="med"/>
          </a:ln>
        </p:spPr>
      </p:cxnSp>
      <p:sp>
        <p:nvSpPr>
          <p:cNvPr id="54" name="Google Shape;54;p9"/>
          <p:cNvSpPr txBox="1">
            <a:spLocks noGrp="1"/>
          </p:cNvSpPr>
          <p:nvPr>
            <p:ph type="subTitle" idx="1"/>
          </p:nvPr>
        </p:nvSpPr>
        <p:spPr>
          <a:xfrm>
            <a:off x="4572000" y="799950"/>
            <a:ext cx="3566700" cy="117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a:endParaRPr/>
          </a:p>
        </p:txBody>
      </p:sp>
      <p:sp>
        <p:nvSpPr>
          <p:cNvPr id="55" name="Google Shape;55;p9"/>
          <p:cNvSpPr txBox="1">
            <a:spLocks noGrp="1"/>
          </p:cNvSpPr>
          <p:nvPr>
            <p:ph type="title"/>
          </p:nvPr>
        </p:nvSpPr>
        <p:spPr>
          <a:xfrm>
            <a:off x="713225" y="1041931"/>
            <a:ext cx="383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sz="35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9"/>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body" idx="1"/>
          </p:nvPr>
        </p:nvSpPr>
        <p:spPr>
          <a:xfrm>
            <a:off x="2285942" y="316339"/>
            <a:ext cx="4972800" cy="15294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4500">
                <a:solidFill>
                  <a:schemeClr val="dk1"/>
                </a:solidFill>
                <a:latin typeface="Bebas Neue"/>
                <a:ea typeface="Bebas Neue"/>
                <a:cs typeface="Bebas Neue"/>
                <a:sym typeface="Bebas Neu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300"/>
              <a:buFont typeface="Bebas Neue"/>
              <a:buNone/>
              <a:defRPr sz="4300" b="1">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234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verpass"/>
              <a:buChar char="●"/>
              <a:defRPr sz="1800">
                <a:solidFill>
                  <a:schemeClr val="dk1"/>
                </a:solidFill>
                <a:latin typeface="Overpass"/>
                <a:ea typeface="Overpass"/>
                <a:cs typeface="Overpass"/>
                <a:sym typeface="Overpass"/>
              </a:defRPr>
            </a:lvl1pPr>
            <a:lvl2pPr marL="914400" lvl="1"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15000"/>
              </a:lnSpc>
              <a:spcBef>
                <a:spcPts val="1600"/>
              </a:spcBef>
              <a:spcAft>
                <a:spcPts val="160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2"/>
          <p:cNvSpPr txBox="1">
            <a:spLocks noGrp="1"/>
          </p:cNvSpPr>
          <p:nvPr>
            <p:ph type="subTitle" idx="1"/>
          </p:nvPr>
        </p:nvSpPr>
        <p:spPr>
          <a:xfrm>
            <a:off x="2364775" y="3681600"/>
            <a:ext cx="4417800" cy="3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 primo mafioso a collaborare con lo stato</a:t>
            </a:r>
            <a:endParaRPr/>
          </a:p>
        </p:txBody>
      </p:sp>
      <p:sp>
        <p:nvSpPr>
          <p:cNvPr id="456" name="Google Shape;456;p62"/>
          <p:cNvSpPr txBox="1">
            <a:spLocks noGrp="1"/>
          </p:cNvSpPr>
          <p:nvPr>
            <p:ph type="ctrTitle"/>
          </p:nvPr>
        </p:nvSpPr>
        <p:spPr>
          <a:xfrm>
            <a:off x="2194775" y="1457250"/>
            <a:ext cx="4754400" cy="22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TOMMASO</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lt1"/>
                </a:solidFill>
              </a:rPr>
              <a:t>BUSCETTA</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10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1"/>
          <p:cNvSpPr txBox="1">
            <a:spLocks noGrp="1"/>
          </p:cNvSpPr>
          <p:nvPr>
            <p:ph type="title"/>
          </p:nvPr>
        </p:nvSpPr>
        <p:spPr>
          <a:xfrm>
            <a:off x="2680525" y="663091"/>
            <a:ext cx="3834300" cy="103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grazie</a:t>
            </a:r>
            <a:endParaRPr/>
          </a:p>
        </p:txBody>
      </p:sp>
      <p:sp>
        <p:nvSpPr>
          <p:cNvPr id="605" name="Google Shape;605;p71"/>
          <p:cNvSpPr txBox="1">
            <a:spLocks noGrp="1"/>
          </p:cNvSpPr>
          <p:nvPr>
            <p:ph type="subTitle" idx="1"/>
          </p:nvPr>
        </p:nvSpPr>
        <p:spPr>
          <a:xfrm>
            <a:off x="2773100" y="1898029"/>
            <a:ext cx="3571500" cy="120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Grazie per l’attenzione</a:t>
            </a:r>
            <a:endParaRPr/>
          </a:p>
          <a:p>
            <a:pPr marL="0" lvl="0" indent="0" algn="ctr" rtl="0">
              <a:spcBef>
                <a:spcPts val="0"/>
              </a:spcBef>
              <a:spcAft>
                <a:spcPts val="0"/>
              </a:spcAft>
              <a:buNone/>
            </a:pPr>
            <a:endParaRPr/>
          </a:p>
          <a:p>
            <a:pPr marL="0" lvl="0" indent="0" algn="ctr" rtl="0">
              <a:spcBef>
                <a:spcPts val="0"/>
              </a:spcBef>
              <a:spcAft>
                <a:spcPts val="0"/>
              </a:spcAft>
              <a:buNone/>
            </a:pPr>
            <a:r>
              <a:rPr lang="en"/>
              <a:t>Lavoro di Girone, Telloli, Furina, </a:t>
            </a:r>
            <a:r>
              <a:rPr lang="en">
                <a:solidFill>
                  <a:schemeClr val="lt1"/>
                </a:solidFill>
              </a:rPr>
              <a:t>Catalano</a:t>
            </a:r>
            <a:endParaRPr/>
          </a:p>
        </p:txBody>
      </p:sp>
      <p:sp>
        <p:nvSpPr>
          <p:cNvPr id="606" name="Google Shape;606;p71"/>
          <p:cNvSpPr/>
          <p:nvPr/>
        </p:nvSpPr>
        <p:spPr>
          <a:xfrm>
            <a:off x="3250550" y="3685550"/>
            <a:ext cx="2562300" cy="93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1"/>
          <p:cNvSpPr txBox="1"/>
          <p:nvPr/>
        </p:nvSpPr>
        <p:spPr>
          <a:xfrm>
            <a:off x="4134450" y="3402200"/>
            <a:ext cx="1161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verpass"/>
                <a:ea typeface="Overpass"/>
                <a:cs typeface="Overpass"/>
                <a:sym typeface="Overpass"/>
              </a:rPr>
              <a:t>Napoli esplosa</a:t>
            </a:r>
            <a:endParaRPr>
              <a:latin typeface="Overpass"/>
              <a:ea typeface="Overpass"/>
              <a:cs typeface="Overpass"/>
              <a:sym typeface="Overpas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3"/>
          <p:cNvSpPr/>
          <p:nvPr/>
        </p:nvSpPr>
        <p:spPr>
          <a:xfrm>
            <a:off x="1500300" y="1346401"/>
            <a:ext cx="7643700"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3"/>
          <p:cNvSpPr/>
          <p:nvPr/>
        </p:nvSpPr>
        <p:spPr>
          <a:xfrm>
            <a:off x="1500300" y="3245575"/>
            <a:ext cx="7643700"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3"/>
          <p:cNvSpPr txBox="1">
            <a:spLocks noGrp="1"/>
          </p:cNvSpPr>
          <p:nvPr>
            <p:ph type="title"/>
          </p:nvPr>
        </p:nvSpPr>
        <p:spPr>
          <a:xfrm>
            <a:off x="625275" y="374693"/>
            <a:ext cx="38520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INDICE</a:t>
            </a:r>
            <a:endParaRPr/>
          </a:p>
        </p:txBody>
      </p:sp>
      <p:cxnSp>
        <p:nvCxnSpPr>
          <p:cNvPr id="464" name="Google Shape;464;p63"/>
          <p:cNvCxnSpPr/>
          <p:nvPr/>
        </p:nvCxnSpPr>
        <p:spPr>
          <a:xfrm>
            <a:off x="9044950" y="1353300"/>
            <a:ext cx="0" cy="444900"/>
          </a:xfrm>
          <a:prstGeom prst="straightConnector1">
            <a:avLst/>
          </a:prstGeom>
          <a:noFill/>
          <a:ln w="19050" cap="flat" cmpd="sng">
            <a:solidFill>
              <a:schemeClr val="lt1"/>
            </a:solidFill>
            <a:prstDash val="solid"/>
            <a:round/>
            <a:headEnd type="none" w="med" len="med"/>
            <a:tailEnd type="none" w="med" len="med"/>
          </a:ln>
        </p:spPr>
      </p:cxnSp>
      <p:cxnSp>
        <p:nvCxnSpPr>
          <p:cNvPr id="465" name="Google Shape;465;p63"/>
          <p:cNvCxnSpPr/>
          <p:nvPr/>
        </p:nvCxnSpPr>
        <p:spPr>
          <a:xfrm>
            <a:off x="9044950" y="3253225"/>
            <a:ext cx="0" cy="444900"/>
          </a:xfrm>
          <a:prstGeom prst="straightConnector1">
            <a:avLst/>
          </a:prstGeom>
          <a:noFill/>
          <a:ln w="19050" cap="flat" cmpd="sng">
            <a:solidFill>
              <a:schemeClr val="lt1"/>
            </a:solidFill>
            <a:prstDash val="solid"/>
            <a:round/>
            <a:headEnd type="none" w="med" len="med"/>
            <a:tailEnd type="none" w="med" len="med"/>
          </a:ln>
        </p:spPr>
      </p:cxnSp>
      <p:sp>
        <p:nvSpPr>
          <p:cNvPr id="466" name="Google Shape;466;p63"/>
          <p:cNvSpPr txBox="1">
            <a:spLocks noGrp="1"/>
          </p:cNvSpPr>
          <p:nvPr>
            <p:ph type="title" idx="2"/>
          </p:nvPr>
        </p:nvSpPr>
        <p:spPr>
          <a:xfrm>
            <a:off x="2042990" y="1354938"/>
            <a:ext cx="9660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7" name="Google Shape;467;p63"/>
          <p:cNvSpPr txBox="1">
            <a:spLocks noGrp="1"/>
          </p:cNvSpPr>
          <p:nvPr>
            <p:ph type="subTitle" idx="1"/>
          </p:nvPr>
        </p:nvSpPr>
        <p:spPr>
          <a:xfrm>
            <a:off x="1588790" y="1916625"/>
            <a:ext cx="1874400" cy="2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 FAMIGLIA</a:t>
            </a:r>
            <a:endParaRPr/>
          </a:p>
        </p:txBody>
      </p:sp>
      <p:sp>
        <p:nvSpPr>
          <p:cNvPr id="468" name="Google Shape;468;p63"/>
          <p:cNvSpPr txBox="1">
            <a:spLocks noGrp="1"/>
          </p:cNvSpPr>
          <p:nvPr>
            <p:ph type="subTitle" idx="3"/>
          </p:nvPr>
        </p:nvSpPr>
        <p:spPr>
          <a:xfrm>
            <a:off x="1465040" y="2195840"/>
            <a:ext cx="21219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Cosa ha fatto la figlia e quanto era potente</a:t>
            </a:r>
            <a:endParaRPr/>
          </a:p>
        </p:txBody>
      </p:sp>
      <p:sp>
        <p:nvSpPr>
          <p:cNvPr id="469" name="Google Shape;469;p63"/>
          <p:cNvSpPr txBox="1">
            <a:spLocks noGrp="1"/>
          </p:cNvSpPr>
          <p:nvPr>
            <p:ph type="title" idx="4"/>
          </p:nvPr>
        </p:nvSpPr>
        <p:spPr>
          <a:xfrm>
            <a:off x="4542225" y="1354938"/>
            <a:ext cx="9660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0" name="Google Shape;470;p63"/>
          <p:cNvSpPr txBox="1">
            <a:spLocks noGrp="1"/>
          </p:cNvSpPr>
          <p:nvPr>
            <p:ph type="subTitle" idx="5"/>
          </p:nvPr>
        </p:nvSpPr>
        <p:spPr>
          <a:xfrm>
            <a:off x="4088025" y="1908702"/>
            <a:ext cx="1874400" cy="2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 VITA</a:t>
            </a:r>
            <a:endParaRPr/>
          </a:p>
        </p:txBody>
      </p:sp>
      <p:sp>
        <p:nvSpPr>
          <p:cNvPr id="471" name="Google Shape;471;p63"/>
          <p:cNvSpPr txBox="1">
            <a:spLocks noGrp="1"/>
          </p:cNvSpPr>
          <p:nvPr>
            <p:ph type="subTitle" idx="6"/>
          </p:nvPr>
        </p:nvSpPr>
        <p:spPr>
          <a:xfrm>
            <a:off x="3852975" y="2195840"/>
            <a:ext cx="23445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Descrizione della vita di Buscetta</a:t>
            </a:r>
            <a:endParaRPr/>
          </a:p>
        </p:txBody>
      </p:sp>
      <p:sp>
        <p:nvSpPr>
          <p:cNvPr id="472" name="Google Shape;472;p63"/>
          <p:cNvSpPr txBox="1">
            <a:spLocks noGrp="1"/>
          </p:cNvSpPr>
          <p:nvPr>
            <p:ph type="title" idx="7"/>
          </p:nvPr>
        </p:nvSpPr>
        <p:spPr>
          <a:xfrm>
            <a:off x="6994306" y="1354938"/>
            <a:ext cx="966000" cy="47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3" name="Google Shape;473;p63"/>
          <p:cNvSpPr txBox="1">
            <a:spLocks noGrp="1"/>
          </p:cNvSpPr>
          <p:nvPr>
            <p:ph type="subTitle" idx="8"/>
          </p:nvPr>
        </p:nvSpPr>
        <p:spPr>
          <a:xfrm>
            <a:off x="6541456" y="1908693"/>
            <a:ext cx="1871700" cy="2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VITA MAFIOSA</a:t>
            </a:r>
            <a:endParaRPr/>
          </a:p>
        </p:txBody>
      </p:sp>
      <p:sp>
        <p:nvSpPr>
          <p:cNvPr id="474" name="Google Shape;474;p63"/>
          <p:cNvSpPr txBox="1">
            <a:spLocks noGrp="1"/>
          </p:cNvSpPr>
          <p:nvPr>
            <p:ph type="subTitle" idx="9"/>
          </p:nvPr>
        </p:nvSpPr>
        <p:spPr>
          <a:xfrm>
            <a:off x="6343756" y="2195840"/>
            <a:ext cx="22671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Descrizione della sua vita mafiosa</a:t>
            </a:r>
            <a:endParaRPr/>
          </a:p>
        </p:txBody>
      </p:sp>
      <p:sp>
        <p:nvSpPr>
          <p:cNvPr id="475" name="Google Shape;475;p63"/>
          <p:cNvSpPr txBox="1">
            <a:spLocks noGrp="1"/>
          </p:cNvSpPr>
          <p:nvPr>
            <p:ph type="title" idx="13"/>
          </p:nvPr>
        </p:nvSpPr>
        <p:spPr>
          <a:xfrm>
            <a:off x="2042990" y="3241327"/>
            <a:ext cx="96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6" name="Google Shape;476;p63"/>
          <p:cNvSpPr txBox="1">
            <a:spLocks noGrp="1"/>
          </p:cNvSpPr>
          <p:nvPr>
            <p:ph type="subTitle" idx="14"/>
          </p:nvPr>
        </p:nvSpPr>
        <p:spPr>
          <a:xfrm>
            <a:off x="1588790" y="3830925"/>
            <a:ext cx="18744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COLLABORAZIONE</a:t>
            </a:r>
            <a:endParaRPr/>
          </a:p>
        </p:txBody>
      </p:sp>
      <p:sp>
        <p:nvSpPr>
          <p:cNvPr id="477" name="Google Shape;477;p63"/>
          <p:cNvSpPr txBox="1">
            <a:spLocks noGrp="1"/>
          </p:cNvSpPr>
          <p:nvPr>
            <p:ph type="subTitle" idx="15"/>
          </p:nvPr>
        </p:nvSpPr>
        <p:spPr>
          <a:xfrm>
            <a:off x="1465040" y="4089824"/>
            <a:ext cx="21219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Collaborazione di buscetta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4"/>
          <p:cNvSpPr txBox="1">
            <a:spLocks noGrp="1"/>
          </p:cNvSpPr>
          <p:nvPr>
            <p:ph type="subTitle" idx="1"/>
          </p:nvPr>
        </p:nvSpPr>
        <p:spPr>
          <a:xfrm>
            <a:off x="4572000" y="799950"/>
            <a:ext cx="3566700" cy="117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Tommaso Buscetta proveniva da una famiglia di origine siciliana. Sposò Rosalia Di Maggio, con cui ebbe tre figli. La sua famiglia era legata al mondo della criminalità organizzata, in quanto molti dei suoi parenti erano coinvolti nella mafia</a:t>
            </a:r>
            <a:endParaRPr sz="1400"/>
          </a:p>
        </p:txBody>
      </p:sp>
      <p:pic>
        <p:nvPicPr>
          <p:cNvPr id="483" name="Google Shape;483;p64"/>
          <p:cNvPicPr preferRelativeResize="0"/>
          <p:nvPr/>
        </p:nvPicPr>
        <p:blipFill rotWithShape="1">
          <a:blip r:embed="rId3">
            <a:alphaModFix/>
          </a:blip>
          <a:srcRect t="12025" b="18703"/>
          <a:stretch/>
        </p:blipFill>
        <p:spPr>
          <a:xfrm>
            <a:off x="0" y="2574375"/>
            <a:ext cx="6593490" cy="2569125"/>
          </a:xfrm>
          <a:prstGeom prst="rect">
            <a:avLst/>
          </a:prstGeom>
          <a:noFill/>
          <a:ln>
            <a:noFill/>
          </a:ln>
        </p:spPr>
      </p:pic>
      <p:sp>
        <p:nvSpPr>
          <p:cNvPr id="484" name="Google Shape;484;p64"/>
          <p:cNvSpPr txBox="1">
            <a:spLocks noGrp="1"/>
          </p:cNvSpPr>
          <p:nvPr>
            <p:ph type="title"/>
          </p:nvPr>
        </p:nvSpPr>
        <p:spPr>
          <a:xfrm>
            <a:off x="713225" y="1041931"/>
            <a:ext cx="383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   LA FAMIGLIA</a:t>
            </a:r>
            <a:endParaRPr/>
          </a:p>
        </p:txBody>
      </p:sp>
      <p:pic>
        <p:nvPicPr>
          <p:cNvPr id="485" name="Google Shape;485;p64"/>
          <p:cNvPicPr preferRelativeResize="0"/>
          <p:nvPr/>
        </p:nvPicPr>
        <p:blipFill>
          <a:blip r:embed="rId4">
            <a:alphaModFix/>
          </a:blip>
          <a:stretch>
            <a:fillRect/>
          </a:stretch>
        </p:blipFill>
        <p:spPr>
          <a:xfrm>
            <a:off x="6593505" y="2574375"/>
            <a:ext cx="3439028" cy="2569125"/>
          </a:xfrm>
          <a:prstGeom prst="rect">
            <a:avLst/>
          </a:prstGeom>
          <a:noFill/>
          <a:ln>
            <a:noFill/>
          </a:ln>
        </p:spPr>
      </p:pic>
      <p:cxnSp>
        <p:nvCxnSpPr>
          <p:cNvPr id="486" name="Google Shape;486;p64"/>
          <p:cNvCxnSpPr/>
          <p:nvPr/>
        </p:nvCxnSpPr>
        <p:spPr>
          <a:xfrm rot="10800000">
            <a:off x="107275" y="2574375"/>
            <a:ext cx="0" cy="2470500"/>
          </a:xfrm>
          <a:prstGeom prst="straightConnector1">
            <a:avLst/>
          </a:prstGeom>
          <a:noFill/>
          <a:ln w="19050" cap="flat" cmpd="sng">
            <a:solidFill>
              <a:schemeClr val="lt1"/>
            </a:solidFill>
            <a:prstDash val="solid"/>
            <a:round/>
            <a:headEnd type="none" w="med" len="med"/>
            <a:tailEnd type="none" w="med" len="med"/>
          </a:ln>
        </p:spPr>
      </p:cxnSp>
      <p:cxnSp>
        <p:nvCxnSpPr>
          <p:cNvPr id="487" name="Google Shape;487;p64"/>
          <p:cNvCxnSpPr/>
          <p:nvPr/>
        </p:nvCxnSpPr>
        <p:spPr>
          <a:xfrm rot="10800000">
            <a:off x="108900" y="5036375"/>
            <a:ext cx="8936100" cy="0"/>
          </a:xfrm>
          <a:prstGeom prst="straightConnector1">
            <a:avLst/>
          </a:prstGeom>
          <a:noFill/>
          <a:ln w="19050" cap="flat" cmpd="sng">
            <a:solidFill>
              <a:schemeClr val="lt1"/>
            </a:solidFill>
            <a:prstDash val="solid"/>
            <a:round/>
            <a:headEnd type="none" w="med" len="med"/>
            <a:tailEnd type="none" w="med" len="med"/>
          </a:ln>
        </p:spPr>
      </p:cxnSp>
      <p:cxnSp>
        <p:nvCxnSpPr>
          <p:cNvPr id="488" name="Google Shape;488;p64"/>
          <p:cNvCxnSpPr/>
          <p:nvPr/>
        </p:nvCxnSpPr>
        <p:spPr>
          <a:xfrm rot="10800000">
            <a:off x="9039625" y="2574175"/>
            <a:ext cx="0" cy="24720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2"/>
                                        </p:tgtEl>
                                        <p:attrNameLst>
                                          <p:attrName>style.visibility</p:attrName>
                                        </p:attrNameLst>
                                      </p:cBhvr>
                                      <p:to>
                                        <p:strVal val="visible"/>
                                      </p:to>
                                    </p:set>
                                    <p:animEffect transition="in" filter="fade">
                                      <p:cBhvr>
                                        <p:cTn id="7" dur="1000"/>
                                        <p:tgtEl>
                                          <p:spTgt spid="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5"/>
          <p:cNvSpPr txBox="1">
            <a:spLocks noGrp="1"/>
          </p:cNvSpPr>
          <p:nvPr>
            <p:ph type="title"/>
          </p:nvPr>
        </p:nvSpPr>
        <p:spPr>
          <a:xfrm>
            <a:off x="2052200" y="2001425"/>
            <a:ext cx="1663200" cy="9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0</a:t>
            </a:r>
            <a:r>
              <a:rPr lang="en"/>
              <a:t>1</a:t>
            </a:r>
            <a:endParaRPr b="1"/>
          </a:p>
        </p:txBody>
      </p:sp>
      <p:pic>
        <p:nvPicPr>
          <p:cNvPr id="494" name="Google Shape;494;p65"/>
          <p:cNvPicPr preferRelativeResize="0"/>
          <p:nvPr/>
        </p:nvPicPr>
        <p:blipFill rotWithShape="1">
          <a:blip r:embed="rId3">
            <a:alphaModFix/>
          </a:blip>
          <a:srcRect t="5132"/>
          <a:stretch/>
        </p:blipFill>
        <p:spPr>
          <a:xfrm>
            <a:off x="116075" y="116075"/>
            <a:ext cx="3473651" cy="4906877"/>
          </a:xfrm>
          <a:prstGeom prst="rect">
            <a:avLst/>
          </a:prstGeom>
          <a:noFill/>
          <a:ln>
            <a:noFill/>
          </a:ln>
        </p:spPr>
      </p:pic>
      <p:sp>
        <p:nvSpPr>
          <p:cNvPr id="495" name="Google Shape;495;p65"/>
          <p:cNvSpPr txBox="1">
            <a:spLocks noGrp="1"/>
          </p:cNvSpPr>
          <p:nvPr>
            <p:ph type="title" idx="2"/>
          </p:nvPr>
        </p:nvSpPr>
        <p:spPr>
          <a:xfrm>
            <a:off x="4454300" y="1753298"/>
            <a:ext cx="4321500" cy="12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VITA </a:t>
            </a:r>
            <a:endParaRPr/>
          </a:p>
        </p:txBody>
      </p:sp>
      <p:sp>
        <p:nvSpPr>
          <p:cNvPr id="496" name="Google Shape;496;p65"/>
          <p:cNvSpPr txBox="1"/>
          <p:nvPr/>
        </p:nvSpPr>
        <p:spPr>
          <a:xfrm>
            <a:off x="3715400" y="163775"/>
            <a:ext cx="1580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b="1">
                <a:latin typeface="Bebas Neue"/>
                <a:ea typeface="Bebas Neue"/>
                <a:cs typeface="Bebas Neue"/>
                <a:sym typeface="Bebas Neue"/>
              </a:rPr>
              <a:t>02.</a:t>
            </a:r>
            <a:endParaRPr sz="9600" b="1">
              <a:latin typeface="Bebas Neue"/>
              <a:ea typeface="Bebas Neue"/>
              <a:cs typeface="Bebas Neue"/>
              <a:sym typeface="Bebas Neue"/>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95"/>
                                        </p:tgtEl>
                                        <p:attrNameLst>
                                          <p:attrName>style.visibility</p:attrName>
                                        </p:attrNameLst>
                                      </p:cBhvr>
                                      <p:to>
                                        <p:strVal val="visible"/>
                                      </p:to>
                                    </p:set>
                                    <p:anim calcmode="lin" valueType="num">
                                      <p:cBhvr additive="base">
                                        <p:cTn id="7" dur="1000"/>
                                        <p:tgtEl>
                                          <p:spTgt spid="4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6"/>
          <p:cNvSpPr txBox="1">
            <a:spLocks noGrp="1"/>
          </p:cNvSpPr>
          <p:nvPr>
            <p:ph type="subTitle" idx="1"/>
          </p:nvPr>
        </p:nvSpPr>
        <p:spPr>
          <a:xfrm>
            <a:off x="4883075" y="2484775"/>
            <a:ext cx="3566700" cy="117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Tommaso Buscetta è nato il 13 luglio 1928 a Palermo, in Sicilia, Italia. È diventato un importante membro della mafia italiana, in particolare della famiglia di Corleone. Durante la sua carriera criminale, Buscetta è stato coinvolto in diverse attività illegali, compresi traffico di droga e omicidi.</a:t>
            </a:r>
            <a:endParaRPr sz="1400"/>
          </a:p>
        </p:txBody>
      </p:sp>
      <p:sp>
        <p:nvSpPr>
          <p:cNvPr id="502" name="Google Shape;502;p66"/>
          <p:cNvSpPr txBox="1">
            <a:spLocks noGrp="1"/>
          </p:cNvSpPr>
          <p:nvPr>
            <p:ph type="title"/>
          </p:nvPr>
        </p:nvSpPr>
        <p:spPr>
          <a:xfrm>
            <a:off x="4863950" y="1696950"/>
            <a:ext cx="383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 VITA</a:t>
            </a:r>
            <a:endParaRPr/>
          </a:p>
        </p:txBody>
      </p:sp>
      <p:cxnSp>
        <p:nvCxnSpPr>
          <p:cNvPr id="503" name="Google Shape;503;p66"/>
          <p:cNvCxnSpPr/>
          <p:nvPr/>
        </p:nvCxnSpPr>
        <p:spPr>
          <a:xfrm rot="10800000">
            <a:off x="102075" y="108900"/>
            <a:ext cx="0" cy="4919700"/>
          </a:xfrm>
          <a:prstGeom prst="straightConnector1">
            <a:avLst/>
          </a:prstGeom>
          <a:noFill/>
          <a:ln w="19050" cap="flat" cmpd="sng">
            <a:solidFill>
              <a:schemeClr val="lt1"/>
            </a:solidFill>
            <a:prstDash val="solid"/>
            <a:round/>
            <a:headEnd type="none" w="med" len="med"/>
            <a:tailEnd type="none" w="med" len="med"/>
          </a:ln>
        </p:spPr>
      </p:cxnSp>
      <p:cxnSp>
        <p:nvCxnSpPr>
          <p:cNvPr id="504" name="Google Shape;504;p66"/>
          <p:cNvCxnSpPr/>
          <p:nvPr/>
        </p:nvCxnSpPr>
        <p:spPr>
          <a:xfrm rot="10800000">
            <a:off x="90450" y="5036375"/>
            <a:ext cx="4473000" cy="0"/>
          </a:xfrm>
          <a:prstGeom prst="straightConnector1">
            <a:avLst/>
          </a:prstGeom>
          <a:noFill/>
          <a:ln w="19050" cap="flat" cmpd="sng">
            <a:solidFill>
              <a:schemeClr val="lt1"/>
            </a:solidFill>
            <a:prstDash val="solid"/>
            <a:round/>
            <a:headEnd type="none" w="med" len="med"/>
            <a:tailEnd type="none" w="med" len="med"/>
          </a:ln>
        </p:spPr>
      </p:cxnSp>
      <p:pic>
        <p:nvPicPr>
          <p:cNvPr id="505" name="Google Shape;505;p66"/>
          <p:cNvPicPr preferRelativeResize="0"/>
          <p:nvPr/>
        </p:nvPicPr>
        <p:blipFill>
          <a:blip r:embed="rId3">
            <a:alphaModFix/>
          </a:blip>
          <a:stretch>
            <a:fillRect/>
          </a:stretch>
        </p:blipFill>
        <p:spPr>
          <a:xfrm>
            <a:off x="0" y="-836000"/>
            <a:ext cx="4563450" cy="6216950"/>
          </a:xfrm>
          <a:prstGeom prst="rect">
            <a:avLst/>
          </a:prstGeom>
          <a:noFill/>
          <a:ln>
            <a:noFill/>
          </a:ln>
        </p:spPr>
      </p:pic>
      <p:cxnSp>
        <p:nvCxnSpPr>
          <p:cNvPr id="506" name="Google Shape;506;p66"/>
          <p:cNvCxnSpPr/>
          <p:nvPr/>
        </p:nvCxnSpPr>
        <p:spPr>
          <a:xfrm rot="10800000">
            <a:off x="90450" y="1012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07" name="Google Shape;507;p66"/>
          <p:cNvCxnSpPr/>
          <p:nvPr/>
        </p:nvCxnSpPr>
        <p:spPr>
          <a:xfrm rot="10800000">
            <a:off x="102075"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08" name="Google Shape;508;p66"/>
          <p:cNvCxnSpPr/>
          <p:nvPr/>
        </p:nvCxnSpPr>
        <p:spPr>
          <a:xfrm rot="10800000">
            <a:off x="89375" y="98350"/>
            <a:ext cx="26700" cy="49380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1000"/>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7"/>
          <p:cNvSpPr txBox="1">
            <a:spLocks noGrp="1"/>
          </p:cNvSpPr>
          <p:nvPr>
            <p:ph type="title"/>
          </p:nvPr>
        </p:nvSpPr>
        <p:spPr>
          <a:xfrm>
            <a:off x="4454300" y="961363"/>
            <a:ext cx="1663200"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0</a:t>
            </a:r>
            <a:r>
              <a:rPr lang="en"/>
              <a:t>3.</a:t>
            </a:r>
            <a:endParaRPr b="1"/>
          </a:p>
        </p:txBody>
      </p:sp>
      <p:sp>
        <p:nvSpPr>
          <p:cNvPr id="514" name="Google Shape;514;p67"/>
          <p:cNvSpPr txBox="1">
            <a:spLocks noGrp="1"/>
          </p:cNvSpPr>
          <p:nvPr>
            <p:ph type="title" idx="2"/>
          </p:nvPr>
        </p:nvSpPr>
        <p:spPr>
          <a:xfrm>
            <a:off x="4454300" y="1954962"/>
            <a:ext cx="4321500" cy="12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500"/>
              <a:t>LA VITA MAFIOSA</a:t>
            </a:r>
            <a:r>
              <a:rPr lang="en"/>
              <a:t> </a:t>
            </a: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13"/>
                                        </p:tgtEl>
                                        <p:attrNameLst>
                                          <p:attrName>style.visibility</p:attrName>
                                        </p:attrNameLst>
                                      </p:cBhvr>
                                      <p:to>
                                        <p:strVal val="visible"/>
                                      </p:to>
                                    </p:set>
                                    <p:anim calcmode="lin" valueType="num">
                                      <p:cBhvr additive="base">
                                        <p:cTn id="7" dur="1000"/>
                                        <p:tgtEl>
                                          <p:spTgt spid="51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14"/>
                                        </p:tgtEl>
                                        <p:attrNameLst>
                                          <p:attrName>style.visibility</p:attrName>
                                        </p:attrNameLst>
                                      </p:cBhvr>
                                      <p:to>
                                        <p:strVal val="visible"/>
                                      </p:to>
                                    </p:set>
                                    <p:anim calcmode="lin" valueType="num">
                                      <p:cBhvr additive="base">
                                        <p:cTn id="10" dur="1000"/>
                                        <p:tgtEl>
                                          <p:spTgt spid="5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19" name="Google Shape;519;p68"/>
          <p:cNvPicPr preferRelativeResize="0"/>
          <p:nvPr/>
        </p:nvPicPr>
        <p:blipFill rotWithShape="1">
          <a:blip r:embed="rId3">
            <a:alphaModFix/>
          </a:blip>
          <a:srcRect r="50000"/>
          <a:stretch/>
        </p:blipFill>
        <p:spPr>
          <a:xfrm>
            <a:off x="4572000" y="-14862"/>
            <a:ext cx="4598424" cy="5173224"/>
          </a:xfrm>
          <a:prstGeom prst="rect">
            <a:avLst/>
          </a:prstGeom>
          <a:noFill/>
          <a:ln>
            <a:noFill/>
          </a:ln>
        </p:spPr>
      </p:pic>
      <p:sp>
        <p:nvSpPr>
          <p:cNvPr id="520" name="Google Shape;520;p68"/>
          <p:cNvSpPr/>
          <p:nvPr/>
        </p:nvSpPr>
        <p:spPr>
          <a:xfrm>
            <a:off x="3167950" y="1501134"/>
            <a:ext cx="5967900" cy="213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1" name="Google Shape;521;p68"/>
          <p:cNvSpPr txBox="1">
            <a:spLocks noGrp="1"/>
          </p:cNvSpPr>
          <p:nvPr>
            <p:ph type="title"/>
          </p:nvPr>
        </p:nvSpPr>
        <p:spPr>
          <a:xfrm>
            <a:off x="540600" y="1898400"/>
            <a:ext cx="2169300" cy="13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 vita mafiosa</a:t>
            </a:r>
            <a:endParaRPr/>
          </a:p>
        </p:txBody>
      </p:sp>
      <p:sp>
        <p:nvSpPr>
          <p:cNvPr id="522" name="Google Shape;522;p68"/>
          <p:cNvSpPr txBox="1">
            <a:spLocks noGrp="1"/>
          </p:cNvSpPr>
          <p:nvPr>
            <p:ph type="subTitle" idx="1"/>
          </p:nvPr>
        </p:nvSpPr>
        <p:spPr>
          <a:xfrm>
            <a:off x="4367289" y="2334485"/>
            <a:ext cx="877800" cy="2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1962</a:t>
            </a:r>
            <a:endParaRPr/>
          </a:p>
        </p:txBody>
      </p:sp>
      <p:sp>
        <p:nvSpPr>
          <p:cNvPr id="523" name="Google Shape;523;p68"/>
          <p:cNvSpPr txBox="1">
            <a:spLocks noGrp="1"/>
          </p:cNvSpPr>
          <p:nvPr>
            <p:ph type="subTitle" idx="2"/>
          </p:nvPr>
        </p:nvSpPr>
        <p:spPr>
          <a:xfrm>
            <a:off x="3868989" y="2707169"/>
            <a:ext cx="18744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Prima guerra di mafia</a:t>
            </a:r>
            <a:endParaRPr/>
          </a:p>
        </p:txBody>
      </p:sp>
      <p:grpSp>
        <p:nvGrpSpPr>
          <p:cNvPr id="524" name="Google Shape;524;p68"/>
          <p:cNvGrpSpPr/>
          <p:nvPr/>
        </p:nvGrpSpPr>
        <p:grpSpPr>
          <a:xfrm>
            <a:off x="4564839" y="1798105"/>
            <a:ext cx="482700" cy="482700"/>
            <a:chOff x="4018625" y="1812300"/>
            <a:chExt cx="482700" cy="482700"/>
          </a:xfrm>
        </p:grpSpPr>
        <p:sp>
          <p:nvSpPr>
            <p:cNvPr id="525" name="Google Shape;525;p68"/>
            <p:cNvSpPr/>
            <p:nvPr/>
          </p:nvSpPr>
          <p:spPr>
            <a:xfrm>
              <a:off x="4018625" y="1812300"/>
              <a:ext cx="482700" cy="48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68"/>
            <p:cNvGrpSpPr/>
            <p:nvPr/>
          </p:nvGrpSpPr>
          <p:grpSpPr>
            <a:xfrm>
              <a:off x="4086971" y="1880652"/>
              <a:ext cx="345997" cy="345997"/>
              <a:chOff x="1756921" y="1509739"/>
              <a:chExt cx="345997" cy="345997"/>
            </a:xfrm>
          </p:grpSpPr>
          <p:sp>
            <p:nvSpPr>
              <p:cNvPr id="527" name="Google Shape;527;p68"/>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8"/>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8"/>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8"/>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8"/>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8"/>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8"/>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8"/>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8"/>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8"/>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8"/>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8"/>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8"/>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8"/>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8"/>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8"/>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8"/>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4" name="Google Shape;544;p68"/>
          <p:cNvGrpSpPr/>
          <p:nvPr/>
        </p:nvGrpSpPr>
        <p:grpSpPr>
          <a:xfrm>
            <a:off x="6771575" y="1798105"/>
            <a:ext cx="482700" cy="482700"/>
            <a:chOff x="6531199" y="1812300"/>
            <a:chExt cx="482700" cy="482700"/>
          </a:xfrm>
        </p:grpSpPr>
        <p:sp>
          <p:nvSpPr>
            <p:cNvPr id="545" name="Google Shape;545;p68"/>
            <p:cNvSpPr/>
            <p:nvPr/>
          </p:nvSpPr>
          <p:spPr>
            <a:xfrm>
              <a:off x="6531199" y="1812300"/>
              <a:ext cx="482700" cy="48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8"/>
            <p:cNvSpPr/>
            <p:nvPr/>
          </p:nvSpPr>
          <p:spPr>
            <a:xfrm>
              <a:off x="6574269" y="1868343"/>
              <a:ext cx="394152" cy="361529"/>
            </a:xfrm>
            <a:custGeom>
              <a:avLst/>
              <a:gdLst/>
              <a:ahLst/>
              <a:cxnLst/>
              <a:rect l="l" t="t" r="r" b="b"/>
              <a:pathLst>
                <a:path w="12384" h="11359" extrusionOk="0">
                  <a:moveTo>
                    <a:pt x="2775" y="1024"/>
                  </a:moveTo>
                  <a:cubicBezTo>
                    <a:pt x="3346" y="1024"/>
                    <a:pt x="3811" y="1501"/>
                    <a:pt x="3811" y="2060"/>
                  </a:cubicBezTo>
                  <a:cubicBezTo>
                    <a:pt x="3811" y="2298"/>
                    <a:pt x="3727" y="2536"/>
                    <a:pt x="3573" y="2727"/>
                  </a:cubicBezTo>
                  <a:cubicBezTo>
                    <a:pt x="3525" y="2786"/>
                    <a:pt x="3513" y="2870"/>
                    <a:pt x="3549" y="2941"/>
                  </a:cubicBezTo>
                  <a:cubicBezTo>
                    <a:pt x="3573" y="3013"/>
                    <a:pt x="3644" y="3060"/>
                    <a:pt x="3727" y="3060"/>
                  </a:cubicBezTo>
                  <a:lnTo>
                    <a:pt x="4096" y="3060"/>
                  </a:lnTo>
                  <a:cubicBezTo>
                    <a:pt x="4120" y="3060"/>
                    <a:pt x="4156" y="3084"/>
                    <a:pt x="4156" y="3120"/>
                  </a:cubicBezTo>
                  <a:lnTo>
                    <a:pt x="4156" y="3370"/>
                  </a:lnTo>
                  <a:cubicBezTo>
                    <a:pt x="4156" y="3406"/>
                    <a:pt x="4120" y="3429"/>
                    <a:pt x="4096" y="3429"/>
                  </a:cubicBezTo>
                  <a:lnTo>
                    <a:pt x="1846" y="3429"/>
                  </a:lnTo>
                  <a:lnTo>
                    <a:pt x="1453" y="3418"/>
                  </a:lnTo>
                  <a:cubicBezTo>
                    <a:pt x="1418" y="3418"/>
                    <a:pt x="1394" y="3382"/>
                    <a:pt x="1394" y="3358"/>
                  </a:cubicBezTo>
                  <a:lnTo>
                    <a:pt x="1394" y="3096"/>
                  </a:lnTo>
                  <a:cubicBezTo>
                    <a:pt x="1394" y="3072"/>
                    <a:pt x="1418" y="3037"/>
                    <a:pt x="1453" y="3037"/>
                  </a:cubicBezTo>
                  <a:lnTo>
                    <a:pt x="3132" y="3037"/>
                  </a:lnTo>
                  <a:cubicBezTo>
                    <a:pt x="3239" y="3037"/>
                    <a:pt x="3323" y="2953"/>
                    <a:pt x="3323" y="2846"/>
                  </a:cubicBezTo>
                  <a:cubicBezTo>
                    <a:pt x="3323" y="2739"/>
                    <a:pt x="3227" y="2656"/>
                    <a:pt x="3132" y="2656"/>
                  </a:cubicBezTo>
                  <a:lnTo>
                    <a:pt x="1906" y="2656"/>
                  </a:lnTo>
                  <a:cubicBezTo>
                    <a:pt x="1787" y="2477"/>
                    <a:pt x="1727" y="2275"/>
                    <a:pt x="1727" y="2060"/>
                  </a:cubicBezTo>
                  <a:cubicBezTo>
                    <a:pt x="1727" y="1477"/>
                    <a:pt x="2203" y="1024"/>
                    <a:pt x="2775" y="1024"/>
                  </a:cubicBezTo>
                  <a:close/>
                  <a:moveTo>
                    <a:pt x="9597" y="1024"/>
                  </a:moveTo>
                  <a:cubicBezTo>
                    <a:pt x="10169" y="1024"/>
                    <a:pt x="10645" y="1501"/>
                    <a:pt x="10645" y="2060"/>
                  </a:cubicBezTo>
                  <a:cubicBezTo>
                    <a:pt x="10645" y="2298"/>
                    <a:pt x="10550" y="2536"/>
                    <a:pt x="10407" y="2727"/>
                  </a:cubicBezTo>
                  <a:cubicBezTo>
                    <a:pt x="10359" y="2786"/>
                    <a:pt x="10347" y="2870"/>
                    <a:pt x="10371" y="2941"/>
                  </a:cubicBezTo>
                  <a:cubicBezTo>
                    <a:pt x="10407" y="3013"/>
                    <a:pt x="10478" y="3060"/>
                    <a:pt x="10550" y="3060"/>
                  </a:cubicBezTo>
                  <a:lnTo>
                    <a:pt x="10931" y="3060"/>
                  </a:lnTo>
                  <a:cubicBezTo>
                    <a:pt x="10954" y="3060"/>
                    <a:pt x="10990" y="3084"/>
                    <a:pt x="10990" y="3120"/>
                  </a:cubicBezTo>
                  <a:lnTo>
                    <a:pt x="10990" y="3370"/>
                  </a:lnTo>
                  <a:cubicBezTo>
                    <a:pt x="10990" y="3406"/>
                    <a:pt x="10954" y="3429"/>
                    <a:pt x="10931" y="3429"/>
                  </a:cubicBezTo>
                  <a:lnTo>
                    <a:pt x="8276" y="3429"/>
                  </a:lnTo>
                  <a:lnTo>
                    <a:pt x="8276" y="3418"/>
                  </a:lnTo>
                  <a:cubicBezTo>
                    <a:pt x="8252" y="3418"/>
                    <a:pt x="8216" y="3382"/>
                    <a:pt x="8216" y="3358"/>
                  </a:cubicBezTo>
                  <a:lnTo>
                    <a:pt x="8216" y="3096"/>
                  </a:lnTo>
                  <a:cubicBezTo>
                    <a:pt x="8216" y="3072"/>
                    <a:pt x="8252" y="3037"/>
                    <a:pt x="8276" y="3037"/>
                  </a:cubicBezTo>
                  <a:lnTo>
                    <a:pt x="9954" y="3037"/>
                  </a:lnTo>
                  <a:cubicBezTo>
                    <a:pt x="10061" y="3037"/>
                    <a:pt x="10157" y="2953"/>
                    <a:pt x="10157" y="2846"/>
                  </a:cubicBezTo>
                  <a:cubicBezTo>
                    <a:pt x="10157" y="2739"/>
                    <a:pt x="10061" y="2656"/>
                    <a:pt x="9954" y="2656"/>
                  </a:cubicBezTo>
                  <a:lnTo>
                    <a:pt x="8740" y="2656"/>
                  </a:lnTo>
                  <a:cubicBezTo>
                    <a:pt x="8621" y="2477"/>
                    <a:pt x="8561" y="2275"/>
                    <a:pt x="8561" y="2060"/>
                  </a:cubicBezTo>
                  <a:cubicBezTo>
                    <a:pt x="8561" y="1477"/>
                    <a:pt x="9038" y="1024"/>
                    <a:pt x="9597" y="1024"/>
                  </a:cubicBezTo>
                  <a:close/>
                  <a:moveTo>
                    <a:pt x="6192" y="2691"/>
                  </a:moveTo>
                  <a:cubicBezTo>
                    <a:pt x="6763" y="2691"/>
                    <a:pt x="7240" y="3167"/>
                    <a:pt x="7240" y="3727"/>
                  </a:cubicBezTo>
                  <a:cubicBezTo>
                    <a:pt x="7240" y="3965"/>
                    <a:pt x="7144" y="4203"/>
                    <a:pt x="7002" y="4394"/>
                  </a:cubicBezTo>
                  <a:cubicBezTo>
                    <a:pt x="6954" y="4453"/>
                    <a:pt x="6942" y="4537"/>
                    <a:pt x="6966" y="4608"/>
                  </a:cubicBezTo>
                  <a:cubicBezTo>
                    <a:pt x="7002" y="4680"/>
                    <a:pt x="7073" y="4727"/>
                    <a:pt x="7144" y="4727"/>
                  </a:cubicBezTo>
                  <a:lnTo>
                    <a:pt x="7514" y="4727"/>
                  </a:lnTo>
                  <a:cubicBezTo>
                    <a:pt x="7549" y="4727"/>
                    <a:pt x="7573" y="4751"/>
                    <a:pt x="7573" y="4787"/>
                  </a:cubicBezTo>
                  <a:lnTo>
                    <a:pt x="7573" y="5037"/>
                  </a:lnTo>
                  <a:cubicBezTo>
                    <a:pt x="7573" y="5072"/>
                    <a:pt x="7549" y="5096"/>
                    <a:pt x="7514" y="5096"/>
                  </a:cubicBezTo>
                  <a:lnTo>
                    <a:pt x="4870" y="5096"/>
                  </a:lnTo>
                  <a:lnTo>
                    <a:pt x="4870" y="5084"/>
                  </a:lnTo>
                  <a:cubicBezTo>
                    <a:pt x="4847" y="5084"/>
                    <a:pt x="4811" y="5049"/>
                    <a:pt x="4811" y="5025"/>
                  </a:cubicBezTo>
                  <a:lnTo>
                    <a:pt x="4811" y="4775"/>
                  </a:lnTo>
                  <a:cubicBezTo>
                    <a:pt x="4811" y="4739"/>
                    <a:pt x="4847" y="4715"/>
                    <a:pt x="4870" y="4715"/>
                  </a:cubicBezTo>
                  <a:lnTo>
                    <a:pt x="6549" y="4715"/>
                  </a:lnTo>
                  <a:cubicBezTo>
                    <a:pt x="6656" y="4715"/>
                    <a:pt x="6740" y="4620"/>
                    <a:pt x="6740" y="4513"/>
                  </a:cubicBezTo>
                  <a:cubicBezTo>
                    <a:pt x="6740" y="4418"/>
                    <a:pt x="6656" y="4322"/>
                    <a:pt x="6549" y="4322"/>
                  </a:cubicBezTo>
                  <a:lnTo>
                    <a:pt x="5335" y="4322"/>
                  </a:lnTo>
                  <a:cubicBezTo>
                    <a:pt x="5216" y="4144"/>
                    <a:pt x="5156" y="3941"/>
                    <a:pt x="5156" y="3727"/>
                  </a:cubicBezTo>
                  <a:cubicBezTo>
                    <a:pt x="5156" y="3144"/>
                    <a:pt x="5632" y="2691"/>
                    <a:pt x="6192" y="2691"/>
                  </a:cubicBezTo>
                  <a:close/>
                  <a:moveTo>
                    <a:pt x="3477" y="3799"/>
                  </a:moveTo>
                  <a:cubicBezTo>
                    <a:pt x="3442" y="4203"/>
                    <a:pt x="3442" y="5072"/>
                    <a:pt x="3870" y="6335"/>
                  </a:cubicBezTo>
                  <a:lnTo>
                    <a:pt x="1703" y="6335"/>
                  </a:lnTo>
                  <a:cubicBezTo>
                    <a:pt x="2132" y="5072"/>
                    <a:pt x="2132" y="4203"/>
                    <a:pt x="2108" y="3799"/>
                  </a:cubicBezTo>
                  <a:close/>
                  <a:moveTo>
                    <a:pt x="10288" y="3799"/>
                  </a:moveTo>
                  <a:cubicBezTo>
                    <a:pt x="10264" y="4203"/>
                    <a:pt x="10264" y="5072"/>
                    <a:pt x="10693" y="6335"/>
                  </a:cubicBezTo>
                  <a:lnTo>
                    <a:pt x="8514" y="6335"/>
                  </a:lnTo>
                  <a:cubicBezTo>
                    <a:pt x="8954" y="5072"/>
                    <a:pt x="8966" y="4203"/>
                    <a:pt x="8918" y="3799"/>
                  </a:cubicBezTo>
                  <a:close/>
                  <a:moveTo>
                    <a:pt x="4037" y="6739"/>
                  </a:moveTo>
                  <a:lnTo>
                    <a:pt x="4096" y="7097"/>
                  </a:lnTo>
                  <a:lnTo>
                    <a:pt x="1489" y="7097"/>
                  </a:lnTo>
                  <a:lnTo>
                    <a:pt x="1549" y="6739"/>
                  </a:lnTo>
                  <a:close/>
                  <a:moveTo>
                    <a:pt x="10859" y="6739"/>
                  </a:moveTo>
                  <a:lnTo>
                    <a:pt x="10919" y="7097"/>
                  </a:lnTo>
                  <a:lnTo>
                    <a:pt x="8311" y="7097"/>
                  </a:lnTo>
                  <a:lnTo>
                    <a:pt x="8371" y="6739"/>
                  </a:lnTo>
                  <a:close/>
                  <a:moveTo>
                    <a:pt x="6883" y="5465"/>
                  </a:moveTo>
                  <a:cubicBezTo>
                    <a:pt x="6847" y="5870"/>
                    <a:pt x="6847" y="6739"/>
                    <a:pt x="7287" y="8001"/>
                  </a:cubicBezTo>
                  <a:lnTo>
                    <a:pt x="5108" y="8001"/>
                  </a:lnTo>
                  <a:cubicBezTo>
                    <a:pt x="5537" y="6751"/>
                    <a:pt x="5537" y="5870"/>
                    <a:pt x="5513" y="5465"/>
                  </a:cubicBezTo>
                  <a:close/>
                  <a:moveTo>
                    <a:pt x="4513" y="7478"/>
                  </a:moveTo>
                  <a:lnTo>
                    <a:pt x="4668" y="8049"/>
                  </a:lnTo>
                  <a:lnTo>
                    <a:pt x="4668" y="8061"/>
                  </a:lnTo>
                  <a:cubicBezTo>
                    <a:pt x="4632" y="8085"/>
                    <a:pt x="4608" y="8132"/>
                    <a:pt x="4608" y="8180"/>
                  </a:cubicBezTo>
                  <a:lnTo>
                    <a:pt x="4525" y="8561"/>
                  </a:lnTo>
                  <a:lnTo>
                    <a:pt x="775" y="8561"/>
                  </a:lnTo>
                  <a:lnTo>
                    <a:pt x="1072" y="7478"/>
                  </a:lnTo>
                  <a:close/>
                  <a:moveTo>
                    <a:pt x="11335" y="7478"/>
                  </a:moveTo>
                  <a:lnTo>
                    <a:pt x="11633" y="8561"/>
                  </a:lnTo>
                  <a:lnTo>
                    <a:pt x="7883" y="8561"/>
                  </a:lnTo>
                  <a:lnTo>
                    <a:pt x="7799" y="8180"/>
                  </a:lnTo>
                  <a:cubicBezTo>
                    <a:pt x="7787" y="8120"/>
                    <a:pt x="7764" y="8085"/>
                    <a:pt x="7740" y="8049"/>
                  </a:cubicBezTo>
                  <a:lnTo>
                    <a:pt x="7895" y="7478"/>
                  </a:lnTo>
                  <a:close/>
                  <a:moveTo>
                    <a:pt x="7442" y="8394"/>
                  </a:moveTo>
                  <a:lnTo>
                    <a:pt x="7502" y="8752"/>
                  </a:lnTo>
                  <a:lnTo>
                    <a:pt x="4906" y="8752"/>
                  </a:lnTo>
                  <a:lnTo>
                    <a:pt x="4966" y="8394"/>
                  </a:lnTo>
                  <a:close/>
                  <a:moveTo>
                    <a:pt x="4132" y="8954"/>
                  </a:moveTo>
                  <a:lnTo>
                    <a:pt x="4037" y="9311"/>
                  </a:lnTo>
                  <a:lnTo>
                    <a:pt x="406" y="9311"/>
                  </a:lnTo>
                  <a:lnTo>
                    <a:pt x="406" y="8954"/>
                  </a:lnTo>
                  <a:close/>
                  <a:moveTo>
                    <a:pt x="12002" y="8954"/>
                  </a:moveTo>
                  <a:lnTo>
                    <a:pt x="12002" y="9311"/>
                  </a:lnTo>
                  <a:lnTo>
                    <a:pt x="8371" y="9311"/>
                  </a:lnTo>
                  <a:lnTo>
                    <a:pt x="8276" y="8954"/>
                  </a:lnTo>
                  <a:close/>
                  <a:moveTo>
                    <a:pt x="7906" y="9144"/>
                  </a:moveTo>
                  <a:lnTo>
                    <a:pt x="8204" y="10228"/>
                  </a:lnTo>
                  <a:lnTo>
                    <a:pt x="4192" y="10228"/>
                  </a:lnTo>
                  <a:lnTo>
                    <a:pt x="4489" y="9144"/>
                  </a:lnTo>
                  <a:close/>
                  <a:moveTo>
                    <a:pt x="8573" y="10621"/>
                  </a:moveTo>
                  <a:lnTo>
                    <a:pt x="8573" y="10978"/>
                  </a:lnTo>
                  <a:lnTo>
                    <a:pt x="3799" y="10978"/>
                  </a:lnTo>
                  <a:lnTo>
                    <a:pt x="3799" y="10621"/>
                  </a:lnTo>
                  <a:close/>
                  <a:moveTo>
                    <a:pt x="9621" y="0"/>
                  </a:moveTo>
                  <a:cubicBezTo>
                    <a:pt x="9514" y="0"/>
                    <a:pt x="9430" y="96"/>
                    <a:pt x="9430" y="203"/>
                  </a:cubicBezTo>
                  <a:lnTo>
                    <a:pt x="9430" y="596"/>
                  </a:lnTo>
                  <a:cubicBezTo>
                    <a:pt x="8728" y="691"/>
                    <a:pt x="8180" y="1298"/>
                    <a:pt x="8180" y="2024"/>
                  </a:cubicBezTo>
                  <a:cubicBezTo>
                    <a:pt x="8180" y="2239"/>
                    <a:pt x="8216" y="2441"/>
                    <a:pt x="8311" y="2620"/>
                  </a:cubicBezTo>
                  <a:lnTo>
                    <a:pt x="8299" y="2620"/>
                  </a:lnTo>
                  <a:cubicBezTo>
                    <a:pt x="8037" y="2620"/>
                    <a:pt x="7835" y="2834"/>
                    <a:pt x="7835" y="3084"/>
                  </a:cubicBezTo>
                  <a:lnTo>
                    <a:pt x="7835" y="3334"/>
                  </a:lnTo>
                  <a:cubicBezTo>
                    <a:pt x="7835" y="3596"/>
                    <a:pt x="8037" y="3799"/>
                    <a:pt x="8299" y="3799"/>
                  </a:cubicBezTo>
                  <a:lnTo>
                    <a:pt x="8549" y="3799"/>
                  </a:lnTo>
                  <a:cubicBezTo>
                    <a:pt x="8573" y="4144"/>
                    <a:pt x="8597" y="5037"/>
                    <a:pt x="8121" y="6358"/>
                  </a:cubicBezTo>
                  <a:cubicBezTo>
                    <a:pt x="8073" y="6394"/>
                    <a:pt x="8037" y="6442"/>
                    <a:pt x="8026" y="6501"/>
                  </a:cubicBezTo>
                  <a:lnTo>
                    <a:pt x="7918" y="7073"/>
                  </a:lnTo>
                  <a:lnTo>
                    <a:pt x="7764" y="7073"/>
                  </a:lnTo>
                  <a:cubicBezTo>
                    <a:pt x="7668" y="7073"/>
                    <a:pt x="7597" y="7132"/>
                    <a:pt x="7561" y="7228"/>
                  </a:cubicBezTo>
                  <a:lnTo>
                    <a:pt x="7525" y="7394"/>
                  </a:lnTo>
                  <a:cubicBezTo>
                    <a:pt x="7252" y="6418"/>
                    <a:pt x="7264" y="5751"/>
                    <a:pt x="7299" y="5465"/>
                  </a:cubicBezTo>
                  <a:lnTo>
                    <a:pt x="7549" y="5465"/>
                  </a:lnTo>
                  <a:cubicBezTo>
                    <a:pt x="7799" y="5465"/>
                    <a:pt x="8014" y="5263"/>
                    <a:pt x="8014" y="5013"/>
                  </a:cubicBezTo>
                  <a:lnTo>
                    <a:pt x="8014" y="4751"/>
                  </a:lnTo>
                  <a:cubicBezTo>
                    <a:pt x="8014" y="4501"/>
                    <a:pt x="7799" y="4287"/>
                    <a:pt x="7549" y="4287"/>
                  </a:cubicBezTo>
                  <a:lnTo>
                    <a:pt x="7537" y="4287"/>
                  </a:lnTo>
                  <a:cubicBezTo>
                    <a:pt x="7621" y="4108"/>
                    <a:pt x="7668" y="3906"/>
                    <a:pt x="7668" y="3691"/>
                  </a:cubicBezTo>
                  <a:cubicBezTo>
                    <a:pt x="7668" y="2965"/>
                    <a:pt x="7121" y="2358"/>
                    <a:pt x="6418" y="2263"/>
                  </a:cubicBezTo>
                  <a:lnTo>
                    <a:pt x="6418" y="1882"/>
                  </a:lnTo>
                  <a:cubicBezTo>
                    <a:pt x="6418" y="1774"/>
                    <a:pt x="6335" y="1691"/>
                    <a:pt x="6228" y="1691"/>
                  </a:cubicBezTo>
                  <a:cubicBezTo>
                    <a:pt x="6121" y="1691"/>
                    <a:pt x="6037" y="1774"/>
                    <a:pt x="6037" y="1882"/>
                  </a:cubicBezTo>
                  <a:lnTo>
                    <a:pt x="6037" y="2286"/>
                  </a:lnTo>
                  <a:cubicBezTo>
                    <a:pt x="5335" y="2370"/>
                    <a:pt x="4787" y="2989"/>
                    <a:pt x="4787" y="3715"/>
                  </a:cubicBezTo>
                  <a:cubicBezTo>
                    <a:pt x="4787" y="3918"/>
                    <a:pt x="4823" y="4132"/>
                    <a:pt x="4918" y="4310"/>
                  </a:cubicBezTo>
                  <a:lnTo>
                    <a:pt x="4906" y="4310"/>
                  </a:lnTo>
                  <a:cubicBezTo>
                    <a:pt x="4644" y="4310"/>
                    <a:pt x="4442" y="4513"/>
                    <a:pt x="4442" y="4775"/>
                  </a:cubicBezTo>
                  <a:lnTo>
                    <a:pt x="4442" y="5025"/>
                  </a:lnTo>
                  <a:cubicBezTo>
                    <a:pt x="4442" y="5275"/>
                    <a:pt x="4644" y="5489"/>
                    <a:pt x="4906" y="5489"/>
                  </a:cubicBezTo>
                  <a:lnTo>
                    <a:pt x="5156" y="5489"/>
                  </a:lnTo>
                  <a:cubicBezTo>
                    <a:pt x="5180" y="5763"/>
                    <a:pt x="5180" y="6442"/>
                    <a:pt x="4930" y="7406"/>
                  </a:cubicBezTo>
                  <a:lnTo>
                    <a:pt x="4882" y="7239"/>
                  </a:lnTo>
                  <a:cubicBezTo>
                    <a:pt x="4858" y="7156"/>
                    <a:pt x="4787" y="7097"/>
                    <a:pt x="4692" y="7097"/>
                  </a:cubicBezTo>
                  <a:lnTo>
                    <a:pt x="4525" y="7097"/>
                  </a:lnTo>
                  <a:lnTo>
                    <a:pt x="4430" y="6513"/>
                  </a:lnTo>
                  <a:cubicBezTo>
                    <a:pt x="4406" y="6454"/>
                    <a:pt x="4382" y="6406"/>
                    <a:pt x="4335" y="6382"/>
                  </a:cubicBezTo>
                  <a:cubicBezTo>
                    <a:pt x="3858" y="5049"/>
                    <a:pt x="3870" y="4156"/>
                    <a:pt x="3906" y="3822"/>
                  </a:cubicBezTo>
                  <a:lnTo>
                    <a:pt x="4156" y="3822"/>
                  </a:lnTo>
                  <a:cubicBezTo>
                    <a:pt x="4406" y="3822"/>
                    <a:pt x="4620" y="3608"/>
                    <a:pt x="4620" y="3358"/>
                  </a:cubicBezTo>
                  <a:lnTo>
                    <a:pt x="4620" y="3108"/>
                  </a:lnTo>
                  <a:cubicBezTo>
                    <a:pt x="4620" y="2846"/>
                    <a:pt x="4406" y="2644"/>
                    <a:pt x="4156" y="2644"/>
                  </a:cubicBezTo>
                  <a:lnTo>
                    <a:pt x="4144" y="2644"/>
                  </a:lnTo>
                  <a:cubicBezTo>
                    <a:pt x="4227" y="2465"/>
                    <a:pt x="4275" y="2251"/>
                    <a:pt x="4275" y="2048"/>
                  </a:cubicBezTo>
                  <a:cubicBezTo>
                    <a:pt x="4275" y="1322"/>
                    <a:pt x="3727" y="703"/>
                    <a:pt x="3025" y="620"/>
                  </a:cubicBezTo>
                  <a:lnTo>
                    <a:pt x="3025" y="215"/>
                  </a:lnTo>
                  <a:cubicBezTo>
                    <a:pt x="3025" y="108"/>
                    <a:pt x="2942" y="24"/>
                    <a:pt x="2834" y="24"/>
                  </a:cubicBezTo>
                  <a:cubicBezTo>
                    <a:pt x="2727" y="24"/>
                    <a:pt x="2644" y="108"/>
                    <a:pt x="2644" y="215"/>
                  </a:cubicBezTo>
                  <a:lnTo>
                    <a:pt x="2644" y="620"/>
                  </a:lnTo>
                  <a:cubicBezTo>
                    <a:pt x="1941" y="703"/>
                    <a:pt x="1394" y="1322"/>
                    <a:pt x="1394" y="2048"/>
                  </a:cubicBezTo>
                  <a:cubicBezTo>
                    <a:pt x="1394" y="2251"/>
                    <a:pt x="1429" y="2465"/>
                    <a:pt x="1525" y="2644"/>
                  </a:cubicBezTo>
                  <a:lnTo>
                    <a:pt x="1513" y="2644"/>
                  </a:lnTo>
                  <a:cubicBezTo>
                    <a:pt x="1251" y="2644"/>
                    <a:pt x="1048" y="2846"/>
                    <a:pt x="1048" y="3108"/>
                  </a:cubicBezTo>
                  <a:lnTo>
                    <a:pt x="1048" y="3358"/>
                  </a:lnTo>
                  <a:cubicBezTo>
                    <a:pt x="1048" y="3608"/>
                    <a:pt x="1251" y="3822"/>
                    <a:pt x="1513" y="3822"/>
                  </a:cubicBezTo>
                  <a:lnTo>
                    <a:pt x="1763" y="3822"/>
                  </a:lnTo>
                  <a:cubicBezTo>
                    <a:pt x="1787" y="4156"/>
                    <a:pt x="1810" y="5049"/>
                    <a:pt x="1334" y="6382"/>
                  </a:cubicBezTo>
                  <a:cubicBezTo>
                    <a:pt x="1287" y="6406"/>
                    <a:pt x="1251" y="6454"/>
                    <a:pt x="1239" y="6513"/>
                  </a:cubicBezTo>
                  <a:lnTo>
                    <a:pt x="1132" y="7097"/>
                  </a:lnTo>
                  <a:lnTo>
                    <a:pt x="977" y="7097"/>
                  </a:lnTo>
                  <a:cubicBezTo>
                    <a:pt x="882" y="7097"/>
                    <a:pt x="810" y="7156"/>
                    <a:pt x="775" y="7239"/>
                  </a:cubicBezTo>
                  <a:lnTo>
                    <a:pt x="417" y="8561"/>
                  </a:lnTo>
                  <a:lnTo>
                    <a:pt x="203" y="8561"/>
                  </a:lnTo>
                  <a:cubicBezTo>
                    <a:pt x="96" y="8561"/>
                    <a:pt x="1" y="8656"/>
                    <a:pt x="1" y="8763"/>
                  </a:cubicBezTo>
                  <a:lnTo>
                    <a:pt x="1" y="9502"/>
                  </a:lnTo>
                  <a:cubicBezTo>
                    <a:pt x="1" y="9609"/>
                    <a:pt x="96" y="9692"/>
                    <a:pt x="203" y="9692"/>
                  </a:cubicBezTo>
                  <a:lnTo>
                    <a:pt x="3918" y="9692"/>
                  </a:lnTo>
                  <a:lnTo>
                    <a:pt x="3775" y="10228"/>
                  </a:lnTo>
                  <a:lnTo>
                    <a:pt x="3620" y="10228"/>
                  </a:lnTo>
                  <a:cubicBezTo>
                    <a:pt x="3513" y="10228"/>
                    <a:pt x="3430" y="10323"/>
                    <a:pt x="3430" y="10430"/>
                  </a:cubicBezTo>
                  <a:lnTo>
                    <a:pt x="3430" y="11168"/>
                  </a:lnTo>
                  <a:cubicBezTo>
                    <a:pt x="3430" y="11276"/>
                    <a:pt x="3513" y="11359"/>
                    <a:pt x="3620" y="11359"/>
                  </a:cubicBezTo>
                  <a:lnTo>
                    <a:pt x="8788" y="11359"/>
                  </a:lnTo>
                  <a:cubicBezTo>
                    <a:pt x="8895" y="11359"/>
                    <a:pt x="8978" y="11276"/>
                    <a:pt x="8978" y="11168"/>
                  </a:cubicBezTo>
                  <a:lnTo>
                    <a:pt x="8978" y="10430"/>
                  </a:lnTo>
                  <a:cubicBezTo>
                    <a:pt x="8978" y="10323"/>
                    <a:pt x="8895" y="10228"/>
                    <a:pt x="8788" y="10228"/>
                  </a:cubicBezTo>
                  <a:lnTo>
                    <a:pt x="8621" y="10228"/>
                  </a:lnTo>
                  <a:lnTo>
                    <a:pt x="8478" y="9692"/>
                  </a:lnTo>
                  <a:lnTo>
                    <a:pt x="12193" y="9692"/>
                  </a:lnTo>
                  <a:cubicBezTo>
                    <a:pt x="12300" y="9692"/>
                    <a:pt x="12383" y="9609"/>
                    <a:pt x="12383" y="9502"/>
                  </a:cubicBezTo>
                  <a:lnTo>
                    <a:pt x="12383" y="8763"/>
                  </a:lnTo>
                  <a:cubicBezTo>
                    <a:pt x="12383" y="8656"/>
                    <a:pt x="12300" y="8561"/>
                    <a:pt x="12193" y="8561"/>
                  </a:cubicBezTo>
                  <a:lnTo>
                    <a:pt x="12026" y="8561"/>
                  </a:lnTo>
                  <a:lnTo>
                    <a:pt x="11669" y="7239"/>
                  </a:lnTo>
                  <a:cubicBezTo>
                    <a:pt x="11645" y="7156"/>
                    <a:pt x="11574" y="7097"/>
                    <a:pt x="11478" y="7097"/>
                  </a:cubicBezTo>
                  <a:lnTo>
                    <a:pt x="11312" y="7097"/>
                  </a:lnTo>
                  <a:lnTo>
                    <a:pt x="11216" y="6501"/>
                  </a:lnTo>
                  <a:cubicBezTo>
                    <a:pt x="11193" y="6442"/>
                    <a:pt x="11169" y="6394"/>
                    <a:pt x="11121" y="6358"/>
                  </a:cubicBezTo>
                  <a:cubicBezTo>
                    <a:pt x="10645" y="5037"/>
                    <a:pt x="10657" y="4144"/>
                    <a:pt x="10693" y="3799"/>
                  </a:cubicBezTo>
                  <a:lnTo>
                    <a:pt x="10943" y="3799"/>
                  </a:lnTo>
                  <a:cubicBezTo>
                    <a:pt x="11193" y="3799"/>
                    <a:pt x="11407" y="3596"/>
                    <a:pt x="11407" y="3334"/>
                  </a:cubicBezTo>
                  <a:lnTo>
                    <a:pt x="11407" y="3084"/>
                  </a:lnTo>
                  <a:cubicBezTo>
                    <a:pt x="11407" y="2834"/>
                    <a:pt x="11193" y="2620"/>
                    <a:pt x="10943" y="2620"/>
                  </a:cubicBezTo>
                  <a:lnTo>
                    <a:pt x="10931" y="2620"/>
                  </a:lnTo>
                  <a:cubicBezTo>
                    <a:pt x="11014" y="2441"/>
                    <a:pt x="11062" y="2239"/>
                    <a:pt x="11062" y="2024"/>
                  </a:cubicBezTo>
                  <a:cubicBezTo>
                    <a:pt x="11062" y="1298"/>
                    <a:pt x="10514" y="691"/>
                    <a:pt x="9811" y="596"/>
                  </a:cubicBezTo>
                  <a:lnTo>
                    <a:pt x="9811" y="203"/>
                  </a:lnTo>
                  <a:cubicBezTo>
                    <a:pt x="9811" y="96"/>
                    <a:pt x="9728" y="0"/>
                    <a:pt x="9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7" name="Google Shape;547;p68"/>
          <p:cNvCxnSpPr/>
          <p:nvPr/>
        </p:nvCxnSpPr>
        <p:spPr>
          <a:xfrm rot="10800000">
            <a:off x="9042772" y="3647100"/>
            <a:ext cx="0" cy="1381500"/>
          </a:xfrm>
          <a:prstGeom prst="straightConnector1">
            <a:avLst/>
          </a:prstGeom>
          <a:noFill/>
          <a:ln w="19050" cap="flat" cmpd="sng">
            <a:solidFill>
              <a:schemeClr val="lt1"/>
            </a:solidFill>
            <a:prstDash val="solid"/>
            <a:round/>
            <a:headEnd type="none" w="med" len="med"/>
            <a:tailEnd type="none" w="med" len="med"/>
          </a:ln>
        </p:spPr>
      </p:cxnSp>
      <p:cxnSp>
        <p:nvCxnSpPr>
          <p:cNvPr id="548" name="Google Shape;548;p68"/>
          <p:cNvCxnSpPr/>
          <p:nvPr/>
        </p:nvCxnSpPr>
        <p:spPr>
          <a:xfrm>
            <a:off x="4571486"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49" name="Google Shape;549;p68"/>
          <p:cNvCxnSpPr/>
          <p:nvPr/>
        </p:nvCxnSpPr>
        <p:spPr>
          <a:xfrm>
            <a:off x="4571486" y="1012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50" name="Google Shape;550;p68"/>
          <p:cNvCxnSpPr/>
          <p:nvPr/>
        </p:nvCxnSpPr>
        <p:spPr>
          <a:xfrm rot="10800000">
            <a:off x="9042772" y="115475"/>
            <a:ext cx="0" cy="1381500"/>
          </a:xfrm>
          <a:prstGeom prst="straightConnector1">
            <a:avLst/>
          </a:prstGeom>
          <a:noFill/>
          <a:ln w="19050" cap="flat" cmpd="sng">
            <a:solidFill>
              <a:schemeClr val="lt1"/>
            </a:solidFill>
            <a:prstDash val="solid"/>
            <a:round/>
            <a:headEnd type="none" w="med" len="med"/>
            <a:tailEnd type="none" w="med" len="med"/>
          </a:ln>
        </p:spPr>
      </p:cxnSp>
      <p:cxnSp>
        <p:nvCxnSpPr>
          <p:cNvPr id="551" name="Google Shape;551;p68"/>
          <p:cNvCxnSpPr/>
          <p:nvPr/>
        </p:nvCxnSpPr>
        <p:spPr>
          <a:xfrm>
            <a:off x="7636668" y="2578880"/>
            <a:ext cx="1502700" cy="0"/>
          </a:xfrm>
          <a:prstGeom prst="straightConnector1">
            <a:avLst/>
          </a:prstGeom>
          <a:noFill/>
          <a:ln w="19050" cap="flat" cmpd="sng">
            <a:solidFill>
              <a:schemeClr val="dk2"/>
            </a:solidFill>
            <a:prstDash val="dash"/>
            <a:round/>
            <a:headEnd type="none" w="med" len="med"/>
            <a:tailEnd type="none" w="med" len="med"/>
          </a:ln>
        </p:spPr>
      </p:cxnSp>
      <p:cxnSp>
        <p:nvCxnSpPr>
          <p:cNvPr id="552" name="Google Shape;552;p68"/>
          <p:cNvCxnSpPr/>
          <p:nvPr/>
        </p:nvCxnSpPr>
        <p:spPr>
          <a:xfrm>
            <a:off x="5244625" y="2566275"/>
            <a:ext cx="1119000" cy="0"/>
          </a:xfrm>
          <a:prstGeom prst="straightConnector1">
            <a:avLst/>
          </a:prstGeom>
          <a:noFill/>
          <a:ln w="19050" cap="flat" cmpd="sng">
            <a:solidFill>
              <a:schemeClr val="dk2"/>
            </a:solidFill>
            <a:prstDash val="dash"/>
            <a:round/>
            <a:headEnd type="none" w="med" len="med"/>
            <a:tailEnd type="none" w="med" len="med"/>
          </a:ln>
        </p:spPr>
      </p:cxnSp>
      <p:sp>
        <p:nvSpPr>
          <p:cNvPr id="553" name="Google Shape;553;p68"/>
          <p:cNvSpPr txBox="1">
            <a:spLocks noGrp="1"/>
          </p:cNvSpPr>
          <p:nvPr>
            <p:ph type="subTitle" idx="3"/>
          </p:nvPr>
        </p:nvSpPr>
        <p:spPr>
          <a:xfrm>
            <a:off x="6574025" y="2334485"/>
            <a:ext cx="877800" cy="2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1970</a:t>
            </a:r>
            <a:endParaRPr/>
          </a:p>
        </p:txBody>
      </p:sp>
      <p:sp>
        <p:nvSpPr>
          <p:cNvPr id="554" name="Google Shape;554;p68"/>
          <p:cNvSpPr txBox="1">
            <a:spLocks noGrp="1"/>
          </p:cNvSpPr>
          <p:nvPr>
            <p:ph type="subTitle" idx="4"/>
          </p:nvPr>
        </p:nvSpPr>
        <p:spPr>
          <a:xfrm>
            <a:off x="6075725" y="2707169"/>
            <a:ext cx="18744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Latitanza negli stati uniti e brasile</a:t>
            </a: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fade">
                                      <p:cBhvr>
                                        <p:cTn id="7" dur="1000"/>
                                        <p:tgtEl>
                                          <p:spTgt spid="52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54"/>
                                        </p:tgtEl>
                                        <p:attrNameLst>
                                          <p:attrName>style.visibility</p:attrName>
                                        </p:attrNameLst>
                                      </p:cBhvr>
                                      <p:to>
                                        <p:strVal val="visible"/>
                                      </p:to>
                                    </p:set>
                                    <p:animEffect transition="in" filter="fade">
                                      <p:cBhvr>
                                        <p:cTn id="11" dur="10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69"/>
          <p:cNvPicPr preferRelativeResize="0"/>
          <p:nvPr/>
        </p:nvPicPr>
        <p:blipFill rotWithShape="1">
          <a:blip r:embed="rId3">
            <a:alphaModFix/>
          </a:blip>
          <a:srcRect l="50000"/>
          <a:stretch/>
        </p:blipFill>
        <p:spPr>
          <a:xfrm>
            <a:off x="-20477" y="-17862"/>
            <a:ext cx="4598424" cy="5173224"/>
          </a:xfrm>
          <a:prstGeom prst="rect">
            <a:avLst/>
          </a:prstGeom>
          <a:noFill/>
          <a:ln>
            <a:noFill/>
          </a:ln>
        </p:spPr>
      </p:pic>
      <p:sp>
        <p:nvSpPr>
          <p:cNvPr id="560" name="Google Shape;560;p69"/>
          <p:cNvSpPr/>
          <p:nvPr/>
        </p:nvSpPr>
        <p:spPr>
          <a:xfrm>
            <a:off x="-25974" y="1501134"/>
            <a:ext cx="5967900" cy="213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1" name="Google Shape;561;p69"/>
          <p:cNvSpPr txBox="1">
            <a:spLocks noGrp="1"/>
          </p:cNvSpPr>
          <p:nvPr>
            <p:ph type="subTitle" idx="1"/>
          </p:nvPr>
        </p:nvSpPr>
        <p:spPr>
          <a:xfrm>
            <a:off x="1433564" y="2334485"/>
            <a:ext cx="877800" cy="2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1980</a:t>
            </a:r>
            <a:endParaRPr/>
          </a:p>
        </p:txBody>
      </p:sp>
      <p:sp>
        <p:nvSpPr>
          <p:cNvPr id="562" name="Google Shape;562;p69"/>
          <p:cNvSpPr txBox="1">
            <a:spLocks noGrp="1"/>
          </p:cNvSpPr>
          <p:nvPr>
            <p:ph type="subTitle" idx="2"/>
          </p:nvPr>
        </p:nvSpPr>
        <p:spPr>
          <a:xfrm>
            <a:off x="935264" y="2705684"/>
            <a:ext cx="18744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Seconda guerra di mafia</a:t>
            </a:r>
            <a:endParaRPr/>
          </a:p>
        </p:txBody>
      </p:sp>
      <p:grpSp>
        <p:nvGrpSpPr>
          <p:cNvPr id="563" name="Google Shape;563;p69"/>
          <p:cNvGrpSpPr/>
          <p:nvPr/>
        </p:nvGrpSpPr>
        <p:grpSpPr>
          <a:xfrm>
            <a:off x="1631114" y="1795614"/>
            <a:ext cx="482700" cy="482700"/>
            <a:chOff x="1672023" y="1812300"/>
            <a:chExt cx="482700" cy="482700"/>
          </a:xfrm>
        </p:grpSpPr>
        <p:sp>
          <p:nvSpPr>
            <p:cNvPr id="564" name="Google Shape;564;p69"/>
            <p:cNvSpPr/>
            <p:nvPr/>
          </p:nvSpPr>
          <p:spPr>
            <a:xfrm>
              <a:off x="1672023" y="1812300"/>
              <a:ext cx="482700" cy="48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9"/>
            <p:cNvSpPr/>
            <p:nvPr/>
          </p:nvSpPr>
          <p:spPr>
            <a:xfrm>
              <a:off x="1705890" y="1871912"/>
              <a:ext cx="414967" cy="378970"/>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69"/>
          <p:cNvGrpSpPr/>
          <p:nvPr/>
        </p:nvGrpSpPr>
        <p:grpSpPr>
          <a:xfrm>
            <a:off x="4089568" y="1795614"/>
            <a:ext cx="482700" cy="482700"/>
            <a:chOff x="4129932" y="1812300"/>
            <a:chExt cx="482700" cy="482700"/>
          </a:xfrm>
        </p:grpSpPr>
        <p:sp>
          <p:nvSpPr>
            <p:cNvPr id="567" name="Google Shape;567;p69"/>
            <p:cNvSpPr/>
            <p:nvPr/>
          </p:nvSpPr>
          <p:spPr>
            <a:xfrm>
              <a:off x="4129932" y="1812300"/>
              <a:ext cx="482700" cy="48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69"/>
            <p:cNvGrpSpPr/>
            <p:nvPr/>
          </p:nvGrpSpPr>
          <p:grpSpPr>
            <a:xfrm>
              <a:off x="4195563" y="1890723"/>
              <a:ext cx="351439" cy="345965"/>
              <a:chOff x="1754279" y="4286593"/>
              <a:chExt cx="351439" cy="345965"/>
            </a:xfrm>
          </p:grpSpPr>
          <p:sp>
            <p:nvSpPr>
              <p:cNvPr id="569" name="Google Shape;569;p69"/>
              <p:cNvSpPr/>
              <p:nvPr/>
            </p:nvSpPr>
            <p:spPr>
              <a:xfrm>
                <a:off x="1799379" y="4550857"/>
                <a:ext cx="28422" cy="27117"/>
              </a:xfrm>
              <a:custGeom>
                <a:avLst/>
                <a:gdLst/>
                <a:ahLst/>
                <a:cxnLst/>
                <a:rect l="l" t="t" r="r" b="b"/>
                <a:pathLst>
                  <a:path w="893" h="852" extrusionOk="0">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9"/>
              <p:cNvSpPr/>
              <p:nvPr/>
            </p:nvSpPr>
            <p:spPr>
              <a:xfrm>
                <a:off x="1833084" y="4584594"/>
                <a:ext cx="27690" cy="27117"/>
              </a:xfrm>
              <a:custGeom>
                <a:avLst/>
                <a:gdLst/>
                <a:ahLst/>
                <a:cxnLst/>
                <a:rect l="l" t="t" r="r" b="b"/>
                <a:pathLst>
                  <a:path w="870" h="852" extrusionOk="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9"/>
              <p:cNvSpPr/>
              <p:nvPr/>
            </p:nvSpPr>
            <p:spPr>
              <a:xfrm>
                <a:off x="1816407" y="4567917"/>
                <a:ext cx="28072" cy="27117"/>
              </a:xfrm>
              <a:custGeom>
                <a:avLst/>
                <a:gdLst/>
                <a:ahLst/>
                <a:cxnLst/>
                <a:rect l="l" t="t" r="r" b="b"/>
                <a:pathLst>
                  <a:path w="882" h="852" extrusionOk="0">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9"/>
              <p:cNvSpPr/>
              <p:nvPr/>
            </p:nvSpPr>
            <p:spPr>
              <a:xfrm>
                <a:off x="1754279" y="4286593"/>
                <a:ext cx="351439" cy="345965"/>
              </a:xfrm>
              <a:custGeom>
                <a:avLst/>
                <a:gdLst/>
                <a:ahLst/>
                <a:cxnLst/>
                <a:rect l="l" t="t" r="r" b="b"/>
                <a:pathLst>
                  <a:path w="11042" h="10870" extrusionOk="0">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9"/>
              <p:cNvSpPr/>
              <p:nvPr/>
            </p:nvSpPr>
            <p:spPr>
              <a:xfrm>
                <a:off x="1951705" y="4367117"/>
                <a:ext cx="86062" cy="65437"/>
              </a:xfrm>
              <a:custGeom>
                <a:avLst/>
                <a:gdLst/>
                <a:ahLst/>
                <a:cxnLst/>
                <a:rect l="l" t="t" r="r" b="b"/>
                <a:pathLst>
                  <a:path w="2704" h="2056" extrusionOk="0">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4" name="Google Shape;574;p69"/>
          <p:cNvSpPr txBox="1">
            <a:spLocks noGrp="1"/>
          </p:cNvSpPr>
          <p:nvPr>
            <p:ph type="title"/>
          </p:nvPr>
        </p:nvSpPr>
        <p:spPr>
          <a:xfrm>
            <a:off x="6391941" y="1898400"/>
            <a:ext cx="2169300" cy="13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 VITA MAFIOSA</a:t>
            </a:r>
            <a:endParaRPr/>
          </a:p>
        </p:txBody>
      </p:sp>
      <p:cxnSp>
        <p:nvCxnSpPr>
          <p:cNvPr id="575" name="Google Shape;575;p69"/>
          <p:cNvCxnSpPr/>
          <p:nvPr/>
        </p:nvCxnSpPr>
        <p:spPr>
          <a:xfrm>
            <a:off x="-298672" y="2568755"/>
            <a:ext cx="1502700" cy="0"/>
          </a:xfrm>
          <a:prstGeom prst="straightConnector1">
            <a:avLst/>
          </a:prstGeom>
          <a:noFill/>
          <a:ln w="19050" cap="flat" cmpd="sng">
            <a:solidFill>
              <a:schemeClr val="dk2"/>
            </a:solidFill>
            <a:prstDash val="dash"/>
            <a:round/>
            <a:headEnd type="none" w="med" len="med"/>
            <a:tailEnd type="none" w="med" len="med"/>
          </a:ln>
        </p:spPr>
      </p:cxnSp>
      <p:cxnSp>
        <p:nvCxnSpPr>
          <p:cNvPr id="576" name="Google Shape;576;p69"/>
          <p:cNvCxnSpPr/>
          <p:nvPr/>
        </p:nvCxnSpPr>
        <p:spPr>
          <a:xfrm>
            <a:off x="2575956" y="2566275"/>
            <a:ext cx="1119000" cy="0"/>
          </a:xfrm>
          <a:prstGeom prst="straightConnector1">
            <a:avLst/>
          </a:prstGeom>
          <a:noFill/>
          <a:ln w="19050" cap="flat" cmpd="sng">
            <a:solidFill>
              <a:schemeClr val="dk2"/>
            </a:solidFill>
            <a:prstDash val="dash"/>
            <a:round/>
            <a:headEnd type="none" w="med" len="med"/>
            <a:tailEnd type="none" w="med" len="med"/>
          </a:ln>
        </p:spPr>
      </p:cxnSp>
      <p:cxnSp>
        <p:nvCxnSpPr>
          <p:cNvPr id="577" name="Google Shape;577;p69"/>
          <p:cNvCxnSpPr/>
          <p:nvPr/>
        </p:nvCxnSpPr>
        <p:spPr>
          <a:xfrm rot="10800000">
            <a:off x="103276" y="3647100"/>
            <a:ext cx="0" cy="1381500"/>
          </a:xfrm>
          <a:prstGeom prst="straightConnector1">
            <a:avLst/>
          </a:prstGeom>
          <a:noFill/>
          <a:ln w="19050" cap="flat" cmpd="sng">
            <a:solidFill>
              <a:schemeClr val="lt1"/>
            </a:solidFill>
            <a:prstDash val="solid"/>
            <a:round/>
            <a:headEnd type="none" w="med" len="med"/>
            <a:tailEnd type="none" w="med" len="med"/>
          </a:ln>
        </p:spPr>
      </p:cxnSp>
      <p:cxnSp>
        <p:nvCxnSpPr>
          <p:cNvPr id="578" name="Google Shape;578;p69"/>
          <p:cNvCxnSpPr/>
          <p:nvPr/>
        </p:nvCxnSpPr>
        <p:spPr>
          <a:xfrm rot="10800000">
            <a:off x="101561"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79" name="Google Shape;579;p69"/>
          <p:cNvCxnSpPr/>
          <p:nvPr/>
        </p:nvCxnSpPr>
        <p:spPr>
          <a:xfrm rot="10800000">
            <a:off x="101561" y="1012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80" name="Google Shape;580;p69"/>
          <p:cNvCxnSpPr/>
          <p:nvPr/>
        </p:nvCxnSpPr>
        <p:spPr>
          <a:xfrm rot="10800000">
            <a:off x="103276" y="115475"/>
            <a:ext cx="0" cy="1381500"/>
          </a:xfrm>
          <a:prstGeom prst="straightConnector1">
            <a:avLst/>
          </a:prstGeom>
          <a:noFill/>
          <a:ln w="19050" cap="flat" cmpd="sng">
            <a:solidFill>
              <a:schemeClr val="lt1"/>
            </a:solidFill>
            <a:prstDash val="solid"/>
            <a:round/>
            <a:headEnd type="none" w="med" len="med"/>
            <a:tailEnd type="none" w="med" len="med"/>
          </a:ln>
        </p:spPr>
      </p:cxnSp>
      <p:sp>
        <p:nvSpPr>
          <p:cNvPr id="581" name="Google Shape;581;p69"/>
          <p:cNvSpPr txBox="1">
            <a:spLocks noGrp="1"/>
          </p:cNvSpPr>
          <p:nvPr>
            <p:ph type="subTitle" idx="3"/>
          </p:nvPr>
        </p:nvSpPr>
        <p:spPr>
          <a:xfrm>
            <a:off x="3892018" y="2327453"/>
            <a:ext cx="877800" cy="27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1992</a:t>
            </a:r>
            <a:endParaRPr/>
          </a:p>
        </p:txBody>
      </p:sp>
      <p:sp>
        <p:nvSpPr>
          <p:cNvPr id="582" name="Google Shape;582;p69"/>
          <p:cNvSpPr txBox="1">
            <a:spLocks noGrp="1"/>
          </p:cNvSpPr>
          <p:nvPr>
            <p:ph type="subTitle" idx="4"/>
          </p:nvPr>
        </p:nvSpPr>
        <p:spPr>
          <a:xfrm>
            <a:off x="3393718" y="2705684"/>
            <a:ext cx="1874400" cy="4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 confessioni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fade">
                                      <p:cBhvr>
                                        <p:cTn id="7" dur="1000"/>
                                        <p:tgtEl>
                                          <p:spTgt spid="5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81"/>
                                        </p:tgtEl>
                                        <p:attrNameLst>
                                          <p:attrName>style.visibility</p:attrName>
                                        </p:attrNameLst>
                                      </p:cBhvr>
                                      <p:to>
                                        <p:strVal val="visible"/>
                                      </p:to>
                                    </p:set>
                                    <p:animEffect transition="in" filter="fade">
                                      <p:cBhvr>
                                        <p:cTn id="11" dur="1000"/>
                                        <p:tgtEl>
                                          <p:spTgt spid="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0"/>
          <p:cNvSpPr/>
          <p:nvPr/>
        </p:nvSpPr>
        <p:spPr>
          <a:xfrm>
            <a:off x="3180359" y="2574625"/>
            <a:ext cx="3062700" cy="25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0"/>
          <p:cNvSpPr/>
          <p:nvPr/>
        </p:nvSpPr>
        <p:spPr>
          <a:xfrm>
            <a:off x="6189839" y="2925"/>
            <a:ext cx="3062700" cy="257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0"/>
          <p:cNvSpPr txBox="1">
            <a:spLocks noGrp="1"/>
          </p:cNvSpPr>
          <p:nvPr>
            <p:ph type="title"/>
          </p:nvPr>
        </p:nvSpPr>
        <p:spPr>
          <a:xfrm>
            <a:off x="123450" y="1794300"/>
            <a:ext cx="3062700" cy="15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 collaborazione</a:t>
            </a:r>
            <a:endParaRPr/>
          </a:p>
        </p:txBody>
      </p:sp>
      <p:sp>
        <p:nvSpPr>
          <p:cNvPr id="590" name="Google Shape;590;p70"/>
          <p:cNvSpPr txBox="1">
            <a:spLocks noGrp="1"/>
          </p:cNvSpPr>
          <p:nvPr>
            <p:ph type="subTitle" idx="3"/>
          </p:nvPr>
        </p:nvSpPr>
        <p:spPr>
          <a:xfrm>
            <a:off x="6189844" y="573575"/>
            <a:ext cx="2878200" cy="30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L’INIZIO DELLA COLLABORAZIONE</a:t>
            </a:r>
            <a:endParaRPr>
              <a:latin typeface="Bebas Neue"/>
              <a:ea typeface="Bebas Neue"/>
              <a:cs typeface="Bebas Neue"/>
              <a:sym typeface="Bebas Neue"/>
            </a:endParaRPr>
          </a:p>
        </p:txBody>
      </p:sp>
      <p:sp>
        <p:nvSpPr>
          <p:cNvPr id="591" name="Google Shape;591;p70"/>
          <p:cNvSpPr txBox="1">
            <a:spLocks noGrp="1"/>
          </p:cNvSpPr>
          <p:nvPr>
            <p:ph type="subTitle" idx="4"/>
          </p:nvPr>
        </p:nvSpPr>
        <p:spPr>
          <a:xfrm>
            <a:off x="6374239" y="883466"/>
            <a:ext cx="2082300" cy="111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Arial"/>
                <a:ea typeface="Arial"/>
                <a:cs typeface="Arial"/>
                <a:sym typeface="Arial"/>
              </a:rPr>
              <a:t> il 29 dicembre - venivano uccisi, nella loro vetreria di Viale Delle Alpi, BUSCETTA VINCENZO ed il figlio BENEDETTO, rispettivamente fratello e nipote di TOMMASO BUSCETTA</a:t>
            </a:r>
            <a:endParaRPr sz="1000"/>
          </a:p>
        </p:txBody>
      </p:sp>
      <p:sp>
        <p:nvSpPr>
          <p:cNvPr id="592" name="Google Shape;592;p70"/>
          <p:cNvSpPr txBox="1">
            <a:spLocks noGrp="1"/>
          </p:cNvSpPr>
          <p:nvPr>
            <p:ph type="subTitle" idx="1"/>
          </p:nvPr>
        </p:nvSpPr>
        <p:spPr>
          <a:xfrm>
            <a:off x="3387049" y="3146800"/>
            <a:ext cx="2604000" cy="30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LE INFORMAZIONI CRUCIALI</a:t>
            </a:r>
            <a:endParaRPr>
              <a:latin typeface="Bebas Neue"/>
              <a:ea typeface="Bebas Neue"/>
              <a:cs typeface="Bebas Neue"/>
              <a:sym typeface="Bebas Neue"/>
            </a:endParaRPr>
          </a:p>
        </p:txBody>
      </p:sp>
      <p:sp>
        <p:nvSpPr>
          <p:cNvPr id="593" name="Google Shape;593;p70"/>
          <p:cNvSpPr txBox="1">
            <a:spLocks noGrp="1"/>
          </p:cNvSpPr>
          <p:nvPr>
            <p:ph type="subTitle" idx="2"/>
          </p:nvPr>
        </p:nvSpPr>
        <p:spPr>
          <a:xfrm>
            <a:off x="3269650" y="3424900"/>
            <a:ext cx="2662500" cy="1115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100"/>
              <a:t>Scatta, grazie alle sue dichiarazioni, la maxi-retata “operazione San Michele”, bisogna trovare un accordo con le autorità statunitensi, quindi Tommaso Buscetta viene trasferito negli Stati Uniti nel 1985.</a:t>
            </a:r>
            <a:endParaRPr sz="1100"/>
          </a:p>
          <a:p>
            <a:pPr marL="0" lvl="0" indent="0" algn="r" rtl="0">
              <a:spcBef>
                <a:spcPts val="0"/>
              </a:spcBef>
              <a:spcAft>
                <a:spcPts val="0"/>
              </a:spcAft>
              <a:buClr>
                <a:schemeClr val="dk1"/>
              </a:buClr>
              <a:buSzPts val="1100"/>
              <a:buFont typeface="Arial"/>
              <a:buNone/>
            </a:pPr>
            <a:r>
              <a:rPr lang="en" sz="1100"/>
              <a:t>Riceve protezione e una nuova identità</a:t>
            </a:r>
            <a:endParaRPr sz="600">
              <a:latin typeface="Arial"/>
              <a:ea typeface="Arial"/>
              <a:cs typeface="Arial"/>
              <a:sym typeface="Arial"/>
            </a:endParaRPr>
          </a:p>
          <a:p>
            <a:pPr marL="0" lvl="0" indent="0" algn="r" rtl="0">
              <a:spcBef>
                <a:spcPts val="0"/>
              </a:spcBef>
              <a:spcAft>
                <a:spcPts val="0"/>
              </a:spcAft>
              <a:buNone/>
            </a:pPr>
            <a:endParaRPr/>
          </a:p>
        </p:txBody>
      </p:sp>
      <p:pic>
        <p:nvPicPr>
          <p:cNvPr id="594" name="Google Shape;594;p70"/>
          <p:cNvPicPr preferRelativeResize="0"/>
          <p:nvPr/>
        </p:nvPicPr>
        <p:blipFill rotWithShape="1">
          <a:blip r:embed="rId3">
            <a:alphaModFix/>
          </a:blip>
          <a:srcRect l="11830" r="27812"/>
          <a:stretch/>
        </p:blipFill>
        <p:spPr>
          <a:xfrm>
            <a:off x="3186150" y="-300725"/>
            <a:ext cx="3034251" cy="2875349"/>
          </a:xfrm>
          <a:prstGeom prst="rect">
            <a:avLst/>
          </a:prstGeom>
          <a:noFill/>
          <a:ln>
            <a:noFill/>
          </a:ln>
        </p:spPr>
      </p:pic>
      <p:pic>
        <p:nvPicPr>
          <p:cNvPr id="595" name="Google Shape;595;p70"/>
          <p:cNvPicPr preferRelativeResize="0"/>
          <p:nvPr/>
        </p:nvPicPr>
        <p:blipFill rotWithShape="1">
          <a:blip r:embed="rId4">
            <a:alphaModFix/>
          </a:blip>
          <a:srcRect l="13850" r="19273"/>
          <a:stretch/>
        </p:blipFill>
        <p:spPr>
          <a:xfrm>
            <a:off x="6090450" y="2449700"/>
            <a:ext cx="3261501" cy="2741971"/>
          </a:xfrm>
          <a:prstGeom prst="rect">
            <a:avLst/>
          </a:prstGeom>
          <a:noFill/>
          <a:ln>
            <a:noFill/>
          </a:ln>
        </p:spPr>
      </p:pic>
      <p:grpSp>
        <p:nvGrpSpPr>
          <p:cNvPr id="596" name="Google Shape;596;p70"/>
          <p:cNvGrpSpPr/>
          <p:nvPr/>
        </p:nvGrpSpPr>
        <p:grpSpPr>
          <a:xfrm>
            <a:off x="3167348" y="101275"/>
            <a:ext cx="5892730" cy="4935100"/>
            <a:chOff x="4571486" y="101275"/>
            <a:chExt cx="4473000" cy="4935100"/>
          </a:xfrm>
        </p:grpSpPr>
        <p:cxnSp>
          <p:nvCxnSpPr>
            <p:cNvPr id="597" name="Google Shape;597;p70"/>
            <p:cNvCxnSpPr/>
            <p:nvPr/>
          </p:nvCxnSpPr>
          <p:spPr>
            <a:xfrm rot="10800000">
              <a:off x="9032861" y="108900"/>
              <a:ext cx="0" cy="4919700"/>
            </a:xfrm>
            <a:prstGeom prst="straightConnector1">
              <a:avLst/>
            </a:prstGeom>
            <a:noFill/>
            <a:ln w="19050" cap="flat" cmpd="sng">
              <a:solidFill>
                <a:schemeClr val="lt1"/>
              </a:solidFill>
              <a:prstDash val="solid"/>
              <a:round/>
              <a:headEnd type="none" w="med" len="med"/>
              <a:tailEnd type="none" w="med" len="med"/>
            </a:ln>
          </p:spPr>
        </p:cxnSp>
        <p:cxnSp>
          <p:nvCxnSpPr>
            <p:cNvPr id="598" name="Google Shape;598;p70"/>
            <p:cNvCxnSpPr/>
            <p:nvPr/>
          </p:nvCxnSpPr>
          <p:spPr>
            <a:xfrm>
              <a:off x="4571486" y="5036375"/>
              <a:ext cx="4473000" cy="0"/>
            </a:xfrm>
            <a:prstGeom prst="straightConnector1">
              <a:avLst/>
            </a:prstGeom>
            <a:noFill/>
            <a:ln w="19050" cap="flat" cmpd="sng">
              <a:solidFill>
                <a:schemeClr val="lt1"/>
              </a:solidFill>
              <a:prstDash val="solid"/>
              <a:round/>
              <a:headEnd type="none" w="med" len="med"/>
              <a:tailEnd type="none" w="med" len="med"/>
            </a:ln>
          </p:spPr>
        </p:cxnSp>
        <p:cxnSp>
          <p:nvCxnSpPr>
            <p:cNvPr id="599" name="Google Shape;599;p70"/>
            <p:cNvCxnSpPr/>
            <p:nvPr/>
          </p:nvCxnSpPr>
          <p:spPr>
            <a:xfrm>
              <a:off x="4571486" y="101275"/>
              <a:ext cx="4473000" cy="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1000"/>
                                        <p:tgtEl>
                                          <p:spTgt spid="590"/>
                                        </p:tgtEl>
                                      </p:cBhvr>
                                    </p:animEffect>
                                  </p:childTnLst>
                                </p:cTn>
                              </p:par>
                              <p:par>
                                <p:cTn id="8" presetID="10" presetClass="entr" presetSubtype="0"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Effect transition="in" filter="fade">
                                      <p:cBhvr>
                                        <p:cTn id="10" dur="1000"/>
                                        <p:tgtEl>
                                          <p:spTgt spid="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 Marketing by Slidesgo XL">
  <a:themeElements>
    <a:clrScheme name="Simple Light">
      <a:dk1>
        <a:srgbClr val="000000"/>
      </a:dk1>
      <a:lt1>
        <a:srgbClr val="FFFFFF"/>
      </a:lt1>
      <a:dk2>
        <a:srgbClr val="FFFFFF"/>
      </a:dk2>
      <a:lt2>
        <a:srgbClr val="FFFFFF"/>
      </a:lt2>
      <a:accent1>
        <a:srgbClr val="000000"/>
      </a:accent1>
      <a:accent2>
        <a:srgbClr val="000000"/>
      </a:accent2>
      <a:accent3>
        <a:srgbClr val="FFFFFF"/>
      </a:accent3>
      <a:accent4>
        <a:srgbClr val="000000"/>
      </a:accent4>
      <a:accent5>
        <a:srgbClr val="FFFFFF"/>
      </a:accent5>
      <a:accent6>
        <a:srgbClr val="21212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Words>
  <Application>Microsoft Office PowerPoint</Application>
  <PresentationFormat>Presentazione su schermo (16:9)</PresentationFormat>
  <Paragraphs>46</Paragraphs>
  <Slides>10</Slides>
  <Notes>10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Fira Sans Extra Condensed Medium</vt:lpstr>
      <vt:lpstr>Overpass ExtraLight</vt:lpstr>
      <vt:lpstr>Bebas Neue</vt:lpstr>
      <vt:lpstr>Arial</vt:lpstr>
      <vt:lpstr>Overpass</vt:lpstr>
      <vt:lpstr>Roboto Slab Light</vt:lpstr>
      <vt:lpstr>Overpass Light</vt:lpstr>
      <vt:lpstr>Minimal Marketing by Slidesgo XL</vt:lpstr>
      <vt:lpstr>TOMMASO BUSCETTA</vt:lpstr>
      <vt:lpstr>INDICE</vt:lpstr>
      <vt:lpstr>01.   LA FAMIGLIA</vt:lpstr>
      <vt:lpstr>01</vt:lpstr>
      <vt:lpstr>LA VITA</vt:lpstr>
      <vt:lpstr>03.</vt:lpstr>
      <vt:lpstr>La vita mafiosa</vt:lpstr>
      <vt:lpstr>LA VITA MAFIOSA</vt:lpstr>
      <vt:lpstr>04. collaborazione</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TOMMASO BUSCETTA</dc:title>
  <dc:creator>F007 GHOST</dc:creator>
  <cp:lastModifiedBy>F007 GHOST</cp:lastModifiedBy>
  <cp:revision>1</cp:revision>
  <dcterms:modified xsi:type="dcterms:W3CDTF">2024-01-07T09:52:00Z</dcterms:modified>
</cp:coreProperties>
</file>