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FDCC4-4D9D-49A7-BCBE-7A8196FEF3B1}"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CFBBA1ED-E255-4EE2-A604-04FD33D6098B}">
      <dgm:prSet custT="1"/>
      <dgm:spPr/>
      <dgm:t>
        <a:bodyPr/>
        <a:lstStyle/>
        <a:p>
          <a:r>
            <a:rPr lang="es-ES" sz="1200" dirty="0"/>
            <a:t>Así mismo es muy común ver este tipo de estadísticas que para una ciudad amplia la competitividad que existe entre cadenas, puntos naturistas e independientes es mucha y hasta la fecha está descartado encontrar una cifra aproximada de aperturas pero al igual que en otras partes de Colombia, la adopción de servicios de telemedicina y farmacias en línea está en crecimiento, lo que está empezando a cambiar la forma en que los habitantes de la ciudad de Cúcuta tengan acceso a los medicamentos y a los servicios de salud.</a:t>
          </a:r>
          <a:endParaRPr lang="en-US" sz="1200" dirty="0"/>
        </a:p>
      </dgm:t>
    </dgm:pt>
    <dgm:pt modelId="{ED228BC4-37D7-45E2-A761-6CD1F92E2860}" type="parTrans" cxnId="{2374AD9E-F728-43B5-8D19-36938A3F07A3}">
      <dgm:prSet/>
      <dgm:spPr/>
      <dgm:t>
        <a:bodyPr/>
        <a:lstStyle/>
        <a:p>
          <a:endParaRPr lang="en-US"/>
        </a:p>
      </dgm:t>
    </dgm:pt>
    <dgm:pt modelId="{FADE37B0-4D02-40C0-A660-C8AA2264A631}" type="sibTrans" cxnId="{2374AD9E-F728-43B5-8D19-36938A3F07A3}">
      <dgm:prSet phldrT="1" phldr="0"/>
      <dgm:spPr/>
      <dgm:t>
        <a:bodyPr/>
        <a:lstStyle/>
        <a:p>
          <a:endParaRPr lang="en-US"/>
        </a:p>
      </dgm:t>
    </dgm:pt>
    <dgm:pt modelId="{5C09C02E-43E3-4CF1-94CC-60F8873682EF}">
      <dgm:prSet custT="1"/>
      <dgm:spPr/>
      <dgm:t>
        <a:bodyPr/>
        <a:lstStyle/>
        <a:p>
          <a:r>
            <a:rPr lang="es-ES" sz="1200" dirty="0"/>
            <a:t>Lo anterior es el caso de la Droguería </a:t>
          </a:r>
          <a:r>
            <a:rPr lang="es-ES" sz="1200" dirty="0" err="1"/>
            <a:t>Norfarma</a:t>
          </a:r>
          <a:r>
            <a:rPr lang="es-ES" sz="1200" dirty="0"/>
            <a:t>, ya que su operatividad de inventariado y facturación no ha sido eficiente por la falta de un sistema el cual distribuya y ordene cada aspecto de la droguería desde un computador. Esta Farmacia, lo que ha hecho ha sido explotar su conocimiento y sus ventas por medio de buena clientela, pero sus inconvenientes con su inventario y las quejas por muchas veces no poder entregar una factura ha sido el inicio de este proyecto, lo cual da como resultado un déficit inmenso comparado con las droguerías antes mencionadas.</a:t>
          </a:r>
          <a:endParaRPr lang="en-US" sz="1200" dirty="0"/>
        </a:p>
      </dgm:t>
    </dgm:pt>
    <dgm:pt modelId="{CCA472D2-8803-4485-80B3-47CC6BEF47D8}" type="parTrans" cxnId="{5A1B0DF7-F2C7-452B-A0FF-162984A7CD90}">
      <dgm:prSet/>
      <dgm:spPr/>
      <dgm:t>
        <a:bodyPr/>
        <a:lstStyle/>
        <a:p>
          <a:endParaRPr lang="en-US"/>
        </a:p>
      </dgm:t>
    </dgm:pt>
    <dgm:pt modelId="{5D16FEB5-368E-451F-813E-6494ECD0E425}" type="sibTrans" cxnId="{5A1B0DF7-F2C7-452B-A0FF-162984A7CD90}">
      <dgm:prSet phldrT="2" phldr="0"/>
      <dgm:spPr/>
      <dgm:t>
        <a:bodyPr/>
        <a:lstStyle/>
        <a:p>
          <a:endParaRPr lang="en-US"/>
        </a:p>
      </dgm:t>
    </dgm:pt>
    <dgm:pt modelId="{D9B46F06-036F-47F2-8296-F36C4D6666E2}">
      <dgm:prSet custT="1"/>
      <dgm:spPr/>
      <dgm:t>
        <a:bodyPr/>
        <a:lstStyle/>
        <a:p>
          <a:r>
            <a:rPr lang="es-ES" sz="1400" dirty="0"/>
            <a:t>La falta de un sistema integral de gestión impide a la Droguería </a:t>
          </a:r>
          <a:r>
            <a:rPr lang="es-ES" sz="1400" dirty="0" err="1"/>
            <a:t>Norfarma</a:t>
          </a:r>
          <a:r>
            <a:rPr lang="es-ES" sz="1400" dirty="0"/>
            <a:t> poder alcanzar objetivos óptimos de eficiencia, precisión y servicio al cliente.</a:t>
          </a:r>
          <a:endParaRPr lang="en-US" sz="1400" dirty="0"/>
        </a:p>
      </dgm:t>
    </dgm:pt>
    <dgm:pt modelId="{077275E2-48F7-4935-9396-AE0ED165A107}" type="parTrans" cxnId="{A1DFD0DC-395F-4B08-8365-693384774986}">
      <dgm:prSet/>
      <dgm:spPr/>
      <dgm:t>
        <a:bodyPr/>
        <a:lstStyle/>
        <a:p>
          <a:endParaRPr lang="en-US"/>
        </a:p>
      </dgm:t>
    </dgm:pt>
    <dgm:pt modelId="{491A5851-96B5-43AF-8314-0B5FF9A023AD}" type="sibTrans" cxnId="{A1DFD0DC-395F-4B08-8365-693384774986}">
      <dgm:prSet phldrT="3" phldr="0"/>
      <dgm:spPr/>
      <dgm:t>
        <a:bodyPr/>
        <a:lstStyle/>
        <a:p>
          <a:endParaRPr lang="en-US"/>
        </a:p>
      </dgm:t>
    </dgm:pt>
    <dgm:pt modelId="{1C8029B4-5C25-46DA-BF46-3DEBC74ADE86}">
      <dgm:prSet custT="1"/>
      <dgm:spPr/>
      <dgm:t>
        <a:bodyPr/>
        <a:lstStyle/>
        <a:p>
          <a:r>
            <a:rPr lang="es-ES" sz="1400" dirty="0"/>
            <a:t>Existe la necesidad de mejorar la gestión de inventarios para reducir pérdidas, optimizar la gestión de ventas y facturación para mejorar la precisión contable, y establecer un sistema robusto que permita adaptarse ágilmente a las demandas del mercado y las regulaciones.</a:t>
          </a:r>
          <a:endParaRPr lang="en-US" sz="1400" dirty="0"/>
        </a:p>
      </dgm:t>
    </dgm:pt>
    <dgm:pt modelId="{367C0775-FD3C-4080-8AAF-D42B29DF249D}" type="parTrans" cxnId="{88A151C3-F69C-4890-B2D7-5FFD9E2BDB3B}">
      <dgm:prSet/>
      <dgm:spPr/>
      <dgm:t>
        <a:bodyPr/>
        <a:lstStyle/>
        <a:p>
          <a:endParaRPr lang="en-US"/>
        </a:p>
      </dgm:t>
    </dgm:pt>
    <dgm:pt modelId="{FC0BB55A-2956-4922-B2A3-F780A8E44C87}" type="sibTrans" cxnId="{88A151C3-F69C-4890-B2D7-5FFD9E2BDB3B}">
      <dgm:prSet phldrT="4" phldr="0"/>
      <dgm:spPr/>
      <dgm:t>
        <a:bodyPr/>
        <a:lstStyle/>
        <a:p>
          <a:endParaRPr lang="en-US"/>
        </a:p>
      </dgm:t>
    </dgm:pt>
    <dgm:pt modelId="{233E20DE-242E-4AF8-AB36-785BE8F3C67F}">
      <dgm:prSet custT="1"/>
      <dgm:spPr/>
      <dgm:t>
        <a:bodyPr/>
        <a:lstStyle/>
        <a:p>
          <a:r>
            <a:rPr lang="es-ES" sz="1050" b="1" dirty="0"/>
            <a:t>¿Como la construcción e implementación de un software de apoyo a la gestión administrativa y operativa en la droguería </a:t>
          </a:r>
          <a:r>
            <a:rPr lang="es-ES" sz="1050" b="1" dirty="0" err="1"/>
            <a:t>Norfarma</a:t>
          </a:r>
          <a:r>
            <a:rPr lang="es-ES" sz="1050" b="1" dirty="0"/>
            <a:t> favorece la optimización de los procesos?</a:t>
          </a:r>
          <a:endParaRPr lang="en-US" sz="1050" dirty="0"/>
        </a:p>
      </dgm:t>
    </dgm:pt>
    <dgm:pt modelId="{B66F078E-BDF8-4CD9-846A-CB67C1F53678}" type="parTrans" cxnId="{DC51897A-621E-4372-AAF6-D47AE1B0F66D}">
      <dgm:prSet/>
      <dgm:spPr/>
      <dgm:t>
        <a:bodyPr/>
        <a:lstStyle/>
        <a:p>
          <a:endParaRPr lang="en-US"/>
        </a:p>
      </dgm:t>
    </dgm:pt>
    <dgm:pt modelId="{333F4E53-EE27-4472-9725-00145C364A59}" type="sibTrans" cxnId="{DC51897A-621E-4372-AAF6-D47AE1B0F66D}">
      <dgm:prSet/>
      <dgm:spPr/>
      <dgm:t>
        <a:bodyPr/>
        <a:lstStyle/>
        <a:p>
          <a:endParaRPr lang="en-US"/>
        </a:p>
      </dgm:t>
    </dgm:pt>
    <dgm:pt modelId="{FD73A40A-1FA4-4952-9526-115D2A1C7730}" type="pres">
      <dgm:prSet presAssocID="{082FDCC4-4D9D-49A7-BCBE-7A8196FEF3B1}" presName="Name0" presStyleCnt="0">
        <dgm:presLayoutVars>
          <dgm:dir/>
          <dgm:resizeHandles val="exact"/>
        </dgm:presLayoutVars>
      </dgm:prSet>
      <dgm:spPr/>
    </dgm:pt>
    <dgm:pt modelId="{09FC679A-0F3A-4B3D-A9FA-831084F41800}" type="pres">
      <dgm:prSet presAssocID="{CFBBA1ED-E255-4EE2-A604-04FD33D6098B}" presName="node" presStyleLbl="node1" presStyleIdx="0" presStyleCnt="7">
        <dgm:presLayoutVars>
          <dgm:bulletEnabled val="1"/>
        </dgm:presLayoutVars>
      </dgm:prSet>
      <dgm:spPr/>
    </dgm:pt>
    <dgm:pt modelId="{5060E43C-C03C-42D6-AFF7-B213F3362881}" type="pres">
      <dgm:prSet presAssocID="{FADE37B0-4D02-40C0-A660-C8AA2264A631}" presName="sibTransSpacerBeforeConnector" presStyleCnt="0"/>
      <dgm:spPr/>
    </dgm:pt>
    <dgm:pt modelId="{A22A8387-72B7-487B-91EC-6D038DEA331A}" type="pres">
      <dgm:prSet presAssocID="{FADE37B0-4D02-40C0-A660-C8AA2264A631}" presName="sibTrans" presStyleLbl="node1" presStyleIdx="1" presStyleCnt="7"/>
      <dgm:spPr/>
    </dgm:pt>
    <dgm:pt modelId="{2C79B8C5-BC32-44AB-B1C1-779C11A0514D}" type="pres">
      <dgm:prSet presAssocID="{FADE37B0-4D02-40C0-A660-C8AA2264A631}" presName="sibTransSpacerAfterConnector" presStyleCnt="0"/>
      <dgm:spPr/>
    </dgm:pt>
    <dgm:pt modelId="{3CFA67F8-0A05-4F54-96A2-3CB839E7B56A}" type="pres">
      <dgm:prSet presAssocID="{5C09C02E-43E3-4CF1-94CC-60F8873682EF}" presName="node" presStyleLbl="node1" presStyleIdx="2" presStyleCnt="7">
        <dgm:presLayoutVars>
          <dgm:bulletEnabled val="1"/>
        </dgm:presLayoutVars>
      </dgm:prSet>
      <dgm:spPr/>
    </dgm:pt>
    <dgm:pt modelId="{31464AD6-5D58-4C23-AFB2-3BFEE39839C8}" type="pres">
      <dgm:prSet presAssocID="{5D16FEB5-368E-451F-813E-6494ECD0E425}" presName="sibTransSpacerBeforeConnector" presStyleCnt="0"/>
      <dgm:spPr/>
    </dgm:pt>
    <dgm:pt modelId="{FFDDDC93-567E-4BB5-88D2-41CE8EDFA195}" type="pres">
      <dgm:prSet presAssocID="{5D16FEB5-368E-451F-813E-6494ECD0E425}" presName="sibTrans" presStyleLbl="node1" presStyleIdx="3" presStyleCnt="7"/>
      <dgm:spPr/>
    </dgm:pt>
    <dgm:pt modelId="{2166C06B-2CEE-4FB9-B021-C0B33EC474E1}" type="pres">
      <dgm:prSet presAssocID="{5D16FEB5-368E-451F-813E-6494ECD0E425}" presName="sibTransSpacerAfterConnector" presStyleCnt="0"/>
      <dgm:spPr/>
    </dgm:pt>
    <dgm:pt modelId="{0C98891D-FD11-42A4-B136-F2BA9C3D0156}" type="pres">
      <dgm:prSet presAssocID="{D9B46F06-036F-47F2-8296-F36C4D6666E2}" presName="node" presStyleLbl="node1" presStyleIdx="4" presStyleCnt="7">
        <dgm:presLayoutVars>
          <dgm:bulletEnabled val="1"/>
        </dgm:presLayoutVars>
      </dgm:prSet>
      <dgm:spPr/>
    </dgm:pt>
    <dgm:pt modelId="{595FD91B-81EC-411B-AACE-0F5B67C310B6}" type="pres">
      <dgm:prSet presAssocID="{491A5851-96B5-43AF-8314-0B5FF9A023AD}" presName="sibTransSpacerBeforeConnector" presStyleCnt="0"/>
      <dgm:spPr/>
    </dgm:pt>
    <dgm:pt modelId="{856DECA6-46CE-45C0-A380-467D17AB80E1}" type="pres">
      <dgm:prSet presAssocID="{491A5851-96B5-43AF-8314-0B5FF9A023AD}" presName="sibTrans" presStyleLbl="node1" presStyleIdx="5" presStyleCnt="7"/>
      <dgm:spPr/>
    </dgm:pt>
    <dgm:pt modelId="{FB0A18FD-FB06-4F54-B6C9-85131FDEEF57}" type="pres">
      <dgm:prSet presAssocID="{491A5851-96B5-43AF-8314-0B5FF9A023AD}" presName="sibTransSpacerAfterConnector" presStyleCnt="0"/>
      <dgm:spPr/>
    </dgm:pt>
    <dgm:pt modelId="{C70F8414-0505-43F7-940B-50ADD7AB8938}" type="pres">
      <dgm:prSet presAssocID="{1C8029B4-5C25-46DA-BF46-3DEBC74ADE86}" presName="node" presStyleLbl="node1" presStyleIdx="6" presStyleCnt="7">
        <dgm:presLayoutVars>
          <dgm:bulletEnabled val="1"/>
        </dgm:presLayoutVars>
      </dgm:prSet>
      <dgm:spPr/>
    </dgm:pt>
  </dgm:ptLst>
  <dgm:cxnLst>
    <dgm:cxn modelId="{8CB90B03-F96E-4567-950E-3292B8D4D523}" type="presOf" srcId="{491A5851-96B5-43AF-8314-0B5FF9A023AD}" destId="{856DECA6-46CE-45C0-A380-467D17AB80E1}" srcOrd="0" destOrd="0" presId="urn:microsoft.com/office/officeart/2016/7/layout/BasicProcessNew"/>
    <dgm:cxn modelId="{E6E4BB0F-35F1-498F-83E6-B7788E736F6A}" type="presOf" srcId="{5D16FEB5-368E-451F-813E-6494ECD0E425}" destId="{FFDDDC93-567E-4BB5-88D2-41CE8EDFA195}" srcOrd="0" destOrd="0" presId="urn:microsoft.com/office/officeart/2016/7/layout/BasicProcessNew"/>
    <dgm:cxn modelId="{2FFD8C17-64D4-40BA-92DA-62A1EE80D232}" type="presOf" srcId="{082FDCC4-4D9D-49A7-BCBE-7A8196FEF3B1}" destId="{FD73A40A-1FA4-4952-9526-115D2A1C7730}" srcOrd="0" destOrd="0" presId="urn:microsoft.com/office/officeart/2016/7/layout/BasicProcessNew"/>
    <dgm:cxn modelId="{C2405C36-641D-4519-881C-AA43FDAA7D1A}" type="presOf" srcId="{1C8029B4-5C25-46DA-BF46-3DEBC74ADE86}" destId="{C70F8414-0505-43F7-940B-50ADD7AB8938}" srcOrd="0" destOrd="0" presId="urn:microsoft.com/office/officeart/2016/7/layout/BasicProcessNew"/>
    <dgm:cxn modelId="{73BF695D-3693-4A4D-87DD-170B6FAFA789}" type="presOf" srcId="{D9B46F06-036F-47F2-8296-F36C4D6666E2}" destId="{0C98891D-FD11-42A4-B136-F2BA9C3D0156}" srcOrd="0" destOrd="0" presId="urn:microsoft.com/office/officeart/2016/7/layout/BasicProcessNew"/>
    <dgm:cxn modelId="{34DD0F60-3F45-4CC6-9D77-5D8E56F06AA0}" type="presOf" srcId="{5C09C02E-43E3-4CF1-94CC-60F8873682EF}" destId="{3CFA67F8-0A05-4F54-96A2-3CB839E7B56A}" srcOrd="0" destOrd="0" presId="urn:microsoft.com/office/officeart/2016/7/layout/BasicProcessNew"/>
    <dgm:cxn modelId="{5F51DF51-4028-4AF5-B2B7-71CF1BCCDE5C}" type="presOf" srcId="{CFBBA1ED-E255-4EE2-A604-04FD33D6098B}" destId="{09FC679A-0F3A-4B3D-A9FA-831084F41800}" srcOrd="0" destOrd="0" presId="urn:microsoft.com/office/officeart/2016/7/layout/BasicProcessNew"/>
    <dgm:cxn modelId="{DC51897A-621E-4372-AAF6-D47AE1B0F66D}" srcId="{1C8029B4-5C25-46DA-BF46-3DEBC74ADE86}" destId="{233E20DE-242E-4AF8-AB36-785BE8F3C67F}" srcOrd="0" destOrd="0" parTransId="{B66F078E-BDF8-4CD9-846A-CB67C1F53678}" sibTransId="{333F4E53-EE27-4472-9725-00145C364A59}"/>
    <dgm:cxn modelId="{037AB85A-0CC9-4B2A-9093-1AA314B4D863}" type="presOf" srcId="{FADE37B0-4D02-40C0-A660-C8AA2264A631}" destId="{A22A8387-72B7-487B-91EC-6D038DEA331A}" srcOrd="0" destOrd="0" presId="urn:microsoft.com/office/officeart/2016/7/layout/BasicProcessNew"/>
    <dgm:cxn modelId="{2374AD9E-F728-43B5-8D19-36938A3F07A3}" srcId="{082FDCC4-4D9D-49A7-BCBE-7A8196FEF3B1}" destId="{CFBBA1ED-E255-4EE2-A604-04FD33D6098B}" srcOrd="0" destOrd="0" parTransId="{ED228BC4-37D7-45E2-A761-6CD1F92E2860}" sibTransId="{FADE37B0-4D02-40C0-A660-C8AA2264A631}"/>
    <dgm:cxn modelId="{88A151C3-F69C-4890-B2D7-5FFD9E2BDB3B}" srcId="{082FDCC4-4D9D-49A7-BCBE-7A8196FEF3B1}" destId="{1C8029B4-5C25-46DA-BF46-3DEBC74ADE86}" srcOrd="3" destOrd="0" parTransId="{367C0775-FD3C-4080-8AAF-D42B29DF249D}" sibTransId="{FC0BB55A-2956-4922-B2A3-F780A8E44C87}"/>
    <dgm:cxn modelId="{A1DFD0DC-395F-4B08-8365-693384774986}" srcId="{082FDCC4-4D9D-49A7-BCBE-7A8196FEF3B1}" destId="{D9B46F06-036F-47F2-8296-F36C4D6666E2}" srcOrd="2" destOrd="0" parTransId="{077275E2-48F7-4935-9396-AE0ED165A107}" sibTransId="{491A5851-96B5-43AF-8314-0B5FF9A023AD}"/>
    <dgm:cxn modelId="{465BB8E3-E2FB-4FD1-871C-7B9F57240991}" type="presOf" srcId="{233E20DE-242E-4AF8-AB36-785BE8F3C67F}" destId="{C70F8414-0505-43F7-940B-50ADD7AB8938}" srcOrd="0" destOrd="1" presId="urn:microsoft.com/office/officeart/2016/7/layout/BasicProcessNew"/>
    <dgm:cxn modelId="{5A1B0DF7-F2C7-452B-A0FF-162984A7CD90}" srcId="{082FDCC4-4D9D-49A7-BCBE-7A8196FEF3B1}" destId="{5C09C02E-43E3-4CF1-94CC-60F8873682EF}" srcOrd="1" destOrd="0" parTransId="{CCA472D2-8803-4485-80B3-47CC6BEF47D8}" sibTransId="{5D16FEB5-368E-451F-813E-6494ECD0E425}"/>
    <dgm:cxn modelId="{CF6C1C1D-B616-44C0-884F-3564D23842E3}" type="presParOf" srcId="{FD73A40A-1FA4-4952-9526-115D2A1C7730}" destId="{09FC679A-0F3A-4B3D-A9FA-831084F41800}" srcOrd="0" destOrd="0" presId="urn:microsoft.com/office/officeart/2016/7/layout/BasicProcessNew"/>
    <dgm:cxn modelId="{8EBE431E-9524-49E6-8785-9BC767F16CD5}" type="presParOf" srcId="{FD73A40A-1FA4-4952-9526-115D2A1C7730}" destId="{5060E43C-C03C-42D6-AFF7-B213F3362881}" srcOrd="1" destOrd="0" presId="urn:microsoft.com/office/officeart/2016/7/layout/BasicProcessNew"/>
    <dgm:cxn modelId="{40ADE113-8A93-4563-86C1-4E7CDA95D8AF}" type="presParOf" srcId="{FD73A40A-1FA4-4952-9526-115D2A1C7730}" destId="{A22A8387-72B7-487B-91EC-6D038DEA331A}" srcOrd="2" destOrd="0" presId="urn:microsoft.com/office/officeart/2016/7/layout/BasicProcessNew"/>
    <dgm:cxn modelId="{B4BB0623-F551-481A-8698-ECD22F2A93F5}" type="presParOf" srcId="{FD73A40A-1FA4-4952-9526-115D2A1C7730}" destId="{2C79B8C5-BC32-44AB-B1C1-779C11A0514D}" srcOrd="3" destOrd="0" presId="urn:microsoft.com/office/officeart/2016/7/layout/BasicProcessNew"/>
    <dgm:cxn modelId="{7AC13A4A-F9AD-4329-BE70-05133946DFCD}" type="presParOf" srcId="{FD73A40A-1FA4-4952-9526-115D2A1C7730}" destId="{3CFA67F8-0A05-4F54-96A2-3CB839E7B56A}" srcOrd="4" destOrd="0" presId="urn:microsoft.com/office/officeart/2016/7/layout/BasicProcessNew"/>
    <dgm:cxn modelId="{DF70559F-78EA-44DE-A854-7A764447EF59}" type="presParOf" srcId="{FD73A40A-1FA4-4952-9526-115D2A1C7730}" destId="{31464AD6-5D58-4C23-AFB2-3BFEE39839C8}" srcOrd="5" destOrd="0" presId="urn:microsoft.com/office/officeart/2016/7/layout/BasicProcessNew"/>
    <dgm:cxn modelId="{41655BAD-65BB-4FDC-A399-8C01BAE31AD1}" type="presParOf" srcId="{FD73A40A-1FA4-4952-9526-115D2A1C7730}" destId="{FFDDDC93-567E-4BB5-88D2-41CE8EDFA195}" srcOrd="6" destOrd="0" presId="urn:microsoft.com/office/officeart/2016/7/layout/BasicProcessNew"/>
    <dgm:cxn modelId="{625ABE7E-56EB-4A67-B47B-A2D94D31F5E1}" type="presParOf" srcId="{FD73A40A-1FA4-4952-9526-115D2A1C7730}" destId="{2166C06B-2CEE-4FB9-B021-C0B33EC474E1}" srcOrd="7" destOrd="0" presId="urn:microsoft.com/office/officeart/2016/7/layout/BasicProcessNew"/>
    <dgm:cxn modelId="{B3CF9FEB-8638-4DC8-9D1D-6D7861EBF083}" type="presParOf" srcId="{FD73A40A-1FA4-4952-9526-115D2A1C7730}" destId="{0C98891D-FD11-42A4-B136-F2BA9C3D0156}" srcOrd="8" destOrd="0" presId="urn:microsoft.com/office/officeart/2016/7/layout/BasicProcessNew"/>
    <dgm:cxn modelId="{2A35D273-6149-4508-AB15-85CFE7DDF51E}" type="presParOf" srcId="{FD73A40A-1FA4-4952-9526-115D2A1C7730}" destId="{595FD91B-81EC-411B-AACE-0F5B67C310B6}" srcOrd="9" destOrd="0" presId="urn:microsoft.com/office/officeart/2016/7/layout/BasicProcessNew"/>
    <dgm:cxn modelId="{F1BB3207-FB79-4001-9017-3D57B8B7E027}" type="presParOf" srcId="{FD73A40A-1FA4-4952-9526-115D2A1C7730}" destId="{856DECA6-46CE-45C0-A380-467D17AB80E1}" srcOrd="10" destOrd="0" presId="urn:microsoft.com/office/officeart/2016/7/layout/BasicProcessNew"/>
    <dgm:cxn modelId="{E40186D5-D8CA-4BB7-A267-50D242BABCC4}" type="presParOf" srcId="{FD73A40A-1FA4-4952-9526-115D2A1C7730}" destId="{FB0A18FD-FB06-4F54-B6C9-85131FDEEF57}" srcOrd="11" destOrd="0" presId="urn:microsoft.com/office/officeart/2016/7/layout/BasicProcessNew"/>
    <dgm:cxn modelId="{80263539-D548-4D25-A73A-4971623CB4A5}" type="presParOf" srcId="{FD73A40A-1FA4-4952-9526-115D2A1C7730}" destId="{C70F8414-0505-43F7-940B-50ADD7AB8938}" srcOrd="1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BF83B-1A0B-43D3-9124-BD70A3281F2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FAA26200-C739-4D5C-8B3E-1A193D7BA368}">
      <dgm:prSet custT="1"/>
      <dgm:spPr/>
      <dgm:t>
        <a:bodyPr/>
        <a:lstStyle/>
        <a:p>
          <a:r>
            <a:rPr lang="es-ES" sz="1600" b="1" u="sng" dirty="0"/>
            <a:t>Impactos Económicos</a:t>
          </a:r>
          <a:r>
            <a:rPr lang="es-ES" sz="1600" b="0" u="sng" dirty="0"/>
            <a:t>:</a:t>
          </a:r>
          <a:endParaRPr lang="en-US" sz="1600" u="sng" dirty="0"/>
        </a:p>
      </dgm:t>
    </dgm:pt>
    <dgm:pt modelId="{C47C4DFB-5BC0-484F-AEC6-1C16E5F80C7D}" type="parTrans" cxnId="{341ECA99-F3F7-4777-9996-A22AEB3B3CE4}">
      <dgm:prSet/>
      <dgm:spPr/>
      <dgm:t>
        <a:bodyPr/>
        <a:lstStyle/>
        <a:p>
          <a:endParaRPr lang="en-US"/>
        </a:p>
      </dgm:t>
    </dgm:pt>
    <dgm:pt modelId="{10A7B758-D0D5-4976-8E8C-B9BC5572E91C}" type="sibTrans" cxnId="{341ECA99-F3F7-4777-9996-A22AEB3B3CE4}">
      <dgm:prSet/>
      <dgm:spPr/>
      <dgm:t>
        <a:bodyPr/>
        <a:lstStyle/>
        <a:p>
          <a:endParaRPr lang="en-US"/>
        </a:p>
      </dgm:t>
    </dgm:pt>
    <dgm:pt modelId="{C49361A3-A72F-43C5-8244-90E38955F248}">
      <dgm:prSet/>
      <dgm:spPr/>
      <dgm:t>
        <a:bodyPr/>
        <a:lstStyle/>
        <a:p>
          <a:r>
            <a:rPr lang="es-ES" b="1"/>
            <a:t>Eficiencia Operativa</a:t>
          </a:r>
          <a:r>
            <a:rPr lang="es-ES"/>
            <a:t>: Mejora en la eficiencia en la gestión de inventarios y ventas puede llevar a una reducción de costos operativos relacionados con el manejo manual y errores en registros.</a:t>
          </a:r>
          <a:endParaRPr lang="en-US"/>
        </a:p>
      </dgm:t>
    </dgm:pt>
    <dgm:pt modelId="{F694B8CF-BD39-45EC-AD76-DB02D2FB6FAB}" type="parTrans" cxnId="{98447C08-7FE2-4045-ABFB-7914345B758D}">
      <dgm:prSet/>
      <dgm:spPr/>
      <dgm:t>
        <a:bodyPr/>
        <a:lstStyle/>
        <a:p>
          <a:endParaRPr lang="en-US"/>
        </a:p>
      </dgm:t>
    </dgm:pt>
    <dgm:pt modelId="{B26F6DCB-D382-42FC-85BA-7B9F68EA35B1}" type="sibTrans" cxnId="{98447C08-7FE2-4045-ABFB-7914345B758D}">
      <dgm:prSet/>
      <dgm:spPr/>
      <dgm:t>
        <a:bodyPr/>
        <a:lstStyle/>
        <a:p>
          <a:endParaRPr lang="en-US"/>
        </a:p>
      </dgm:t>
    </dgm:pt>
    <dgm:pt modelId="{2442CBC5-1CCA-4FBE-8153-C877AA4F4C08}">
      <dgm:prSet/>
      <dgm:spPr/>
      <dgm:t>
        <a:bodyPr/>
        <a:lstStyle/>
        <a:p>
          <a:r>
            <a:rPr lang="es-ES" b="1"/>
            <a:t>Incremento en Ventas</a:t>
          </a:r>
          <a:r>
            <a:rPr lang="es-ES"/>
            <a:t>: Una mejor gestión de productos y clientes puede aumentar las ventas al asegurar disponibilidad adecuada de medicamentos y mejorar la experiencia del cliente.</a:t>
          </a:r>
          <a:endParaRPr lang="en-US"/>
        </a:p>
      </dgm:t>
    </dgm:pt>
    <dgm:pt modelId="{FF4E31EE-DF9D-4AF3-8BAD-3EBB609175AA}" type="parTrans" cxnId="{F25E8428-A002-4EAF-8356-6DC6BDE82425}">
      <dgm:prSet/>
      <dgm:spPr/>
      <dgm:t>
        <a:bodyPr/>
        <a:lstStyle/>
        <a:p>
          <a:endParaRPr lang="en-US"/>
        </a:p>
      </dgm:t>
    </dgm:pt>
    <dgm:pt modelId="{84A7FA63-B7E7-469F-B789-30203B80E351}" type="sibTrans" cxnId="{F25E8428-A002-4EAF-8356-6DC6BDE82425}">
      <dgm:prSet/>
      <dgm:spPr/>
      <dgm:t>
        <a:bodyPr/>
        <a:lstStyle/>
        <a:p>
          <a:endParaRPr lang="en-US"/>
        </a:p>
      </dgm:t>
    </dgm:pt>
    <dgm:pt modelId="{D0224E91-1426-43B1-8AC6-0623FF98BA85}">
      <dgm:prSet/>
      <dgm:spPr/>
      <dgm:t>
        <a:bodyPr/>
        <a:lstStyle/>
        <a:p>
          <a:r>
            <a:rPr lang="es-ES" b="1"/>
            <a:t>Reducción de Pérdidas</a:t>
          </a:r>
          <a:r>
            <a:rPr lang="es-ES"/>
            <a:t>: Menores pérdidas debido a un mejor control de inventarios y procesos automatizados de facturación y registro.</a:t>
          </a:r>
          <a:endParaRPr lang="en-US"/>
        </a:p>
      </dgm:t>
    </dgm:pt>
    <dgm:pt modelId="{904389AD-7C13-4DD0-B600-44C25B724B40}" type="parTrans" cxnId="{1CBCF232-C0CF-4E00-AA75-7358FBE0FB79}">
      <dgm:prSet/>
      <dgm:spPr/>
      <dgm:t>
        <a:bodyPr/>
        <a:lstStyle/>
        <a:p>
          <a:endParaRPr lang="en-US"/>
        </a:p>
      </dgm:t>
    </dgm:pt>
    <dgm:pt modelId="{72D44B7A-E66E-4E3A-BEC2-2C9D4724DB16}" type="sibTrans" cxnId="{1CBCF232-C0CF-4E00-AA75-7358FBE0FB79}">
      <dgm:prSet/>
      <dgm:spPr/>
      <dgm:t>
        <a:bodyPr/>
        <a:lstStyle/>
        <a:p>
          <a:endParaRPr lang="en-US"/>
        </a:p>
      </dgm:t>
    </dgm:pt>
    <dgm:pt modelId="{2BBC61C7-8CA4-45A5-A00B-7D13284CD49E}">
      <dgm:prSet custT="1"/>
      <dgm:spPr/>
      <dgm:t>
        <a:bodyPr/>
        <a:lstStyle/>
        <a:p>
          <a:r>
            <a:rPr lang="es-ES" sz="1600" b="1" u="sng" dirty="0"/>
            <a:t>Impactos Sociales</a:t>
          </a:r>
          <a:r>
            <a:rPr lang="es-ES" sz="1600" b="0" u="sng" dirty="0"/>
            <a:t>:</a:t>
          </a:r>
          <a:endParaRPr lang="en-US" sz="1600" u="sng" dirty="0"/>
        </a:p>
      </dgm:t>
    </dgm:pt>
    <dgm:pt modelId="{8369471F-F000-4B28-9EB7-E425BB2DD69E}" type="parTrans" cxnId="{EBDBF929-DC7F-47C0-B82B-51BF0C35CFDD}">
      <dgm:prSet/>
      <dgm:spPr/>
      <dgm:t>
        <a:bodyPr/>
        <a:lstStyle/>
        <a:p>
          <a:endParaRPr lang="en-US"/>
        </a:p>
      </dgm:t>
    </dgm:pt>
    <dgm:pt modelId="{B5D0A7DB-94DD-413D-90AB-44C9F50DE741}" type="sibTrans" cxnId="{EBDBF929-DC7F-47C0-B82B-51BF0C35CFDD}">
      <dgm:prSet/>
      <dgm:spPr/>
      <dgm:t>
        <a:bodyPr/>
        <a:lstStyle/>
        <a:p>
          <a:endParaRPr lang="en-US"/>
        </a:p>
      </dgm:t>
    </dgm:pt>
    <dgm:pt modelId="{840EA8A9-7DB6-4F08-B421-C398111BF33F}">
      <dgm:prSet/>
      <dgm:spPr/>
      <dgm:t>
        <a:bodyPr/>
        <a:lstStyle/>
        <a:p>
          <a:r>
            <a:rPr lang="es-ES" b="1"/>
            <a:t>Mejora en la Atención al Cliente</a:t>
          </a:r>
          <a:r>
            <a:rPr lang="es-ES"/>
            <a:t>: Los clientes experimentarán un servicio más rápido y preciso, con una mayor disponibilidad de medicamentos.</a:t>
          </a:r>
          <a:endParaRPr lang="en-US"/>
        </a:p>
      </dgm:t>
    </dgm:pt>
    <dgm:pt modelId="{F454B833-7790-46DE-B0A9-B9A7110BB2AE}" type="parTrans" cxnId="{50B2FC32-0501-45D4-AC28-DE183E643196}">
      <dgm:prSet/>
      <dgm:spPr/>
      <dgm:t>
        <a:bodyPr/>
        <a:lstStyle/>
        <a:p>
          <a:endParaRPr lang="en-US"/>
        </a:p>
      </dgm:t>
    </dgm:pt>
    <dgm:pt modelId="{98CBDFBB-3676-43B8-8033-06C55C0F25AA}" type="sibTrans" cxnId="{50B2FC32-0501-45D4-AC28-DE183E643196}">
      <dgm:prSet/>
      <dgm:spPr/>
      <dgm:t>
        <a:bodyPr/>
        <a:lstStyle/>
        <a:p>
          <a:endParaRPr lang="en-US"/>
        </a:p>
      </dgm:t>
    </dgm:pt>
    <dgm:pt modelId="{12EBF402-E9F0-4961-A57A-33435D797285}">
      <dgm:prSet custT="1"/>
      <dgm:spPr/>
      <dgm:t>
        <a:bodyPr/>
        <a:lstStyle/>
        <a:p>
          <a:r>
            <a:rPr lang="es-ES" sz="1600" b="1" u="sng" dirty="0"/>
            <a:t>Impactos Tecnológicos</a:t>
          </a:r>
          <a:r>
            <a:rPr lang="es-ES" sz="1100" b="1" u="sng" dirty="0"/>
            <a:t>:</a:t>
          </a:r>
          <a:endParaRPr lang="en-US" sz="1100" u="sng" dirty="0"/>
        </a:p>
      </dgm:t>
    </dgm:pt>
    <dgm:pt modelId="{B44D4F48-D958-4432-A64C-6D4030B93B6E}" type="parTrans" cxnId="{7F9B1560-C20B-460A-9581-7626AD072E4D}">
      <dgm:prSet/>
      <dgm:spPr/>
      <dgm:t>
        <a:bodyPr/>
        <a:lstStyle/>
        <a:p>
          <a:endParaRPr lang="en-US"/>
        </a:p>
      </dgm:t>
    </dgm:pt>
    <dgm:pt modelId="{81D989B1-B8D2-441E-9D69-0A8AD041D920}" type="sibTrans" cxnId="{7F9B1560-C20B-460A-9581-7626AD072E4D}">
      <dgm:prSet/>
      <dgm:spPr/>
      <dgm:t>
        <a:bodyPr/>
        <a:lstStyle/>
        <a:p>
          <a:endParaRPr lang="en-US"/>
        </a:p>
      </dgm:t>
    </dgm:pt>
    <dgm:pt modelId="{4267CB67-B459-4D59-9C94-CF17FCCD37A3}">
      <dgm:prSet/>
      <dgm:spPr/>
      <dgm:t>
        <a:bodyPr/>
        <a:lstStyle/>
        <a:p>
          <a:r>
            <a:rPr lang="es-ES" b="1"/>
            <a:t>Modernización de Infraestructura</a:t>
          </a:r>
          <a:r>
            <a:rPr lang="es-ES"/>
            <a:t>: Mejora de la infraestructura tecnológica de la droguería para adaptarse a las últimas tecnologías y estándares de la industria farmacéutica.</a:t>
          </a:r>
          <a:endParaRPr lang="en-US"/>
        </a:p>
      </dgm:t>
    </dgm:pt>
    <dgm:pt modelId="{03A65564-7031-4138-9EF4-8DF37016CFF6}" type="parTrans" cxnId="{465965E9-E43C-4A1F-956F-2395027023EB}">
      <dgm:prSet/>
      <dgm:spPr/>
      <dgm:t>
        <a:bodyPr/>
        <a:lstStyle/>
        <a:p>
          <a:endParaRPr lang="en-US"/>
        </a:p>
      </dgm:t>
    </dgm:pt>
    <dgm:pt modelId="{4123B07E-B761-4019-AE5B-09C1890A2BB3}" type="sibTrans" cxnId="{465965E9-E43C-4A1F-956F-2395027023EB}">
      <dgm:prSet/>
      <dgm:spPr/>
      <dgm:t>
        <a:bodyPr/>
        <a:lstStyle/>
        <a:p>
          <a:endParaRPr lang="en-US"/>
        </a:p>
      </dgm:t>
    </dgm:pt>
    <dgm:pt modelId="{90C928F1-8D3C-4350-985A-A6B7E8931F5D}">
      <dgm:prSet custT="1"/>
      <dgm:spPr/>
      <dgm:t>
        <a:bodyPr/>
        <a:lstStyle/>
        <a:p>
          <a:r>
            <a:rPr lang="es-ES" sz="1600" b="1" u="sng" dirty="0"/>
            <a:t>Impactos Ambientales:</a:t>
          </a:r>
          <a:endParaRPr lang="en-US" sz="1600" u="sng" dirty="0"/>
        </a:p>
      </dgm:t>
    </dgm:pt>
    <dgm:pt modelId="{121E5EAE-B218-40BE-9504-CD314E4B4F47}" type="parTrans" cxnId="{0F45AD65-DB12-4283-B8BD-38860DEFE214}">
      <dgm:prSet/>
      <dgm:spPr/>
      <dgm:t>
        <a:bodyPr/>
        <a:lstStyle/>
        <a:p>
          <a:endParaRPr lang="en-US"/>
        </a:p>
      </dgm:t>
    </dgm:pt>
    <dgm:pt modelId="{262D1BC6-4DDD-46BF-87D9-0D463D70FF6C}" type="sibTrans" cxnId="{0F45AD65-DB12-4283-B8BD-38860DEFE214}">
      <dgm:prSet/>
      <dgm:spPr/>
      <dgm:t>
        <a:bodyPr/>
        <a:lstStyle/>
        <a:p>
          <a:endParaRPr lang="en-US"/>
        </a:p>
      </dgm:t>
    </dgm:pt>
    <dgm:pt modelId="{9073BDB8-F4F3-4F54-B0A2-0D3FA4B4EBB9}">
      <dgm:prSet/>
      <dgm:spPr/>
      <dgm:t>
        <a:bodyPr/>
        <a:lstStyle/>
        <a:p>
          <a:r>
            <a:rPr lang="es-ES" b="1"/>
            <a:t>Reducción de Papel y Residuos</a:t>
          </a:r>
          <a:r>
            <a:rPr lang="es-ES"/>
            <a:t>: Automatización de procesos, puede reducir el uso de papel y otros recursos físicos, contribuyendo positivamente al medio ambiente.</a:t>
          </a:r>
          <a:endParaRPr lang="en-US"/>
        </a:p>
      </dgm:t>
    </dgm:pt>
    <dgm:pt modelId="{008ADBAC-1780-431D-9E0D-B6AE845DD34C}" type="parTrans" cxnId="{8FD19034-C72D-489F-BAAB-557F2EC44AF2}">
      <dgm:prSet/>
      <dgm:spPr/>
      <dgm:t>
        <a:bodyPr/>
        <a:lstStyle/>
        <a:p>
          <a:endParaRPr lang="en-US"/>
        </a:p>
      </dgm:t>
    </dgm:pt>
    <dgm:pt modelId="{2124AC8A-79E8-4881-B107-493D0FF6C02B}" type="sibTrans" cxnId="{8FD19034-C72D-489F-BAAB-557F2EC44AF2}">
      <dgm:prSet/>
      <dgm:spPr/>
      <dgm:t>
        <a:bodyPr/>
        <a:lstStyle/>
        <a:p>
          <a:endParaRPr lang="en-US"/>
        </a:p>
      </dgm:t>
    </dgm:pt>
    <dgm:pt modelId="{E73F7E11-30A3-4220-9D74-C387CECC7233}">
      <dgm:prSet/>
      <dgm:spPr/>
      <dgm:t>
        <a:bodyPr/>
        <a:lstStyle/>
        <a:p>
          <a:r>
            <a:rPr lang="es-ES" b="1"/>
            <a:t>Gestión de Residuos</a:t>
          </a:r>
          <a:r>
            <a:rPr lang="es-ES"/>
            <a:t>: Mejor gestión de inventarios puede llevar a una reducción de desperdicios y vencimientos de medicamentos, minimizando el impacto ambiental asociado.</a:t>
          </a:r>
          <a:endParaRPr lang="en-US"/>
        </a:p>
      </dgm:t>
    </dgm:pt>
    <dgm:pt modelId="{76354B98-18CE-4BD1-816F-073262B9F839}" type="parTrans" cxnId="{841B4D1F-37E7-460C-8CA9-465AC15A62D6}">
      <dgm:prSet/>
      <dgm:spPr/>
      <dgm:t>
        <a:bodyPr/>
        <a:lstStyle/>
        <a:p>
          <a:endParaRPr lang="en-US"/>
        </a:p>
      </dgm:t>
    </dgm:pt>
    <dgm:pt modelId="{23AF588E-DC80-4296-9AE0-A9EA5193C513}" type="sibTrans" cxnId="{841B4D1F-37E7-460C-8CA9-465AC15A62D6}">
      <dgm:prSet/>
      <dgm:spPr/>
      <dgm:t>
        <a:bodyPr/>
        <a:lstStyle/>
        <a:p>
          <a:endParaRPr lang="en-US"/>
        </a:p>
      </dgm:t>
    </dgm:pt>
    <dgm:pt modelId="{8B30E791-B11E-497D-8772-C357487ABFBD}" type="pres">
      <dgm:prSet presAssocID="{33BBF83B-1A0B-43D3-9124-BD70A3281F2B}" presName="diagram" presStyleCnt="0">
        <dgm:presLayoutVars>
          <dgm:dir/>
          <dgm:resizeHandles val="exact"/>
        </dgm:presLayoutVars>
      </dgm:prSet>
      <dgm:spPr/>
    </dgm:pt>
    <dgm:pt modelId="{7460BC3B-EB4B-4565-9022-B878C2D20E1B}" type="pres">
      <dgm:prSet presAssocID="{FAA26200-C739-4D5C-8B3E-1A193D7BA368}" presName="node" presStyleLbl="node1" presStyleIdx="0" presStyleCnt="11">
        <dgm:presLayoutVars>
          <dgm:bulletEnabled val="1"/>
        </dgm:presLayoutVars>
      </dgm:prSet>
      <dgm:spPr/>
    </dgm:pt>
    <dgm:pt modelId="{7BD78E0A-F7BE-466D-88E1-FBDF6CCE3079}" type="pres">
      <dgm:prSet presAssocID="{10A7B758-D0D5-4976-8E8C-B9BC5572E91C}" presName="sibTrans" presStyleCnt="0"/>
      <dgm:spPr/>
    </dgm:pt>
    <dgm:pt modelId="{56196128-E36D-43FF-AFB7-AE00643BEF25}" type="pres">
      <dgm:prSet presAssocID="{C49361A3-A72F-43C5-8244-90E38955F248}" presName="node" presStyleLbl="node1" presStyleIdx="1" presStyleCnt="11">
        <dgm:presLayoutVars>
          <dgm:bulletEnabled val="1"/>
        </dgm:presLayoutVars>
      </dgm:prSet>
      <dgm:spPr/>
    </dgm:pt>
    <dgm:pt modelId="{283F532C-C612-4A47-A0E7-8411514B342B}" type="pres">
      <dgm:prSet presAssocID="{B26F6DCB-D382-42FC-85BA-7B9F68EA35B1}" presName="sibTrans" presStyleCnt="0"/>
      <dgm:spPr/>
    </dgm:pt>
    <dgm:pt modelId="{0CD86192-F41B-478F-A772-8911AFA1CD60}" type="pres">
      <dgm:prSet presAssocID="{2442CBC5-1CCA-4FBE-8153-C877AA4F4C08}" presName="node" presStyleLbl="node1" presStyleIdx="2" presStyleCnt="11">
        <dgm:presLayoutVars>
          <dgm:bulletEnabled val="1"/>
        </dgm:presLayoutVars>
      </dgm:prSet>
      <dgm:spPr/>
    </dgm:pt>
    <dgm:pt modelId="{2132B7E5-F320-4A43-BDDF-966E9C9DC047}" type="pres">
      <dgm:prSet presAssocID="{84A7FA63-B7E7-469F-B789-30203B80E351}" presName="sibTrans" presStyleCnt="0"/>
      <dgm:spPr/>
    </dgm:pt>
    <dgm:pt modelId="{D58E6A80-E288-4373-AEB4-68F4A7D25D38}" type="pres">
      <dgm:prSet presAssocID="{D0224E91-1426-43B1-8AC6-0623FF98BA85}" presName="node" presStyleLbl="node1" presStyleIdx="3" presStyleCnt="11">
        <dgm:presLayoutVars>
          <dgm:bulletEnabled val="1"/>
        </dgm:presLayoutVars>
      </dgm:prSet>
      <dgm:spPr/>
    </dgm:pt>
    <dgm:pt modelId="{E4B31EDF-72A1-42E3-90C8-4328F468822F}" type="pres">
      <dgm:prSet presAssocID="{72D44B7A-E66E-4E3A-BEC2-2C9D4724DB16}" presName="sibTrans" presStyleCnt="0"/>
      <dgm:spPr/>
    </dgm:pt>
    <dgm:pt modelId="{A36AFEB9-D418-4026-A6BE-735082BB1A66}" type="pres">
      <dgm:prSet presAssocID="{2BBC61C7-8CA4-45A5-A00B-7D13284CD49E}" presName="node" presStyleLbl="node1" presStyleIdx="4" presStyleCnt="11">
        <dgm:presLayoutVars>
          <dgm:bulletEnabled val="1"/>
        </dgm:presLayoutVars>
      </dgm:prSet>
      <dgm:spPr/>
    </dgm:pt>
    <dgm:pt modelId="{0248CF17-EF08-4027-B69F-2A120B4CDE28}" type="pres">
      <dgm:prSet presAssocID="{B5D0A7DB-94DD-413D-90AB-44C9F50DE741}" presName="sibTrans" presStyleCnt="0"/>
      <dgm:spPr/>
    </dgm:pt>
    <dgm:pt modelId="{2E75EAD3-CDF3-4705-A522-4E1556CDAB39}" type="pres">
      <dgm:prSet presAssocID="{840EA8A9-7DB6-4F08-B421-C398111BF33F}" presName="node" presStyleLbl="node1" presStyleIdx="5" presStyleCnt="11">
        <dgm:presLayoutVars>
          <dgm:bulletEnabled val="1"/>
        </dgm:presLayoutVars>
      </dgm:prSet>
      <dgm:spPr/>
    </dgm:pt>
    <dgm:pt modelId="{025CC7C2-5332-4DA2-B907-B54DB25FFF87}" type="pres">
      <dgm:prSet presAssocID="{98CBDFBB-3676-43B8-8033-06C55C0F25AA}" presName="sibTrans" presStyleCnt="0"/>
      <dgm:spPr/>
    </dgm:pt>
    <dgm:pt modelId="{4A6AF746-7198-453F-8E63-AFA67E27CB59}" type="pres">
      <dgm:prSet presAssocID="{12EBF402-E9F0-4961-A57A-33435D797285}" presName="node" presStyleLbl="node1" presStyleIdx="6" presStyleCnt="11">
        <dgm:presLayoutVars>
          <dgm:bulletEnabled val="1"/>
        </dgm:presLayoutVars>
      </dgm:prSet>
      <dgm:spPr/>
    </dgm:pt>
    <dgm:pt modelId="{A10D36E6-AA94-400A-95C7-A02C6931FA06}" type="pres">
      <dgm:prSet presAssocID="{81D989B1-B8D2-441E-9D69-0A8AD041D920}" presName="sibTrans" presStyleCnt="0"/>
      <dgm:spPr/>
    </dgm:pt>
    <dgm:pt modelId="{6376E7E4-DEFE-4BDF-B4FC-825454DC21AE}" type="pres">
      <dgm:prSet presAssocID="{4267CB67-B459-4D59-9C94-CF17FCCD37A3}" presName="node" presStyleLbl="node1" presStyleIdx="7" presStyleCnt="11">
        <dgm:presLayoutVars>
          <dgm:bulletEnabled val="1"/>
        </dgm:presLayoutVars>
      </dgm:prSet>
      <dgm:spPr/>
    </dgm:pt>
    <dgm:pt modelId="{6E41B0CB-75A1-41C4-BCAB-8B87605DDDFD}" type="pres">
      <dgm:prSet presAssocID="{4123B07E-B761-4019-AE5B-09C1890A2BB3}" presName="sibTrans" presStyleCnt="0"/>
      <dgm:spPr/>
    </dgm:pt>
    <dgm:pt modelId="{642DD872-1E66-4205-AE9A-372C57BD0045}" type="pres">
      <dgm:prSet presAssocID="{90C928F1-8D3C-4350-985A-A6B7E8931F5D}" presName="node" presStyleLbl="node1" presStyleIdx="8" presStyleCnt="11">
        <dgm:presLayoutVars>
          <dgm:bulletEnabled val="1"/>
        </dgm:presLayoutVars>
      </dgm:prSet>
      <dgm:spPr/>
    </dgm:pt>
    <dgm:pt modelId="{BDE768C6-C421-48E8-A93B-F5BB58CCA31B}" type="pres">
      <dgm:prSet presAssocID="{262D1BC6-4DDD-46BF-87D9-0D463D70FF6C}" presName="sibTrans" presStyleCnt="0"/>
      <dgm:spPr/>
    </dgm:pt>
    <dgm:pt modelId="{37E3B164-5422-4A9F-B492-60185DC3914C}" type="pres">
      <dgm:prSet presAssocID="{9073BDB8-F4F3-4F54-B0A2-0D3FA4B4EBB9}" presName="node" presStyleLbl="node1" presStyleIdx="9" presStyleCnt="11">
        <dgm:presLayoutVars>
          <dgm:bulletEnabled val="1"/>
        </dgm:presLayoutVars>
      </dgm:prSet>
      <dgm:spPr/>
    </dgm:pt>
    <dgm:pt modelId="{F68BDE5E-E4EA-445B-9765-9660B3F30BE8}" type="pres">
      <dgm:prSet presAssocID="{2124AC8A-79E8-4881-B107-493D0FF6C02B}" presName="sibTrans" presStyleCnt="0"/>
      <dgm:spPr/>
    </dgm:pt>
    <dgm:pt modelId="{F50C2D80-B220-4CCC-8673-661B79B23122}" type="pres">
      <dgm:prSet presAssocID="{E73F7E11-30A3-4220-9D74-C387CECC7233}" presName="node" presStyleLbl="node1" presStyleIdx="10" presStyleCnt="11">
        <dgm:presLayoutVars>
          <dgm:bulletEnabled val="1"/>
        </dgm:presLayoutVars>
      </dgm:prSet>
      <dgm:spPr/>
    </dgm:pt>
  </dgm:ptLst>
  <dgm:cxnLst>
    <dgm:cxn modelId="{CE324E05-FABF-42D4-AA83-45F3D330653C}" type="presOf" srcId="{FAA26200-C739-4D5C-8B3E-1A193D7BA368}" destId="{7460BC3B-EB4B-4565-9022-B878C2D20E1B}" srcOrd="0" destOrd="0" presId="urn:microsoft.com/office/officeart/2005/8/layout/default"/>
    <dgm:cxn modelId="{98447C08-7FE2-4045-ABFB-7914345B758D}" srcId="{33BBF83B-1A0B-43D3-9124-BD70A3281F2B}" destId="{C49361A3-A72F-43C5-8244-90E38955F248}" srcOrd="1" destOrd="0" parTransId="{F694B8CF-BD39-45EC-AD76-DB02D2FB6FAB}" sibTransId="{B26F6DCB-D382-42FC-85BA-7B9F68EA35B1}"/>
    <dgm:cxn modelId="{A24BA80D-6635-4E1E-917F-2AA31FD48B6D}" type="presOf" srcId="{12EBF402-E9F0-4961-A57A-33435D797285}" destId="{4A6AF746-7198-453F-8E63-AFA67E27CB59}" srcOrd="0" destOrd="0" presId="urn:microsoft.com/office/officeart/2005/8/layout/default"/>
    <dgm:cxn modelId="{7C400E1D-1CBA-48A8-B5F8-D921EF4F57C2}" type="presOf" srcId="{2442CBC5-1CCA-4FBE-8153-C877AA4F4C08}" destId="{0CD86192-F41B-478F-A772-8911AFA1CD60}" srcOrd="0" destOrd="0" presId="urn:microsoft.com/office/officeart/2005/8/layout/default"/>
    <dgm:cxn modelId="{841B4D1F-37E7-460C-8CA9-465AC15A62D6}" srcId="{33BBF83B-1A0B-43D3-9124-BD70A3281F2B}" destId="{E73F7E11-30A3-4220-9D74-C387CECC7233}" srcOrd="10" destOrd="0" parTransId="{76354B98-18CE-4BD1-816F-073262B9F839}" sibTransId="{23AF588E-DC80-4296-9AE0-A9EA5193C513}"/>
    <dgm:cxn modelId="{F25E8428-A002-4EAF-8356-6DC6BDE82425}" srcId="{33BBF83B-1A0B-43D3-9124-BD70A3281F2B}" destId="{2442CBC5-1CCA-4FBE-8153-C877AA4F4C08}" srcOrd="2" destOrd="0" parTransId="{FF4E31EE-DF9D-4AF3-8BAD-3EBB609175AA}" sibTransId="{84A7FA63-B7E7-469F-B789-30203B80E351}"/>
    <dgm:cxn modelId="{EBDBF929-DC7F-47C0-B82B-51BF0C35CFDD}" srcId="{33BBF83B-1A0B-43D3-9124-BD70A3281F2B}" destId="{2BBC61C7-8CA4-45A5-A00B-7D13284CD49E}" srcOrd="4" destOrd="0" parTransId="{8369471F-F000-4B28-9EB7-E425BB2DD69E}" sibTransId="{B5D0A7DB-94DD-413D-90AB-44C9F50DE741}"/>
    <dgm:cxn modelId="{1CBCF232-C0CF-4E00-AA75-7358FBE0FB79}" srcId="{33BBF83B-1A0B-43D3-9124-BD70A3281F2B}" destId="{D0224E91-1426-43B1-8AC6-0623FF98BA85}" srcOrd="3" destOrd="0" parTransId="{904389AD-7C13-4DD0-B600-44C25B724B40}" sibTransId="{72D44B7A-E66E-4E3A-BEC2-2C9D4724DB16}"/>
    <dgm:cxn modelId="{50B2FC32-0501-45D4-AC28-DE183E643196}" srcId="{33BBF83B-1A0B-43D3-9124-BD70A3281F2B}" destId="{840EA8A9-7DB6-4F08-B421-C398111BF33F}" srcOrd="5" destOrd="0" parTransId="{F454B833-7790-46DE-B0A9-B9A7110BB2AE}" sibTransId="{98CBDFBB-3676-43B8-8033-06C55C0F25AA}"/>
    <dgm:cxn modelId="{8FD19034-C72D-489F-BAAB-557F2EC44AF2}" srcId="{33BBF83B-1A0B-43D3-9124-BD70A3281F2B}" destId="{9073BDB8-F4F3-4F54-B0A2-0D3FA4B4EBB9}" srcOrd="9" destOrd="0" parTransId="{008ADBAC-1780-431D-9E0D-B6AE845DD34C}" sibTransId="{2124AC8A-79E8-4881-B107-493D0FF6C02B}"/>
    <dgm:cxn modelId="{7F9B1560-C20B-460A-9581-7626AD072E4D}" srcId="{33BBF83B-1A0B-43D3-9124-BD70A3281F2B}" destId="{12EBF402-E9F0-4961-A57A-33435D797285}" srcOrd="6" destOrd="0" parTransId="{B44D4F48-D958-4432-A64C-6D4030B93B6E}" sibTransId="{81D989B1-B8D2-441E-9D69-0A8AD041D920}"/>
    <dgm:cxn modelId="{0F45AD65-DB12-4283-B8BD-38860DEFE214}" srcId="{33BBF83B-1A0B-43D3-9124-BD70A3281F2B}" destId="{90C928F1-8D3C-4350-985A-A6B7E8931F5D}" srcOrd="8" destOrd="0" parTransId="{121E5EAE-B218-40BE-9504-CD314E4B4F47}" sibTransId="{262D1BC6-4DDD-46BF-87D9-0D463D70FF6C}"/>
    <dgm:cxn modelId="{9C7DD24E-E42D-4381-B014-4B9FD4E19B1F}" type="presOf" srcId="{E73F7E11-30A3-4220-9D74-C387CECC7233}" destId="{F50C2D80-B220-4CCC-8673-661B79B23122}" srcOrd="0" destOrd="0" presId="urn:microsoft.com/office/officeart/2005/8/layout/default"/>
    <dgm:cxn modelId="{F3604150-D62C-4661-B6B5-C8E5DC575E8E}" type="presOf" srcId="{2BBC61C7-8CA4-45A5-A00B-7D13284CD49E}" destId="{A36AFEB9-D418-4026-A6BE-735082BB1A66}" srcOrd="0" destOrd="0" presId="urn:microsoft.com/office/officeart/2005/8/layout/default"/>
    <dgm:cxn modelId="{3AECC682-B91D-477B-BA57-673B362DF8C2}" type="presOf" srcId="{C49361A3-A72F-43C5-8244-90E38955F248}" destId="{56196128-E36D-43FF-AFB7-AE00643BEF25}" srcOrd="0" destOrd="0" presId="urn:microsoft.com/office/officeart/2005/8/layout/default"/>
    <dgm:cxn modelId="{84AA688E-9CB5-4E85-B1BD-5D7BA414D77A}" type="presOf" srcId="{4267CB67-B459-4D59-9C94-CF17FCCD37A3}" destId="{6376E7E4-DEFE-4BDF-B4FC-825454DC21AE}" srcOrd="0" destOrd="0" presId="urn:microsoft.com/office/officeart/2005/8/layout/default"/>
    <dgm:cxn modelId="{341ECA99-F3F7-4777-9996-A22AEB3B3CE4}" srcId="{33BBF83B-1A0B-43D3-9124-BD70A3281F2B}" destId="{FAA26200-C739-4D5C-8B3E-1A193D7BA368}" srcOrd="0" destOrd="0" parTransId="{C47C4DFB-5BC0-484F-AEC6-1C16E5F80C7D}" sibTransId="{10A7B758-D0D5-4976-8E8C-B9BC5572E91C}"/>
    <dgm:cxn modelId="{91BFA09B-3188-4B3E-BF0B-53597BC703BD}" type="presOf" srcId="{9073BDB8-F4F3-4F54-B0A2-0D3FA4B4EBB9}" destId="{37E3B164-5422-4A9F-B492-60185DC3914C}" srcOrd="0" destOrd="0" presId="urn:microsoft.com/office/officeart/2005/8/layout/default"/>
    <dgm:cxn modelId="{0D0F0CB9-75B9-40FA-8A39-8E5C3326B05E}" type="presOf" srcId="{D0224E91-1426-43B1-8AC6-0623FF98BA85}" destId="{D58E6A80-E288-4373-AEB4-68F4A7D25D38}" srcOrd="0" destOrd="0" presId="urn:microsoft.com/office/officeart/2005/8/layout/default"/>
    <dgm:cxn modelId="{10885FCD-E000-4A5F-B47A-8B65F3236AAE}" type="presOf" srcId="{33BBF83B-1A0B-43D3-9124-BD70A3281F2B}" destId="{8B30E791-B11E-497D-8772-C357487ABFBD}" srcOrd="0" destOrd="0" presId="urn:microsoft.com/office/officeart/2005/8/layout/default"/>
    <dgm:cxn modelId="{A70FB5D0-86C5-42EB-A2D6-7C40A1C93926}" type="presOf" srcId="{840EA8A9-7DB6-4F08-B421-C398111BF33F}" destId="{2E75EAD3-CDF3-4705-A522-4E1556CDAB39}" srcOrd="0" destOrd="0" presId="urn:microsoft.com/office/officeart/2005/8/layout/default"/>
    <dgm:cxn modelId="{465965E9-E43C-4A1F-956F-2395027023EB}" srcId="{33BBF83B-1A0B-43D3-9124-BD70A3281F2B}" destId="{4267CB67-B459-4D59-9C94-CF17FCCD37A3}" srcOrd="7" destOrd="0" parTransId="{03A65564-7031-4138-9EF4-8DF37016CFF6}" sibTransId="{4123B07E-B761-4019-AE5B-09C1890A2BB3}"/>
    <dgm:cxn modelId="{BAF20FF9-5476-4A82-8F4E-283ED7528FA6}" type="presOf" srcId="{90C928F1-8D3C-4350-985A-A6B7E8931F5D}" destId="{642DD872-1E66-4205-AE9A-372C57BD0045}" srcOrd="0" destOrd="0" presId="urn:microsoft.com/office/officeart/2005/8/layout/default"/>
    <dgm:cxn modelId="{9A692E41-2AE2-4AC0-91A7-A8957183CDBD}" type="presParOf" srcId="{8B30E791-B11E-497D-8772-C357487ABFBD}" destId="{7460BC3B-EB4B-4565-9022-B878C2D20E1B}" srcOrd="0" destOrd="0" presId="urn:microsoft.com/office/officeart/2005/8/layout/default"/>
    <dgm:cxn modelId="{88C3DAF6-E071-4C03-8F0B-916F83988EAB}" type="presParOf" srcId="{8B30E791-B11E-497D-8772-C357487ABFBD}" destId="{7BD78E0A-F7BE-466D-88E1-FBDF6CCE3079}" srcOrd="1" destOrd="0" presId="urn:microsoft.com/office/officeart/2005/8/layout/default"/>
    <dgm:cxn modelId="{CCDAEF9F-8477-420D-A908-5891BD4C2348}" type="presParOf" srcId="{8B30E791-B11E-497D-8772-C357487ABFBD}" destId="{56196128-E36D-43FF-AFB7-AE00643BEF25}" srcOrd="2" destOrd="0" presId="urn:microsoft.com/office/officeart/2005/8/layout/default"/>
    <dgm:cxn modelId="{E7AFD13E-EA45-4384-8CC4-DC3B3A344E97}" type="presParOf" srcId="{8B30E791-B11E-497D-8772-C357487ABFBD}" destId="{283F532C-C612-4A47-A0E7-8411514B342B}" srcOrd="3" destOrd="0" presId="urn:microsoft.com/office/officeart/2005/8/layout/default"/>
    <dgm:cxn modelId="{94CE2DAB-2C4B-419B-9C04-2A6CEE40EAA0}" type="presParOf" srcId="{8B30E791-B11E-497D-8772-C357487ABFBD}" destId="{0CD86192-F41B-478F-A772-8911AFA1CD60}" srcOrd="4" destOrd="0" presId="urn:microsoft.com/office/officeart/2005/8/layout/default"/>
    <dgm:cxn modelId="{E7E78F1D-6739-4230-9A02-F35D8FA40629}" type="presParOf" srcId="{8B30E791-B11E-497D-8772-C357487ABFBD}" destId="{2132B7E5-F320-4A43-BDDF-966E9C9DC047}" srcOrd="5" destOrd="0" presId="urn:microsoft.com/office/officeart/2005/8/layout/default"/>
    <dgm:cxn modelId="{2265BE71-D1CD-4A41-9A8D-EA3A682A327E}" type="presParOf" srcId="{8B30E791-B11E-497D-8772-C357487ABFBD}" destId="{D58E6A80-E288-4373-AEB4-68F4A7D25D38}" srcOrd="6" destOrd="0" presId="urn:microsoft.com/office/officeart/2005/8/layout/default"/>
    <dgm:cxn modelId="{1B7E135F-94CF-4020-A4F4-CC0AC291BCB9}" type="presParOf" srcId="{8B30E791-B11E-497D-8772-C357487ABFBD}" destId="{E4B31EDF-72A1-42E3-90C8-4328F468822F}" srcOrd="7" destOrd="0" presId="urn:microsoft.com/office/officeart/2005/8/layout/default"/>
    <dgm:cxn modelId="{2C92820F-911D-473D-A76E-3A51164E07EB}" type="presParOf" srcId="{8B30E791-B11E-497D-8772-C357487ABFBD}" destId="{A36AFEB9-D418-4026-A6BE-735082BB1A66}" srcOrd="8" destOrd="0" presId="urn:microsoft.com/office/officeart/2005/8/layout/default"/>
    <dgm:cxn modelId="{36010D71-6E29-4C82-8326-4B96E55D55D2}" type="presParOf" srcId="{8B30E791-B11E-497D-8772-C357487ABFBD}" destId="{0248CF17-EF08-4027-B69F-2A120B4CDE28}" srcOrd="9" destOrd="0" presId="urn:microsoft.com/office/officeart/2005/8/layout/default"/>
    <dgm:cxn modelId="{08494508-AB0D-4F3B-86DA-82C48DC28893}" type="presParOf" srcId="{8B30E791-B11E-497D-8772-C357487ABFBD}" destId="{2E75EAD3-CDF3-4705-A522-4E1556CDAB39}" srcOrd="10" destOrd="0" presId="urn:microsoft.com/office/officeart/2005/8/layout/default"/>
    <dgm:cxn modelId="{02395EA0-1679-42A2-A857-CE3D9BEA081A}" type="presParOf" srcId="{8B30E791-B11E-497D-8772-C357487ABFBD}" destId="{025CC7C2-5332-4DA2-B907-B54DB25FFF87}" srcOrd="11" destOrd="0" presId="urn:microsoft.com/office/officeart/2005/8/layout/default"/>
    <dgm:cxn modelId="{45ACA7B6-40A0-4EC7-8029-0905E3042455}" type="presParOf" srcId="{8B30E791-B11E-497D-8772-C357487ABFBD}" destId="{4A6AF746-7198-453F-8E63-AFA67E27CB59}" srcOrd="12" destOrd="0" presId="urn:microsoft.com/office/officeart/2005/8/layout/default"/>
    <dgm:cxn modelId="{7722FC8B-6DBA-44D1-8322-ACC30E341337}" type="presParOf" srcId="{8B30E791-B11E-497D-8772-C357487ABFBD}" destId="{A10D36E6-AA94-400A-95C7-A02C6931FA06}" srcOrd="13" destOrd="0" presId="urn:microsoft.com/office/officeart/2005/8/layout/default"/>
    <dgm:cxn modelId="{C53683BE-6235-4A46-B7CC-1E79D04F4561}" type="presParOf" srcId="{8B30E791-B11E-497D-8772-C357487ABFBD}" destId="{6376E7E4-DEFE-4BDF-B4FC-825454DC21AE}" srcOrd="14" destOrd="0" presId="urn:microsoft.com/office/officeart/2005/8/layout/default"/>
    <dgm:cxn modelId="{1846EC21-388D-4702-BA4C-04091836E081}" type="presParOf" srcId="{8B30E791-B11E-497D-8772-C357487ABFBD}" destId="{6E41B0CB-75A1-41C4-BCAB-8B87605DDDFD}" srcOrd="15" destOrd="0" presId="urn:microsoft.com/office/officeart/2005/8/layout/default"/>
    <dgm:cxn modelId="{8C2A0F43-77B3-417A-9098-328204B853E5}" type="presParOf" srcId="{8B30E791-B11E-497D-8772-C357487ABFBD}" destId="{642DD872-1E66-4205-AE9A-372C57BD0045}" srcOrd="16" destOrd="0" presId="urn:microsoft.com/office/officeart/2005/8/layout/default"/>
    <dgm:cxn modelId="{218AF05E-EDF0-4A8C-A519-8A363024BE3F}" type="presParOf" srcId="{8B30E791-B11E-497D-8772-C357487ABFBD}" destId="{BDE768C6-C421-48E8-A93B-F5BB58CCA31B}" srcOrd="17" destOrd="0" presId="urn:microsoft.com/office/officeart/2005/8/layout/default"/>
    <dgm:cxn modelId="{4A559B1E-EE07-4222-99BA-56BBC26D62EA}" type="presParOf" srcId="{8B30E791-B11E-497D-8772-C357487ABFBD}" destId="{37E3B164-5422-4A9F-B492-60185DC3914C}" srcOrd="18" destOrd="0" presId="urn:microsoft.com/office/officeart/2005/8/layout/default"/>
    <dgm:cxn modelId="{5E784B50-F932-4368-9FA7-A3852A2D9AF4}" type="presParOf" srcId="{8B30E791-B11E-497D-8772-C357487ABFBD}" destId="{F68BDE5E-E4EA-445B-9765-9660B3F30BE8}" srcOrd="19" destOrd="0" presId="urn:microsoft.com/office/officeart/2005/8/layout/default"/>
    <dgm:cxn modelId="{DB1033D8-6031-4CE6-966E-09CA2397C8FD}" type="presParOf" srcId="{8B30E791-B11E-497D-8772-C357487ABFBD}" destId="{F50C2D80-B220-4CCC-8673-661B79B23122}"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100F2C-4DC5-40EA-BDD4-3CB43E6E4D7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423FD2C-76CB-4A43-AFB1-8B0531EF68FF}">
      <dgm:prSet custT="1"/>
      <dgm:spPr/>
      <dgm:t>
        <a:bodyPr/>
        <a:lstStyle/>
        <a:p>
          <a:r>
            <a:rPr lang="es-ES" sz="1400" dirty="0"/>
            <a:t>administradores</a:t>
          </a:r>
          <a:endParaRPr lang="en-US" sz="1400" dirty="0"/>
        </a:p>
      </dgm:t>
    </dgm:pt>
    <dgm:pt modelId="{32364F59-9C47-49E6-AC91-D868E376ADA2}" type="parTrans" cxnId="{A8257D7F-886C-4CC3-BCF2-AF2621577B66}">
      <dgm:prSet/>
      <dgm:spPr/>
      <dgm:t>
        <a:bodyPr/>
        <a:lstStyle/>
        <a:p>
          <a:endParaRPr lang="en-US"/>
        </a:p>
      </dgm:t>
    </dgm:pt>
    <dgm:pt modelId="{053F8E6B-21F4-428E-89AA-B9F1CF398F22}" type="sibTrans" cxnId="{A8257D7F-886C-4CC3-BCF2-AF2621577B66}">
      <dgm:prSet/>
      <dgm:spPr/>
      <dgm:t>
        <a:bodyPr/>
        <a:lstStyle/>
        <a:p>
          <a:endParaRPr lang="en-US"/>
        </a:p>
      </dgm:t>
    </dgm:pt>
    <dgm:pt modelId="{BE7EBE58-9824-4D42-A5C6-2FA54028F046}">
      <dgm:prSet custT="1"/>
      <dgm:spPr/>
      <dgm:t>
        <a:bodyPr/>
        <a:lstStyle/>
        <a:p>
          <a:r>
            <a:rPr lang="es-ES" sz="1400"/>
            <a:t>clientes</a:t>
          </a:r>
          <a:endParaRPr lang="en-US" sz="1400"/>
        </a:p>
      </dgm:t>
    </dgm:pt>
    <dgm:pt modelId="{AEB122D1-22F2-4CCA-8912-A19BEE162DE0}" type="parTrans" cxnId="{1723F42D-1250-4F34-9985-EC535F5BAAC9}">
      <dgm:prSet/>
      <dgm:spPr/>
      <dgm:t>
        <a:bodyPr/>
        <a:lstStyle/>
        <a:p>
          <a:endParaRPr lang="en-US"/>
        </a:p>
      </dgm:t>
    </dgm:pt>
    <dgm:pt modelId="{77519F74-9DA5-490D-A41F-3E3C629EDCEC}" type="sibTrans" cxnId="{1723F42D-1250-4F34-9985-EC535F5BAAC9}">
      <dgm:prSet/>
      <dgm:spPr/>
      <dgm:t>
        <a:bodyPr/>
        <a:lstStyle/>
        <a:p>
          <a:endParaRPr lang="en-US"/>
        </a:p>
      </dgm:t>
    </dgm:pt>
    <dgm:pt modelId="{CDD146F8-344B-4B5D-BEA1-93756252F186}">
      <dgm:prSet custT="1"/>
      <dgm:spPr/>
      <dgm:t>
        <a:bodyPr/>
        <a:lstStyle/>
        <a:p>
          <a:r>
            <a:rPr lang="es-ES" sz="1400" dirty="0"/>
            <a:t>compras</a:t>
          </a:r>
          <a:endParaRPr lang="en-US" sz="1400" dirty="0"/>
        </a:p>
      </dgm:t>
    </dgm:pt>
    <dgm:pt modelId="{1177A54D-4A9B-4434-8E13-42579E1CD500}" type="parTrans" cxnId="{1D25EAE2-C2EA-4680-962D-77C1792019FF}">
      <dgm:prSet/>
      <dgm:spPr/>
      <dgm:t>
        <a:bodyPr/>
        <a:lstStyle/>
        <a:p>
          <a:endParaRPr lang="en-US"/>
        </a:p>
      </dgm:t>
    </dgm:pt>
    <dgm:pt modelId="{B43BFC86-D14A-48E5-B612-F51BCC802382}" type="sibTrans" cxnId="{1D25EAE2-C2EA-4680-962D-77C1792019FF}">
      <dgm:prSet/>
      <dgm:spPr/>
      <dgm:t>
        <a:bodyPr/>
        <a:lstStyle/>
        <a:p>
          <a:endParaRPr lang="en-US"/>
        </a:p>
      </dgm:t>
    </dgm:pt>
    <dgm:pt modelId="{04DAA238-21F2-4988-A054-1EA18FD649F5}">
      <dgm:prSet custT="1"/>
      <dgm:spPr/>
      <dgm:t>
        <a:bodyPr/>
        <a:lstStyle/>
        <a:p>
          <a:r>
            <a:rPr lang="es-ES" sz="1400"/>
            <a:t>detalle</a:t>
          </a:r>
          <a:endParaRPr lang="en-US" sz="1400"/>
        </a:p>
      </dgm:t>
    </dgm:pt>
    <dgm:pt modelId="{C912D780-1020-4514-8BDB-274F93032241}" type="parTrans" cxnId="{0DD417CF-2CF2-4CFF-B92B-DD484BF8153A}">
      <dgm:prSet/>
      <dgm:spPr/>
      <dgm:t>
        <a:bodyPr/>
        <a:lstStyle/>
        <a:p>
          <a:endParaRPr lang="en-US"/>
        </a:p>
      </dgm:t>
    </dgm:pt>
    <dgm:pt modelId="{FC861820-E094-418A-83A7-38F31D8EEEAA}" type="sibTrans" cxnId="{0DD417CF-2CF2-4CFF-B92B-DD484BF8153A}">
      <dgm:prSet/>
      <dgm:spPr/>
      <dgm:t>
        <a:bodyPr/>
        <a:lstStyle/>
        <a:p>
          <a:endParaRPr lang="en-US"/>
        </a:p>
      </dgm:t>
    </dgm:pt>
    <dgm:pt modelId="{3523165B-A296-45C2-9D2D-47D110728050}">
      <dgm:prSet custT="1"/>
      <dgm:spPr/>
      <dgm:t>
        <a:bodyPr/>
        <a:lstStyle/>
        <a:p>
          <a:r>
            <a:rPr lang="es-ES" sz="1400" dirty="0" err="1"/>
            <a:t>detalle_compra</a:t>
          </a:r>
          <a:endParaRPr lang="en-US" sz="1400" dirty="0"/>
        </a:p>
      </dgm:t>
    </dgm:pt>
    <dgm:pt modelId="{5034A3B1-4F69-44E6-B0BD-12CB6F9637A5}" type="parTrans" cxnId="{BE3D8B10-692E-4A91-B1C7-D19939F31E2A}">
      <dgm:prSet/>
      <dgm:spPr/>
      <dgm:t>
        <a:bodyPr/>
        <a:lstStyle/>
        <a:p>
          <a:endParaRPr lang="en-US"/>
        </a:p>
      </dgm:t>
    </dgm:pt>
    <dgm:pt modelId="{3C7DD5FE-2316-457B-8221-FD1F21128E67}" type="sibTrans" cxnId="{BE3D8B10-692E-4A91-B1C7-D19939F31E2A}">
      <dgm:prSet/>
      <dgm:spPr/>
      <dgm:t>
        <a:bodyPr/>
        <a:lstStyle/>
        <a:p>
          <a:endParaRPr lang="en-US"/>
        </a:p>
      </dgm:t>
    </dgm:pt>
    <dgm:pt modelId="{6C93699F-5B89-4B2C-B356-EF429125E18B}">
      <dgm:prSet custT="1"/>
      <dgm:spPr/>
      <dgm:t>
        <a:bodyPr/>
        <a:lstStyle/>
        <a:p>
          <a:r>
            <a:rPr lang="es-ES" sz="1400"/>
            <a:t>detalle_devolucion</a:t>
          </a:r>
          <a:endParaRPr lang="en-US" sz="1400"/>
        </a:p>
      </dgm:t>
    </dgm:pt>
    <dgm:pt modelId="{3F5FE19D-65A0-4872-A3AC-07316887E203}" type="parTrans" cxnId="{F320F67F-74F0-4B4B-BE20-793E103E750C}">
      <dgm:prSet/>
      <dgm:spPr/>
      <dgm:t>
        <a:bodyPr/>
        <a:lstStyle/>
        <a:p>
          <a:endParaRPr lang="en-US"/>
        </a:p>
      </dgm:t>
    </dgm:pt>
    <dgm:pt modelId="{D881B1F7-1DC7-4394-810C-F6132EDE46BB}" type="sibTrans" cxnId="{F320F67F-74F0-4B4B-BE20-793E103E750C}">
      <dgm:prSet/>
      <dgm:spPr/>
      <dgm:t>
        <a:bodyPr/>
        <a:lstStyle/>
        <a:p>
          <a:endParaRPr lang="en-US"/>
        </a:p>
      </dgm:t>
    </dgm:pt>
    <dgm:pt modelId="{E803C618-58B3-48E3-9561-F493A6017B88}">
      <dgm:prSet custT="1"/>
      <dgm:spPr/>
      <dgm:t>
        <a:bodyPr/>
        <a:lstStyle/>
        <a:p>
          <a:r>
            <a:rPr lang="es-ES" sz="1400" dirty="0" err="1"/>
            <a:t>detalle_lab</a:t>
          </a:r>
          <a:endParaRPr lang="en-US" sz="1400" dirty="0"/>
        </a:p>
      </dgm:t>
    </dgm:pt>
    <dgm:pt modelId="{BB9CE554-DEED-46B5-BFB3-D3A73B758E6D}" type="parTrans" cxnId="{DEC40F79-CDF0-4637-B09A-40EAEEED6062}">
      <dgm:prSet/>
      <dgm:spPr/>
      <dgm:t>
        <a:bodyPr/>
        <a:lstStyle/>
        <a:p>
          <a:endParaRPr lang="en-US"/>
        </a:p>
      </dgm:t>
    </dgm:pt>
    <dgm:pt modelId="{7F786FEF-7C5A-4548-9979-0D0E055F520D}" type="sibTrans" cxnId="{DEC40F79-CDF0-4637-B09A-40EAEEED6062}">
      <dgm:prSet/>
      <dgm:spPr/>
      <dgm:t>
        <a:bodyPr/>
        <a:lstStyle/>
        <a:p>
          <a:endParaRPr lang="en-US"/>
        </a:p>
      </dgm:t>
    </dgm:pt>
    <dgm:pt modelId="{2671AC97-01F6-4810-8D65-801B26BF8544}">
      <dgm:prSet custT="1"/>
      <dgm:spPr/>
      <dgm:t>
        <a:bodyPr/>
        <a:lstStyle/>
        <a:p>
          <a:r>
            <a:rPr lang="es-ES" sz="1400" dirty="0" err="1"/>
            <a:t>detalle_traslado</a:t>
          </a:r>
          <a:endParaRPr lang="en-US" sz="1400" dirty="0"/>
        </a:p>
      </dgm:t>
    </dgm:pt>
    <dgm:pt modelId="{FD0F84EF-0340-46FE-B870-63525457619A}" type="parTrans" cxnId="{7A9A3390-3650-4531-AE1F-490226523274}">
      <dgm:prSet/>
      <dgm:spPr/>
      <dgm:t>
        <a:bodyPr/>
        <a:lstStyle/>
        <a:p>
          <a:endParaRPr lang="en-US"/>
        </a:p>
      </dgm:t>
    </dgm:pt>
    <dgm:pt modelId="{4FC2B622-AC6F-490B-8507-5F078933CFA1}" type="sibTrans" cxnId="{7A9A3390-3650-4531-AE1F-490226523274}">
      <dgm:prSet/>
      <dgm:spPr/>
      <dgm:t>
        <a:bodyPr/>
        <a:lstStyle/>
        <a:p>
          <a:endParaRPr lang="en-US"/>
        </a:p>
      </dgm:t>
    </dgm:pt>
    <dgm:pt modelId="{C43555FC-49F2-4B48-9BC7-CB9BEB865828}">
      <dgm:prSet custT="1"/>
      <dgm:spPr/>
      <dgm:t>
        <a:bodyPr/>
        <a:lstStyle/>
        <a:p>
          <a:r>
            <a:rPr lang="es-ES" sz="1400" dirty="0" err="1"/>
            <a:t>devoluciones_comp</a:t>
          </a:r>
          <a:endParaRPr lang="en-US" sz="1400" dirty="0"/>
        </a:p>
      </dgm:t>
    </dgm:pt>
    <dgm:pt modelId="{491E5FF6-238B-45F6-A161-C962E106DF05}" type="parTrans" cxnId="{A57C2468-F0C7-4B4E-8132-29FD3F211820}">
      <dgm:prSet/>
      <dgm:spPr/>
      <dgm:t>
        <a:bodyPr/>
        <a:lstStyle/>
        <a:p>
          <a:endParaRPr lang="en-US"/>
        </a:p>
      </dgm:t>
    </dgm:pt>
    <dgm:pt modelId="{102392DA-13A3-46F6-ADC1-D74EF9518BEF}" type="sibTrans" cxnId="{A57C2468-F0C7-4B4E-8132-29FD3F211820}">
      <dgm:prSet/>
      <dgm:spPr/>
      <dgm:t>
        <a:bodyPr/>
        <a:lstStyle/>
        <a:p>
          <a:endParaRPr lang="en-US"/>
        </a:p>
      </dgm:t>
    </dgm:pt>
    <dgm:pt modelId="{6298F045-47A0-4D07-8185-58389BA051A8}">
      <dgm:prSet custT="1"/>
      <dgm:spPr/>
      <dgm:t>
        <a:bodyPr/>
        <a:lstStyle/>
        <a:p>
          <a:r>
            <a:rPr lang="es-ES" sz="1400" dirty="0" err="1"/>
            <a:t>devoluciones_venta</a:t>
          </a:r>
          <a:endParaRPr lang="en-US" sz="1400" dirty="0"/>
        </a:p>
      </dgm:t>
    </dgm:pt>
    <dgm:pt modelId="{2E4C4B6D-863E-430C-AAF6-441E8E797A36}" type="parTrans" cxnId="{806FCEC2-827E-4189-85FC-F85082206793}">
      <dgm:prSet/>
      <dgm:spPr/>
      <dgm:t>
        <a:bodyPr/>
        <a:lstStyle/>
        <a:p>
          <a:endParaRPr lang="en-US"/>
        </a:p>
      </dgm:t>
    </dgm:pt>
    <dgm:pt modelId="{A9490590-8827-4488-BBD0-C97C91CE8069}" type="sibTrans" cxnId="{806FCEC2-827E-4189-85FC-F85082206793}">
      <dgm:prSet/>
      <dgm:spPr/>
      <dgm:t>
        <a:bodyPr/>
        <a:lstStyle/>
        <a:p>
          <a:endParaRPr lang="en-US"/>
        </a:p>
      </dgm:t>
    </dgm:pt>
    <dgm:pt modelId="{45B5DA49-1293-479D-8DF1-BECDE3227E59}">
      <dgm:prSet custT="1"/>
      <dgm:spPr/>
      <dgm:t>
        <a:bodyPr/>
        <a:lstStyle/>
        <a:p>
          <a:r>
            <a:rPr lang="es-ES" sz="1400" dirty="0"/>
            <a:t>laboratorios</a:t>
          </a:r>
          <a:endParaRPr lang="en-US" sz="1400" dirty="0"/>
        </a:p>
      </dgm:t>
    </dgm:pt>
    <dgm:pt modelId="{70B6E8B2-58B6-4C37-87FF-5E233903BC9E}" type="parTrans" cxnId="{02E2238A-3D4E-4107-84B2-99F52F71AA5B}">
      <dgm:prSet/>
      <dgm:spPr/>
      <dgm:t>
        <a:bodyPr/>
        <a:lstStyle/>
        <a:p>
          <a:endParaRPr lang="en-US"/>
        </a:p>
      </dgm:t>
    </dgm:pt>
    <dgm:pt modelId="{AE044E0A-ABBC-4C2C-81D7-CACFD84C5D32}" type="sibTrans" cxnId="{02E2238A-3D4E-4107-84B2-99F52F71AA5B}">
      <dgm:prSet/>
      <dgm:spPr/>
      <dgm:t>
        <a:bodyPr/>
        <a:lstStyle/>
        <a:p>
          <a:endParaRPr lang="en-US"/>
        </a:p>
      </dgm:t>
    </dgm:pt>
    <dgm:pt modelId="{5D768DBE-B683-414B-A828-A12C98E7C34E}">
      <dgm:prSet custT="1"/>
      <dgm:spPr/>
      <dgm:t>
        <a:bodyPr/>
        <a:lstStyle/>
        <a:p>
          <a:r>
            <a:rPr lang="es-ES" sz="1400" dirty="0"/>
            <a:t>notificaciones</a:t>
          </a:r>
          <a:endParaRPr lang="en-US" sz="1400" dirty="0"/>
        </a:p>
      </dgm:t>
    </dgm:pt>
    <dgm:pt modelId="{BB6A6AD0-1653-4B68-A6EE-5B66FFEF08FC}" type="parTrans" cxnId="{42117E31-2BC6-45F8-B63D-9AC2987147C3}">
      <dgm:prSet/>
      <dgm:spPr/>
      <dgm:t>
        <a:bodyPr/>
        <a:lstStyle/>
        <a:p>
          <a:endParaRPr lang="en-US"/>
        </a:p>
      </dgm:t>
    </dgm:pt>
    <dgm:pt modelId="{AF2C708D-8A7A-4F82-9B4E-3F20C80C739D}" type="sibTrans" cxnId="{42117E31-2BC6-45F8-B63D-9AC2987147C3}">
      <dgm:prSet/>
      <dgm:spPr/>
      <dgm:t>
        <a:bodyPr/>
        <a:lstStyle/>
        <a:p>
          <a:endParaRPr lang="en-US"/>
        </a:p>
      </dgm:t>
    </dgm:pt>
    <dgm:pt modelId="{94D38D10-5255-48E6-8D45-1FC15CBB1E74}">
      <dgm:prSet custT="1"/>
      <dgm:spPr/>
      <dgm:t>
        <a:bodyPr/>
        <a:lstStyle/>
        <a:p>
          <a:r>
            <a:rPr lang="es-ES" sz="1400" dirty="0"/>
            <a:t>permisos</a:t>
          </a:r>
          <a:endParaRPr lang="en-US" sz="1400" dirty="0"/>
        </a:p>
      </dgm:t>
    </dgm:pt>
    <dgm:pt modelId="{E7568703-0E5F-42BA-9437-7C30AB919CFA}" type="parTrans" cxnId="{2860F62B-751F-4BEC-8B1C-3A0DBE0B5683}">
      <dgm:prSet/>
      <dgm:spPr/>
      <dgm:t>
        <a:bodyPr/>
        <a:lstStyle/>
        <a:p>
          <a:endParaRPr lang="en-US"/>
        </a:p>
      </dgm:t>
    </dgm:pt>
    <dgm:pt modelId="{FA1C1B9E-9868-44E8-8372-58CE151CCAD5}" type="sibTrans" cxnId="{2860F62B-751F-4BEC-8B1C-3A0DBE0B5683}">
      <dgm:prSet/>
      <dgm:spPr/>
      <dgm:t>
        <a:bodyPr/>
        <a:lstStyle/>
        <a:p>
          <a:endParaRPr lang="en-US"/>
        </a:p>
      </dgm:t>
    </dgm:pt>
    <dgm:pt modelId="{888B76C2-AED7-4224-AD18-718C31F0B711}">
      <dgm:prSet custT="1"/>
      <dgm:spPr/>
      <dgm:t>
        <a:bodyPr/>
        <a:lstStyle/>
        <a:p>
          <a:r>
            <a:rPr lang="es-ES" sz="1400" dirty="0"/>
            <a:t>productos</a:t>
          </a:r>
          <a:endParaRPr lang="en-US" sz="1400" dirty="0"/>
        </a:p>
      </dgm:t>
    </dgm:pt>
    <dgm:pt modelId="{45FEB14F-BDC9-4D60-A673-7D56D5AED764}" type="parTrans" cxnId="{47FEEE2A-9684-4FFD-B670-2AECAB17CA39}">
      <dgm:prSet/>
      <dgm:spPr/>
      <dgm:t>
        <a:bodyPr/>
        <a:lstStyle/>
        <a:p>
          <a:endParaRPr lang="en-US"/>
        </a:p>
      </dgm:t>
    </dgm:pt>
    <dgm:pt modelId="{0BE98E52-BFBB-44CA-869A-6BD4B50FA782}" type="sibTrans" cxnId="{47FEEE2A-9684-4FFD-B670-2AECAB17CA39}">
      <dgm:prSet/>
      <dgm:spPr/>
      <dgm:t>
        <a:bodyPr/>
        <a:lstStyle/>
        <a:p>
          <a:endParaRPr lang="en-US"/>
        </a:p>
      </dgm:t>
    </dgm:pt>
    <dgm:pt modelId="{25224960-ABBF-4037-A1EF-D41BF0C32CC1}">
      <dgm:prSet custT="1"/>
      <dgm:spPr/>
      <dgm:t>
        <a:bodyPr/>
        <a:lstStyle/>
        <a:p>
          <a:r>
            <a:rPr lang="es-ES" sz="1400" dirty="0"/>
            <a:t>proveedor</a:t>
          </a:r>
          <a:endParaRPr lang="en-US" sz="1400" dirty="0"/>
        </a:p>
      </dgm:t>
    </dgm:pt>
    <dgm:pt modelId="{056121B3-9BB3-4E28-BC5E-E367D892045D}" type="parTrans" cxnId="{F448C976-1F09-4B9A-855F-D9CBDD083976}">
      <dgm:prSet/>
      <dgm:spPr/>
      <dgm:t>
        <a:bodyPr/>
        <a:lstStyle/>
        <a:p>
          <a:endParaRPr lang="en-US"/>
        </a:p>
      </dgm:t>
    </dgm:pt>
    <dgm:pt modelId="{E7A8D69D-BCEB-4F7C-90CB-8B0EE698AE75}" type="sibTrans" cxnId="{F448C976-1F09-4B9A-855F-D9CBDD083976}">
      <dgm:prSet/>
      <dgm:spPr/>
      <dgm:t>
        <a:bodyPr/>
        <a:lstStyle/>
        <a:p>
          <a:endParaRPr lang="en-US"/>
        </a:p>
      </dgm:t>
    </dgm:pt>
    <dgm:pt modelId="{B6534C35-D566-4AF2-8866-6B677DC78AAB}">
      <dgm:prSet custT="1"/>
      <dgm:spPr/>
      <dgm:t>
        <a:bodyPr/>
        <a:lstStyle/>
        <a:p>
          <a:r>
            <a:rPr lang="es-ES" sz="1400" dirty="0"/>
            <a:t>sucursales</a:t>
          </a:r>
          <a:endParaRPr lang="en-US" sz="1400" dirty="0"/>
        </a:p>
      </dgm:t>
    </dgm:pt>
    <dgm:pt modelId="{390FA622-7409-43F9-B078-DE84D7F1361E}" type="parTrans" cxnId="{ED303F92-CF68-4E14-B35D-BF95FA33F42A}">
      <dgm:prSet/>
      <dgm:spPr/>
      <dgm:t>
        <a:bodyPr/>
        <a:lstStyle/>
        <a:p>
          <a:endParaRPr lang="en-US"/>
        </a:p>
      </dgm:t>
    </dgm:pt>
    <dgm:pt modelId="{CA0F31C8-4714-416B-82A5-E910736209A3}" type="sibTrans" cxnId="{ED303F92-CF68-4E14-B35D-BF95FA33F42A}">
      <dgm:prSet/>
      <dgm:spPr/>
      <dgm:t>
        <a:bodyPr/>
        <a:lstStyle/>
        <a:p>
          <a:endParaRPr lang="en-US"/>
        </a:p>
      </dgm:t>
    </dgm:pt>
    <dgm:pt modelId="{B44E228F-7681-459E-9AB5-7EF7E0808615}">
      <dgm:prSet custT="1"/>
      <dgm:spPr/>
      <dgm:t>
        <a:bodyPr/>
        <a:lstStyle/>
        <a:p>
          <a:r>
            <a:rPr lang="es-ES" sz="1400" dirty="0" err="1"/>
            <a:t>tipo_fac</a:t>
          </a:r>
          <a:endParaRPr lang="en-US" sz="1400" dirty="0"/>
        </a:p>
      </dgm:t>
    </dgm:pt>
    <dgm:pt modelId="{412CB896-4BEC-4EDB-B1DE-5677C618BF63}" type="parTrans" cxnId="{14645944-F16B-4567-B5D4-7BEF0748BC7F}">
      <dgm:prSet/>
      <dgm:spPr/>
      <dgm:t>
        <a:bodyPr/>
        <a:lstStyle/>
        <a:p>
          <a:endParaRPr lang="en-US"/>
        </a:p>
      </dgm:t>
    </dgm:pt>
    <dgm:pt modelId="{80EA125C-E8AC-4743-B234-433E85BEDB58}" type="sibTrans" cxnId="{14645944-F16B-4567-B5D4-7BEF0748BC7F}">
      <dgm:prSet/>
      <dgm:spPr/>
      <dgm:t>
        <a:bodyPr/>
        <a:lstStyle/>
        <a:p>
          <a:endParaRPr lang="en-US"/>
        </a:p>
      </dgm:t>
    </dgm:pt>
    <dgm:pt modelId="{61D6037C-30E2-456B-BC23-118DCA0EF86C}">
      <dgm:prSet custT="1"/>
      <dgm:spPr/>
      <dgm:t>
        <a:bodyPr/>
        <a:lstStyle/>
        <a:p>
          <a:r>
            <a:rPr lang="es-ES" sz="1400" dirty="0"/>
            <a:t>traslados</a:t>
          </a:r>
          <a:endParaRPr lang="en-US" sz="1400" dirty="0"/>
        </a:p>
      </dgm:t>
    </dgm:pt>
    <dgm:pt modelId="{CA39C642-5B66-4915-9D2D-32224A657E71}" type="parTrans" cxnId="{12B4AD47-F981-47B0-B257-AC73EF09D4CE}">
      <dgm:prSet/>
      <dgm:spPr/>
      <dgm:t>
        <a:bodyPr/>
        <a:lstStyle/>
        <a:p>
          <a:endParaRPr lang="en-US"/>
        </a:p>
      </dgm:t>
    </dgm:pt>
    <dgm:pt modelId="{ED3A4ECC-B5A7-4965-B311-5EE620DCB3FD}" type="sibTrans" cxnId="{12B4AD47-F981-47B0-B257-AC73EF09D4CE}">
      <dgm:prSet/>
      <dgm:spPr/>
      <dgm:t>
        <a:bodyPr/>
        <a:lstStyle/>
        <a:p>
          <a:endParaRPr lang="en-US"/>
        </a:p>
      </dgm:t>
    </dgm:pt>
    <dgm:pt modelId="{2061BD22-7316-4978-A661-7A4C9EE99DC8}">
      <dgm:prSet custT="1"/>
      <dgm:spPr/>
      <dgm:t>
        <a:bodyPr/>
        <a:lstStyle/>
        <a:p>
          <a:r>
            <a:rPr lang="es-ES" sz="1400" dirty="0"/>
            <a:t>vendedores</a:t>
          </a:r>
          <a:endParaRPr lang="en-US" sz="1400" dirty="0"/>
        </a:p>
      </dgm:t>
    </dgm:pt>
    <dgm:pt modelId="{50F0125E-AAE0-4E79-BD92-648BBFEEB24B}" type="parTrans" cxnId="{8F90E13F-0C70-4847-B1E8-A37954153B30}">
      <dgm:prSet/>
      <dgm:spPr/>
      <dgm:t>
        <a:bodyPr/>
        <a:lstStyle/>
        <a:p>
          <a:endParaRPr lang="en-US"/>
        </a:p>
      </dgm:t>
    </dgm:pt>
    <dgm:pt modelId="{BBFD0BE2-AFB0-40ED-B0E4-A7001C21B74E}" type="sibTrans" cxnId="{8F90E13F-0C70-4847-B1E8-A37954153B30}">
      <dgm:prSet/>
      <dgm:spPr/>
      <dgm:t>
        <a:bodyPr/>
        <a:lstStyle/>
        <a:p>
          <a:endParaRPr lang="en-US"/>
        </a:p>
      </dgm:t>
    </dgm:pt>
    <dgm:pt modelId="{291BD379-3B62-4099-90B6-324D0B03AED6}">
      <dgm:prSet custT="1"/>
      <dgm:spPr/>
      <dgm:t>
        <a:bodyPr/>
        <a:lstStyle/>
        <a:p>
          <a:r>
            <a:rPr lang="es-ES" sz="1400" dirty="0"/>
            <a:t>Ventas</a:t>
          </a:r>
          <a:endParaRPr lang="en-US" sz="1400" dirty="0"/>
        </a:p>
      </dgm:t>
    </dgm:pt>
    <dgm:pt modelId="{74049E71-9505-434D-9858-B702E87345CA}" type="parTrans" cxnId="{50A991F4-8118-4B95-8D62-4BAE0FC0171E}">
      <dgm:prSet/>
      <dgm:spPr/>
      <dgm:t>
        <a:bodyPr/>
        <a:lstStyle/>
        <a:p>
          <a:endParaRPr lang="en-US"/>
        </a:p>
      </dgm:t>
    </dgm:pt>
    <dgm:pt modelId="{76169FB3-494A-48AB-9B98-E43A886BF0A2}" type="sibTrans" cxnId="{50A991F4-8118-4B95-8D62-4BAE0FC0171E}">
      <dgm:prSet/>
      <dgm:spPr/>
      <dgm:t>
        <a:bodyPr/>
        <a:lstStyle/>
        <a:p>
          <a:endParaRPr lang="en-US"/>
        </a:p>
      </dgm:t>
    </dgm:pt>
    <dgm:pt modelId="{C26004BB-4F29-4426-9AE9-DA050680B95E}">
      <dgm:prSet custT="1"/>
      <dgm:spPr/>
      <dgm:t>
        <a:bodyPr/>
        <a:lstStyle/>
        <a:p>
          <a:r>
            <a:rPr lang="es-ES" sz="1200" b="1" dirty="0"/>
            <a:t>TODAS ESTAS TABLAS ESTAN ESPECIFICADAS Y DETALLADAS EN EL PROYECTO FINAL DE LA DROGUERIA(FORMATO WORD)</a:t>
          </a:r>
          <a:endParaRPr lang="en-US" sz="1200" b="1" dirty="0"/>
        </a:p>
      </dgm:t>
    </dgm:pt>
    <dgm:pt modelId="{E001C7ED-B91F-42DF-B7D4-D6F49F2F70CD}" type="parTrans" cxnId="{5FAC03D6-51BA-4082-994F-8FC30BE88C8A}">
      <dgm:prSet/>
      <dgm:spPr/>
      <dgm:t>
        <a:bodyPr/>
        <a:lstStyle/>
        <a:p>
          <a:endParaRPr lang="en-US"/>
        </a:p>
      </dgm:t>
    </dgm:pt>
    <dgm:pt modelId="{5D8E49B1-891C-4BD0-B44E-2A93856DA0AD}" type="sibTrans" cxnId="{5FAC03D6-51BA-4082-994F-8FC30BE88C8A}">
      <dgm:prSet/>
      <dgm:spPr/>
      <dgm:t>
        <a:bodyPr/>
        <a:lstStyle/>
        <a:p>
          <a:endParaRPr lang="en-US"/>
        </a:p>
      </dgm:t>
    </dgm:pt>
    <dgm:pt modelId="{122FB40B-684D-45AF-96C1-DE0DCB7E1157}" type="pres">
      <dgm:prSet presAssocID="{09100F2C-4DC5-40EA-BDD4-3CB43E6E4D76}" presName="vert0" presStyleCnt="0">
        <dgm:presLayoutVars>
          <dgm:dir/>
          <dgm:animOne val="branch"/>
          <dgm:animLvl val="lvl"/>
        </dgm:presLayoutVars>
      </dgm:prSet>
      <dgm:spPr/>
    </dgm:pt>
    <dgm:pt modelId="{15159638-43C9-48FC-AE5B-1C193790F2F8}" type="pres">
      <dgm:prSet presAssocID="{6423FD2C-76CB-4A43-AFB1-8B0531EF68FF}" presName="thickLine" presStyleLbl="alignNode1" presStyleIdx="0" presStyleCnt="21"/>
      <dgm:spPr/>
    </dgm:pt>
    <dgm:pt modelId="{FA8CEEF6-B730-40DE-9D43-8621674A55B1}" type="pres">
      <dgm:prSet presAssocID="{6423FD2C-76CB-4A43-AFB1-8B0531EF68FF}" presName="horz1" presStyleCnt="0"/>
      <dgm:spPr/>
    </dgm:pt>
    <dgm:pt modelId="{6C2EBD9C-1916-4494-93D3-812823CB3472}" type="pres">
      <dgm:prSet presAssocID="{6423FD2C-76CB-4A43-AFB1-8B0531EF68FF}" presName="tx1" presStyleLbl="revTx" presStyleIdx="0" presStyleCnt="21"/>
      <dgm:spPr/>
    </dgm:pt>
    <dgm:pt modelId="{5D31259C-C692-4BE4-8F1D-F264D7A74090}" type="pres">
      <dgm:prSet presAssocID="{6423FD2C-76CB-4A43-AFB1-8B0531EF68FF}" presName="vert1" presStyleCnt="0"/>
      <dgm:spPr/>
    </dgm:pt>
    <dgm:pt modelId="{C310C244-9E71-499A-93AC-541560A66EE4}" type="pres">
      <dgm:prSet presAssocID="{BE7EBE58-9824-4D42-A5C6-2FA54028F046}" presName="thickLine" presStyleLbl="alignNode1" presStyleIdx="1" presStyleCnt="21"/>
      <dgm:spPr/>
    </dgm:pt>
    <dgm:pt modelId="{EC2D9EEC-490E-4F7A-9C8A-A791A432BD36}" type="pres">
      <dgm:prSet presAssocID="{BE7EBE58-9824-4D42-A5C6-2FA54028F046}" presName="horz1" presStyleCnt="0"/>
      <dgm:spPr/>
    </dgm:pt>
    <dgm:pt modelId="{AFB5D889-0DAD-4A43-B417-26D3ADCCFE25}" type="pres">
      <dgm:prSet presAssocID="{BE7EBE58-9824-4D42-A5C6-2FA54028F046}" presName="tx1" presStyleLbl="revTx" presStyleIdx="1" presStyleCnt="21"/>
      <dgm:spPr/>
    </dgm:pt>
    <dgm:pt modelId="{EFDF3DD8-692A-41B7-AE4C-86EEFBA5B40A}" type="pres">
      <dgm:prSet presAssocID="{BE7EBE58-9824-4D42-A5C6-2FA54028F046}" presName="vert1" presStyleCnt="0"/>
      <dgm:spPr/>
    </dgm:pt>
    <dgm:pt modelId="{F52B1E34-8BCB-4F4C-96D1-7E9308D0B951}" type="pres">
      <dgm:prSet presAssocID="{CDD146F8-344B-4B5D-BEA1-93756252F186}" presName="thickLine" presStyleLbl="alignNode1" presStyleIdx="2" presStyleCnt="21"/>
      <dgm:spPr/>
    </dgm:pt>
    <dgm:pt modelId="{182E699C-75FF-4C9D-A148-9EA62E8D1177}" type="pres">
      <dgm:prSet presAssocID="{CDD146F8-344B-4B5D-BEA1-93756252F186}" presName="horz1" presStyleCnt="0"/>
      <dgm:spPr/>
    </dgm:pt>
    <dgm:pt modelId="{F009DB6C-FF7B-4039-A6F7-8623E78236B1}" type="pres">
      <dgm:prSet presAssocID="{CDD146F8-344B-4B5D-BEA1-93756252F186}" presName="tx1" presStyleLbl="revTx" presStyleIdx="2" presStyleCnt="21"/>
      <dgm:spPr/>
    </dgm:pt>
    <dgm:pt modelId="{E78B586C-68DC-4523-8014-4DA0F283064A}" type="pres">
      <dgm:prSet presAssocID="{CDD146F8-344B-4B5D-BEA1-93756252F186}" presName="vert1" presStyleCnt="0"/>
      <dgm:spPr/>
    </dgm:pt>
    <dgm:pt modelId="{EAB4820B-3CC4-4C28-AEF1-419BF97C2ED3}" type="pres">
      <dgm:prSet presAssocID="{04DAA238-21F2-4988-A054-1EA18FD649F5}" presName="thickLine" presStyleLbl="alignNode1" presStyleIdx="3" presStyleCnt="21"/>
      <dgm:spPr/>
    </dgm:pt>
    <dgm:pt modelId="{79B0DFFB-6EF8-4235-8B60-2DB8CB98E62E}" type="pres">
      <dgm:prSet presAssocID="{04DAA238-21F2-4988-A054-1EA18FD649F5}" presName="horz1" presStyleCnt="0"/>
      <dgm:spPr/>
    </dgm:pt>
    <dgm:pt modelId="{4C35931A-B969-439F-8497-2B16549C7A14}" type="pres">
      <dgm:prSet presAssocID="{04DAA238-21F2-4988-A054-1EA18FD649F5}" presName="tx1" presStyleLbl="revTx" presStyleIdx="3" presStyleCnt="21"/>
      <dgm:spPr/>
    </dgm:pt>
    <dgm:pt modelId="{242EA313-AF0C-4D0A-9794-0D37F6300F6C}" type="pres">
      <dgm:prSet presAssocID="{04DAA238-21F2-4988-A054-1EA18FD649F5}" presName="vert1" presStyleCnt="0"/>
      <dgm:spPr/>
    </dgm:pt>
    <dgm:pt modelId="{5BDD8D18-5A29-4073-BD86-31E9689D86CF}" type="pres">
      <dgm:prSet presAssocID="{3523165B-A296-45C2-9D2D-47D110728050}" presName="thickLine" presStyleLbl="alignNode1" presStyleIdx="4" presStyleCnt="21"/>
      <dgm:spPr/>
    </dgm:pt>
    <dgm:pt modelId="{854AD442-B1A3-4B36-8270-591DEED151F0}" type="pres">
      <dgm:prSet presAssocID="{3523165B-A296-45C2-9D2D-47D110728050}" presName="horz1" presStyleCnt="0"/>
      <dgm:spPr/>
    </dgm:pt>
    <dgm:pt modelId="{38B1EF5A-B3BA-4D81-9A19-E37F70081CD9}" type="pres">
      <dgm:prSet presAssocID="{3523165B-A296-45C2-9D2D-47D110728050}" presName="tx1" presStyleLbl="revTx" presStyleIdx="4" presStyleCnt="21"/>
      <dgm:spPr/>
    </dgm:pt>
    <dgm:pt modelId="{534E6D75-151B-4FBE-B1BF-0147B6D535A5}" type="pres">
      <dgm:prSet presAssocID="{3523165B-A296-45C2-9D2D-47D110728050}" presName="vert1" presStyleCnt="0"/>
      <dgm:spPr/>
    </dgm:pt>
    <dgm:pt modelId="{5B62BC7C-8D0E-4D53-AFD2-0B112A08A514}" type="pres">
      <dgm:prSet presAssocID="{6C93699F-5B89-4B2C-B356-EF429125E18B}" presName="thickLine" presStyleLbl="alignNode1" presStyleIdx="5" presStyleCnt="21"/>
      <dgm:spPr/>
    </dgm:pt>
    <dgm:pt modelId="{3AE18EF2-8420-453B-83EA-9844F2201F46}" type="pres">
      <dgm:prSet presAssocID="{6C93699F-5B89-4B2C-B356-EF429125E18B}" presName="horz1" presStyleCnt="0"/>
      <dgm:spPr/>
    </dgm:pt>
    <dgm:pt modelId="{159DC34E-0C3A-4387-8E1E-6CB970A67464}" type="pres">
      <dgm:prSet presAssocID="{6C93699F-5B89-4B2C-B356-EF429125E18B}" presName="tx1" presStyleLbl="revTx" presStyleIdx="5" presStyleCnt="21"/>
      <dgm:spPr/>
    </dgm:pt>
    <dgm:pt modelId="{960B612D-9242-46C3-A5DC-CC8BE9ED4944}" type="pres">
      <dgm:prSet presAssocID="{6C93699F-5B89-4B2C-B356-EF429125E18B}" presName="vert1" presStyleCnt="0"/>
      <dgm:spPr/>
    </dgm:pt>
    <dgm:pt modelId="{C62ABE9B-3C67-4A68-B6F2-F3326A14A7CC}" type="pres">
      <dgm:prSet presAssocID="{E803C618-58B3-48E3-9561-F493A6017B88}" presName="thickLine" presStyleLbl="alignNode1" presStyleIdx="6" presStyleCnt="21"/>
      <dgm:spPr/>
    </dgm:pt>
    <dgm:pt modelId="{C58C984B-8E92-48B4-A0EB-3FDB21F7E462}" type="pres">
      <dgm:prSet presAssocID="{E803C618-58B3-48E3-9561-F493A6017B88}" presName="horz1" presStyleCnt="0"/>
      <dgm:spPr/>
    </dgm:pt>
    <dgm:pt modelId="{E1875A05-FDF4-40A6-BFF4-CA900F915BF7}" type="pres">
      <dgm:prSet presAssocID="{E803C618-58B3-48E3-9561-F493A6017B88}" presName="tx1" presStyleLbl="revTx" presStyleIdx="6" presStyleCnt="21"/>
      <dgm:spPr/>
    </dgm:pt>
    <dgm:pt modelId="{2B04B83A-387B-46FF-A771-13ECD2294319}" type="pres">
      <dgm:prSet presAssocID="{E803C618-58B3-48E3-9561-F493A6017B88}" presName="vert1" presStyleCnt="0"/>
      <dgm:spPr/>
    </dgm:pt>
    <dgm:pt modelId="{D29A330D-EFBA-448A-A792-4ADE1599E065}" type="pres">
      <dgm:prSet presAssocID="{2671AC97-01F6-4810-8D65-801B26BF8544}" presName="thickLine" presStyleLbl="alignNode1" presStyleIdx="7" presStyleCnt="21"/>
      <dgm:spPr/>
    </dgm:pt>
    <dgm:pt modelId="{2FDDEC8B-2C95-428A-9147-DBAA384A472F}" type="pres">
      <dgm:prSet presAssocID="{2671AC97-01F6-4810-8D65-801B26BF8544}" presName="horz1" presStyleCnt="0"/>
      <dgm:spPr/>
    </dgm:pt>
    <dgm:pt modelId="{881DAB14-33E9-4A39-8672-F0A548F6E3B8}" type="pres">
      <dgm:prSet presAssocID="{2671AC97-01F6-4810-8D65-801B26BF8544}" presName="tx1" presStyleLbl="revTx" presStyleIdx="7" presStyleCnt="21"/>
      <dgm:spPr/>
    </dgm:pt>
    <dgm:pt modelId="{1DB4376D-B0F5-48B9-BC4B-35F3476905A8}" type="pres">
      <dgm:prSet presAssocID="{2671AC97-01F6-4810-8D65-801B26BF8544}" presName="vert1" presStyleCnt="0"/>
      <dgm:spPr/>
    </dgm:pt>
    <dgm:pt modelId="{2EF70441-C4F5-4896-A1A1-54E3A202329A}" type="pres">
      <dgm:prSet presAssocID="{C43555FC-49F2-4B48-9BC7-CB9BEB865828}" presName="thickLine" presStyleLbl="alignNode1" presStyleIdx="8" presStyleCnt="21"/>
      <dgm:spPr/>
    </dgm:pt>
    <dgm:pt modelId="{7DB75B76-417D-4C66-9073-002832D20F2B}" type="pres">
      <dgm:prSet presAssocID="{C43555FC-49F2-4B48-9BC7-CB9BEB865828}" presName="horz1" presStyleCnt="0"/>
      <dgm:spPr/>
    </dgm:pt>
    <dgm:pt modelId="{3FEEECD1-3373-4232-B683-85633F813460}" type="pres">
      <dgm:prSet presAssocID="{C43555FC-49F2-4B48-9BC7-CB9BEB865828}" presName="tx1" presStyleLbl="revTx" presStyleIdx="8" presStyleCnt="21"/>
      <dgm:spPr/>
    </dgm:pt>
    <dgm:pt modelId="{FB5B3EF0-B044-47A4-B831-931A5C6036B3}" type="pres">
      <dgm:prSet presAssocID="{C43555FC-49F2-4B48-9BC7-CB9BEB865828}" presName="vert1" presStyleCnt="0"/>
      <dgm:spPr/>
    </dgm:pt>
    <dgm:pt modelId="{BAF7D447-224A-4749-9276-F5DCE9D128C4}" type="pres">
      <dgm:prSet presAssocID="{6298F045-47A0-4D07-8185-58389BA051A8}" presName="thickLine" presStyleLbl="alignNode1" presStyleIdx="9" presStyleCnt="21"/>
      <dgm:spPr/>
    </dgm:pt>
    <dgm:pt modelId="{90821BE6-2F84-4A25-A4FE-8B1D8F6CEFC3}" type="pres">
      <dgm:prSet presAssocID="{6298F045-47A0-4D07-8185-58389BA051A8}" presName="horz1" presStyleCnt="0"/>
      <dgm:spPr/>
    </dgm:pt>
    <dgm:pt modelId="{8840014B-6A2F-4CA2-9E3D-CB11A69DE14A}" type="pres">
      <dgm:prSet presAssocID="{6298F045-47A0-4D07-8185-58389BA051A8}" presName="tx1" presStyleLbl="revTx" presStyleIdx="9" presStyleCnt="21"/>
      <dgm:spPr/>
    </dgm:pt>
    <dgm:pt modelId="{F9ECAC78-E7C6-4B5F-98BB-60E146FEBE3A}" type="pres">
      <dgm:prSet presAssocID="{6298F045-47A0-4D07-8185-58389BA051A8}" presName="vert1" presStyleCnt="0"/>
      <dgm:spPr/>
    </dgm:pt>
    <dgm:pt modelId="{17348812-459C-4833-932C-68BD70420A7A}" type="pres">
      <dgm:prSet presAssocID="{45B5DA49-1293-479D-8DF1-BECDE3227E59}" presName="thickLine" presStyleLbl="alignNode1" presStyleIdx="10" presStyleCnt="21"/>
      <dgm:spPr/>
    </dgm:pt>
    <dgm:pt modelId="{CBBD1C79-76DB-4319-B86B-659A8AE2AF32}" type="pres">
      <dgm:prSet presAssocID="{45B5DA49-1293-479D-8DF1-BECDE3227E59}" presName="horz1" presStyleCnt="0"/>
      <dgm:spPr/>
    </dgm:pt>
    <dgm:pt modelId="{08B7F977-0F6E-4380-9C51-DEFE09AABFD9}" type="pres">
      <dgm:prSet presAssocID="{45B5DA49-1293-479D-8DF1-BECDE3227E59}" presName="tx1" presStyleLbl="revTx" presStyleIdx="10" presStyleCnt="21"/>
      <dgm:spPr/>
    </dgm:pt>
    <dgm:pt modelId="{AE1FE203-8B10-4CBC-B510-963902BA3FC3}" type="pres">
      <dgm:prSet presAssocID="{45B5DA49-1293-479D-8DF1-BECDE3227E59}" presName="vert1" presStyleCnt="0"/>
      <dgm:spPr/>
    </dgm:pt>
    <dgm:pt modelId="{7228B31E-101F-48CD-B253-39070F025108}" type="pres">
      <dgm:prSet presAssocID="{5D768DBE-B683-414B-A828-A12C98E7C34E}" presName="thickLine" presStyleLbl="alignNode1" presStyleIdx="11" presStyleCnt="21"/>
      <dgm:spPr/>
    </dgm:pt>
    <dgm:pt modelId="{F1680619-C21F-4301-B6C4-942545893735}" type="pres">
      <dgm:prSet presAssocID="{5D768DBE-B683-414B-A828-A12C98E7C34E}" presName="horz1" presStyleCnt="0"/>
      <dgm:spPr/>
    </dgm:pt>
    <dgm:pt modelId="{BB677ABA-D565-4602-AE94-2A731C62D475}" type="pres">
      <dgm:prSet presAssocID="{5D768DBE-B683-414B-A828-A12C98E7C34E}" presName="tx1" presStyleLbl="revTx" presStyleIdx="11" presStyleCnt="21"/>
      <dgm:spPr/>
    </dgm:pt>
    <dgm:pt modelId="{DA2C076D-9F9A-4DE6-A56C-901BFA7D9EC6}" type="pres">
      <dgm:prSet presAssocID="{5D768DBE-B683-414B-A828-A12C98E7C34E}" presName="vert1" presStyleCnt="0"/>
      <dgm:spPr/>
    </dgm:pt>
    <dgm:pt modelId="{43A3D2C4-EB77-4FB1-9A8D-007D81592E70}" type="pres">
      <dgm:prSet presAssocID="{94D38D10-5255-48E6-8D45-1FC15CBB1E74}" presName="thickLine" presStyleLbl="alignNode1" presStyleIdx="12" presStyleCnt="21"/>
      <dgm:spPr/>
    </dgm:pt>
    <dgm:pt modelId="{C7FFBA81-71DB-4A33-8951-6C53CF8C283D}" type="pres">
      <dgm:prSet presAssocID="{94D38D10-5255-48E6-8D45-1FC15CBB1E74}" presName="horz1" presStyleCnt="0"/>
      <dgm:spPr/>
    </dgm:pt>
    <dgm:pt modelId="{ECAA2334-9863-426E-BBCF-FFCDCF5978A2}" type="pres">
      <dgm:prSet presAssocID="{94D38D10-5255-48E6-8D45-1FC15CBB1E74}" presName="tx1" presStyleLbl="revTx" presStyleIdx="12" presStyleCnt="21"/>
      <dgm:spPr/>
    </dgm:pt>
    <dgm:pt modelId="{624F0DC9-AE51-4889-8F33-AC9D231878A9}" type="pres">
      <dgm:prSet presAssocID="{94D38D10-5255-48E6-8D45-1FC15CBB1E74}" presName="vert1" presStyleCnt="0"/>
      <dgm:spPr/>
    </dgm:pt>
    <dgm:pt modelId="{323AA38C-8698-455A-8D7C-44D6F6FD7DE0}" type="pres">
      <dgm:prSet presAssocID="{888B76C2-AED7-4224-AD18-718C31F0B711}" presName="thickLine" presStyleLbl="alignNode1" presStyleIdx="13" presStyleCnt="21"/>
      <dgm:spPr/>
    </dgm:pt>
    <dgm:pt modelId="{2E73CB9C-98B7-431A-9019-2B575F74C88C}" type="pres">
      <dgm:prSet presAssocID="{888B76C2-AED7-4224-AD18-718C31F0B711}" presName="horz1" presStyleCnt="0"/>
      <dgm:spPr/>
    </dgm:pt>
    <dgm:pt modelId="{A45A0528-3F0B-4F19-B47B-EFD7F2301D5E}" type="pres">
      <dgm:prSet presAssocID="{888B76C2-AED7-4224-AD18-718C31F0B711}" presName="tx1" presStyleLbl="revTx" presStyleIdx="13" presStyleCnt="21"/>
      <dgm:spPr/>
    </dgm:pt>
    <dgm:pt modelId="{F0D93066-56CC-43FB-AFB5-707262E7C268}" type="pres">
      <dgm:prSet presAssocID="{888B76C2-AED7-4224-AD18-718C31F0B711}" presName="vert1" presStyleCnt="0"/>
      <dgm:spPr/>
    </dgm:pt>
    <dgm:pt modelId="{D405B827-832F-4CD8-92D8-1D35E87F1E53}" type="pres">
      <dgm:prSet presAssocID="{25224960-ABBF-4037-A1EF-D41BF0C32CC1}" presName="thickLine" presStyleLbl="alignNode1" presStyleIdx="14" presStyleCnt="21"/>
      <dgm:spPr/>
    </dgm:pt>
    <dgm:pt modelId="{5914144F-E6D3-461B-9AFF-F34A66FFD610}" type="pres">
      <dgm:prSet presAssocID="{25224960-ABBF-4037-A1EF-D41BF0C32CC1}" presName="horz1" presStyleCnt="0"/>
      <dgm:spPr/>
    </dgm:pt>
    <dgm:pt modelId="{01A825BC-481D-4876-BB67-011E873D943B}" type="pres">
      <dgm:prSet presAssocID="{25224960-ABBF-4037-A1EF-D41BF0C32CC1}" presName="tx1" presStyleLbl="revTx" presStyleIdx="14" presStyleCnt="21"/>
      <dgm:spPr/>
    </dgm:pt>
    <dgm:pt modelId="{0D5D7E49-2443-4657-B49C-036FB95080CD}" type="pres">
      <dgm:prSet presAssocID="{25224960-ABBF-4037-A1EF-D41BF0C32CC1}" presName="vert1" presStyleCnt="0"/>
      <dgm:spPr/>
    </dgm:pt>
    <dgm:pt modelId="{82CEE242-1D65-4B2E-941E-4EE1B98ABCD4}" type="pres">
      <dgm:prSet presAssocID="{B6534C35-D566-4AF2-8866-6B677DC78AAB}" presName="thickLine" presStyleLbl="alignNode1" presStyleIdx="15" presStyleCnt="21"/>
      <dgm:spPr/>
    </dgm:pt>
    <dgm:pt modelId="{7A2A9520-4418-4A5D-9C80-0BA924807143}" type="pres">
      <dgm:prSet presAssocID="{B6534C35-D566-4AF2-8866-6B677DC78AAB}" presName="horz1" presStyleCnt="0"/>
      <dgm:spPr/>
    </dgm:pt>
    <dgm:pt modelId="{50D5B39A-61DF-4965-A19D-FF36247136C7}" type="pres">
      <dgm:prSet presAssocID="{B6534C35-D566-4AF2-8866-6B677DC78AAB}" presName="tx1" presStyleLbl="revTx" presStyleIdx="15" presStyleCnt="21"/>
      <dgm:spPr/>
    </dgm:pt>
    <dgm:pt modelId="{281C51FC-42A5-44DE-AB7A-714C418DBF65}" type="pres">
      <dgm:prSet presAssocID="{B6534C35-D566-4AF2-8866-6B677DC78AAB}" presName="vert1" presStyleCnt="0"/>
      <dgm:spPr/>
    </dgm:pt>
    <dgm:pt modelId="{25B6D380-3CD1-42D1-8A44-E14EA39FAAAA}" type="pres">
      <dgm:prSet presAssocID="{B44E228F-7681-459E-9AB5-7EF7E0808615}" presName="thickLine" presStyleLbl="alignNode1" presStyleIdx="16" presStyleCnt="21"/>
      <dgm:spPr/>
    </dgm:pt>
    <dgm:pt modelId="{5B8FDBFB-8A3E-47D1-9D94-983434D5D351}" type="pres">
      <dgm:prSet presAssocID="{B44E228F-7681-459E-9AB5-7EF7E0808615}" presName="horz1" presStyleCnt="0"/>
      <dgm:spPr/>
    </dgm:pt>
    <dgm:pt modelId="{AC0DD93B-9291-4133-9038-2750B271B54C}" type="pres">
      <dgm:prSet presAssocID="{B44E228F-7681-459E-9AB5-7EF7E0808615}" presName="tx1" presStyleLbl="revTx" presStyleIdx="16" presStyleCnt="21"/>
      <dgm:spPr/>
    </dgm:pt>
    <dgm:pt modelId="{3DAC9A69-694E-4DBE-BA2B-4BD706D959C2}" type="pres">
      <dgm:prSet presAssocID="{B44E228F-7681-459E-9AB5-7EF7E0808615}" presName="vert1" presStyleCnt="0"/>
      <dgm:spPr/>
    </dgm:pt>
    <dgm:pt modelId="{14B9E4EF-A670-4021-80C6-44A34F9BA179}" type="pres">
      <dgm:prSet presAssocID="{61D6037C-30E2-456B-BC23-118DCA0EF86C}" presName="thickLine" presStyleLbl="alignNode1" presStyleIdx="17" presStyleCnt="21"/>
      <dgm:spPr/>
    </dgm:pt>
    <dgm:pt modelId="{B9B38D7B-8E46-4F8F-8E97-961854594985}" type="pres">
      <dgm:prSet presAssocID="{61D6037C-30E2-456B-BC23-118DCA0EF86C}" presName="horz1" presStyleCnt="0"/>
      <dgm:spPr/>
    </dgm:pt>
    <dgm:pt modelId="{55B6590B-A537-462A-95BD-831374ADC8C3}" type="pres">
      <dgm:prSet presAssocID="{61D6037C-30E2-456B-BC23-118DCA0EF86C}" presName="tx1" presStyleLbl="revTx" presStyleIdx="17" presStyleCnt="21"/>
      <dgm:spPr/>
    </dgm:pt>
    <dgm:pt modelId="{7DFF9A3F-51E6-4FAA-8070-963193BE9850}" type="pres">
      <dgm:prSet presAssocID="{61D6037C-30E2-456B-BC23-118DCA0EF86C}" presName="vert1" presStyleCnt="0"/>
      <dgm:spPr/>
    </dgm:pt>
    <dgm:pt modelId="{827D4944-16E2-41BB-AE87-B885D7BF39D2}" type="pres">
      <dgm:prSet presAssocID="{2061BD22-7316-4978-A661-7A4C9EE99DC8}" presName="thickLine" presStyleLbl="alignNode1" presStyleIdx="18" presStyleCnt="21"/>
      <dgm:spPr/>
    </dgm:pt>
    <dgm:pt modelId="{8E9F3594-D7F5-4930-8CAF-E08F5539D270}" type="pres">
      <dgm:prSet presAssocID="{2061BD22-7316-4978-A661-7A4C9EE99DC8}" presName="horz1" presStyleCnt="0"/>
      <dgm:spPr/>
    </dgm:pt>
    <dgm:pt modelId="{6A08DE56-A2C8-4CDE-A1C4-27AEDB6F699C}" type="pres">
      <dgm:prSet presAssocID="{2061BD22-7316-4978-A661-7A4C9EE99DC8}" presName="tx1" presStyleLbl="revTx" presStyleIdx="18" presStyleCnt="21"/>
      <dgm:spPr/>
    </dgm:pt>
    <dgm:pt modelId="{DD867202-B9F7-4A7D-B467-9CE1E5B256B4}" type="pres">
      <dgm:prSet presAssocID="{2061BD22-7316-4978-A661-7A4C9EE99DC8}" presName="vert1" presStyleCnt="0"/>
      <dgm:spPr/>
    </dgm:pt>
    <dgm:pt modelId="{DE2317B4-BC4C-4208-8D55-0B7AD0B123E0}" type="pres">
      <dgm:prSet presAssocID="{291BD379-3B62-4099-90B6-324D0B03AED6}" presName="thickLine" presStyleLbl="alignNode1" presStyleIdx="19" presStyleCnt="21"/>
      <dgm:spPr/>
    </dgm:pt>
    <dgm:pt modelId="{81EA3ADD-58F3-4FB7-A7A1-84B580EDA975}" type="pres">
      <dgm:prSet presAssocID="{291BD379-3B62-4099-90B6-324D0B03AED6}" presName="horz1" presStyleCnt="0"/>
      <dgm:spPr/>
    </dgm:pt>
    <dgm:pt modelId="{B3E8B1BB-D9FC-4A6A-8420-CFD369390615}" type="pres">
      <dgm:prSet presAssocID="{291BD379-3B62-4099-90B6-324D0B03AED6}" presName="tx1" presStyleLbl="revTx" presStyleIdx="19" presStyleCnt="21"/>
      <dgm:spPr/>
    </dgm:pt>
    <dgm:pt modelId="{BFECD536-336F-4792-8BEF-71E45E4F02E5}" type="pres">
      <dgm:prSet presAssocID="{291BD379-3B62-4099-90B6-324D0B03AED6}" presName="vert1" presStyleCnt="0"/>
      <dgm:spPr/>
    </dgm:pt>
    <dgm:pt modelId="{14BB3F62-7271-4D2D-BAAF-698DF0859AA1}" type="pres">
      <dgm:prSet presAssocID="{C26004BB-4F29-4426-9AE9-DA050680B95E}" presName="thickLine" presStyleLbl="alignNode1" presStyleIdx="20" presStyleCnt="21"/>
      <dgm:spPr/>
    </dgm:pt>
    <dgm:pt modelId="{43B3A956-BC2F-4DA1-839B-95F42DF6D651}" type="pres">
      <dgm:prSet presAssocID="{C26004BB-4F29-4426-9AE9-DA050680B95E}" presName="horz1" presStyleCnt="0"/>
      <dgm:spPr/>
    </dgm:pt>
    <dgm:pt modelId="{21121EA3-BDD2-4A3B-A00E-9B0A6B13EE28}" type="pres">
      <dgm:prSet presAssocID="{C26004BB-4F29-4426-9AE9-DA050680B95E}" presName="tx1" presStyleLbl="revTx" presStyleIdx="20" presStyleCnt="21"/>
      <dgm:spPr/>
    </dgm:pt>
    <dgm:pt modelId="{12269D89-B3E5-438A-977B-23198C466D80}" type="pres">
      <dgm:prSet presAssocID="{C26004BB-4F29-4426-9AE9-DA050680B95E}" presName="vert1" presStyleCnt="0"/>
      <dgm:spPr/>
    </dgm:pt>
  </dgm:ptLst>
  <dgm:cxnLst>
    <dgm:cxn modelId="{C8924003-2B74-49F5-9D2F-9F0D6BE170F4}" type="presOf" srcId="{04DAA238-21F2-4988-A054-1EA18FD649F5}" destId="{4C35931A-B969-439F-8497-2B16549C7A14}" srcOrd="0" destOrd="0" presId="urn:microsoft.com/office/officeart/2008/layout/LinedList"/>
    <dgm:cxn modelId="{BE3D8B10-692E-4A91-B1C7-D19939F31E2A}" srcId="{09100F2C-4DC5-40EA-BDD4-3CB43E6E4D76}" destId="{3523165B-A296-45C2-9D2D-47D110728050}" srcOrd="4" destOrd="0" parTransId="{5034A3B1-4F69-44E6-B0BD-12CB6F9637A5}" sibTransId="{3C7DD5FE-2316-457B-8221-FD1F21128E67}"/>
    <dgm:cxn modelId="{815EEF16-6B4E-4071-8D44-F2152DD66C11}" type="presOf" srcId="{94D38D10-5255-48E6-8D45-1FC15CBB1E74}" destId="{ECAA2334-9863-426E-BBCF-FFCDCF5978A2}" srcOrd="0" destOrd="0" presId="urn:microsoft.com/office/officeart/2008/layout/LinedList"/>
    <dgm:cxn modelId="{47FEEE2A-9684-4FFD-B670-2AECAB17CA39}" srcId="{09100F2C-4DC5-40EA-BDD4-3CB43E6E4D76}" destId="{888B76C2-AED7-4224-AD18-718C31F0B711}" srcOrd="13" destOrd="0" parTransId="{45FEB14F-BDC9-4D60-A673-7D56D5AED764}" sibTransId="{0BE98E52-BFBB-44CA-869A-6BD4B50FA782}"/>
    <dgm:cxn modelId="{2860F62B-751F-4BEC-8B1C-3A0DBE0B5683}" srcId="{09100F2C-4DC5-40EA-BDD4-3CB43E6E4D76}" destId="{94D38D10-5255-48E6-8D45-1FC15CBB1E74}" srcOrd="12" destOrd="0" parTransId="{E7568703-0E5F-42BA-9437-7C30AB919CFA}" sibTransId="{FA1C1B9E-9868-44E8-8372-58CE151CCAD5}"/>
    <dgm:cxn modelId="{1723F42D-1250-4F34-9985-EC535F5BAAC9}" srcId="{09100F2C-4DC5-40EA-BDD4-3CB43E6E4D76}" destId="{BE7EBE58-9824-4D42-A5C6-2FA54028F046}" srcOrd="1" destOrd="0" parTransId="{AEB122D1-22F2-4CCA-8912-A19BEE162DE0}" sibTransId="{77519F74-9DA5-490D-A41F-3E3C629EDCEC}"/>
    <dgm:cxn modelId="{6747832E-4A6E-41BA-B58A-F5134D65A288}" type="presOf" srcId="{291BD379-3B62-4099-90B6-324D0B03AED6}" destId="{B3E8B1BB-D9FC-4A6A-8420-CFD369390615}" srcOrd="0" destOrd="0" presId="urn:microsoft.com/office/officeart/2008/layout/LinedList"/>
    <dgm:cxn modelId="{833C0C31-30B6-4C27-B30B-612940F3EBA5}" type="presOf" srcId="{6423FD2C-76CB-4A43-AFB1-8B0531EF68FF}" destId="{6C2EBD9C-1916-4494-93D3-812823CB3472}" srcOrd="0" destOrd="0" presId="urn:microsoft.com/office/officeart/2008/layout/LinedList"/>
    <dgm:cxn modelId="{42117E31-2BC6-45F8-B63D-9AC2987147C3}" srcId="{09100F2C-4DC5-40EA-BDD4-3CB43E6E4D76}" destId="{5D768DBE-B683-414B-A828-A12C98E7C34E}" srcOrd="11" destOrd="0" parTransId="{BB6A6AD0-1653-4B68-A6EE-5B66FFEF08FC}" sibTransId="{AF2C708D-8A7A-4F82-9B4E-3F20C80C739D}"/>
    <dgm:cxn modelId="{8FE95336-DE52-45F8-A987-78E47CBCCBD8}" type="presOf" srcId="{25224960-ABBF-4037-A1EF-D41BF0C32CC1}" destId="{01A825BC-481D-4876-BB67-011E873D943B}" srcOrd="0" destOrd="0" presId="urn:microsoft.com/office/officeart/2008/layout/LinedList"/>
    <dgm:cxn modelId="{8F90E13F-0C70-4847-B1E8-A37954153B30}" srcId="{09100F2C-4DC5-40EA-BDD4-3CB43E6E4D76}" destId="{2061BD22-7316-4978-A661-7A4C9EE99DC8}" srcOrd="18" destOrd="0" parTransId="{50F0125E-AAE0-4E79-BD92-648BBFEEB24B}" sibTransId="{BBFD0BE2-AFB0-40ED-B0E4-A7001C21B74E}"/>
    <dgm:cxn modelId="{14645944-F16B-4567-B5D4-7BEF0748BC7F}" srcId="{09100F2C-4DC5-40EA-BDD4-3CB43E6E4D76}" destId="{B44E228F-7681-459E-9AB5-7EF7E0808615}" srcOrd="16" destOrd="0" parTransId="{412CB896-4BEC-4EDB-B1DE-5677C618BF63}" sibTransId="{80EA125C-E8AC-4743-B234-433E85BEDB58}"/>
    <dgm:cxn modelId="{12B4AD47-F981-47B0-B257-AC73EF09D4CE}" srcId="{09100F2C-4DC5-40EA-BDD4-3CB43E6E4D76}" destId="{61D6037C-30E2-456B-BC23-118DCA0EF86C}" srcOrd="17" destOrd="0" parTransId="{CA39C642-5B66-4915-9D2D-32224A657E71}" sibTransId="{ED3A4ECC-B5A7-4965-B311-5EE620DCB3FD}"/>
    <dgm:cxn modelId="{A57C2468-F0C7-4B4E-8132-29FD3F211820}" srcId="{09100F2C-4DC5-40EA-BDD4-3CB43E6E4D76}" destId="{C43555FC-49F2-4B48-9BC7-CB9BEB865828}" srcOrd="8" destOrd="0" parTransId="{491E5FF6-238B-45F6-A161-C962E106DF05}" sibTransId="{102392DA-13A3-46F6-ADC1-D74EF9518BEF}"/>
    <dgm:cxn modelId="{8495D36B-4CFC-4899-A6E6-089EE4801013}" type="presOf" srcId="{5D768DBE-B683-414B-A828-A12C98E7C34E}" destId="{BB677ABA-D565-4602-AE94-2A731C62D475}" srcOrd="0" destOrd="0" presId="urn:microsoft.com/office/officeart/2008/layout/LinedList"/>
    <dgm:cxn modelId="{7EC05A4E-4782-4E8B-BFD2-B35D87E16F5F}" type="presOf" srcId="{888B76C2-AED7-4224-AD18-718C31F0B711}" destId="{A45A0528-3F0B-4F19-B47B-EFD7F2301D5E}" srcOrd="0" destOrd="0" presId="urn:microsoft.com/office/officeart/2008/layout/LinedList"/>
    <dgm:cxn modelId="{85F18C51-E8C2-464A-8EED-4C17733B49CD}" type="presOf" srcId="{61D6037C-30E2-456B-BC23-118DCA0EF86C}" destId="{55B6590B-A537-462A-95BD-831374ADC8C3}" srcOrd="0" destOrd="0" presId="urn:microsoft.com/office/officeart/2008/layout/LinedList"/>
    <dgm:cxn modelId="{04259A71-502A-499C-B653-50441F64921A}" type="presOf" srcId="{2671AC97-01F6-4810-8D65-801B26BF8544}" destId="{881DAB14-33E9-4A39-8672-F0A548F6E3B8}" srcOrd="0" destOrd="0" presId="urn:microsoft.com/office/officeart/2008/layout/LinedList"/>
    <dgm:cxn modelId="{F448C976-1F09-4B9A-855F-D9CBDD083976}" srcId="{09100F2C-4DC5-40EA-BDD4-3CB43E6E4D76}" destId="{25224960-ABBF-4037-A1EF-D41BF0C32CC1}" srcOrd="14" destOrd="0" parTransId="{056121B3-9BB3-4E28-BC5E-E367D892045D}" sibTransId="{E7A8D69D-BCEB-4F7C-90CB-8B0EE698AE75}"/>
    <dgm:cxn modelId="{DEC40F79-CDF0-4637-B09A-40EAEEED6062}" srcId="{09100F2C-4DC5-40EA-BDD4-3CB43E6E4D76}" destId="{E803C618-58B3-48E3-9561-F493A6017B88}" srcOrd="6" destOrd="0" parTransId="{BB9CE554-DEED-46B5-BFB3-D3A73B758E6D}" sibTransId="{7F786FEF-7C5A-4548-9979-0D0E055F520D}"/>
    <dgm:cxn modelId="{A8257D7F-886C-4CC3-BCF2-AF2621577B66}" srcId="{09100F2C-4DC5-40EA-BDD4-3CB43E6E4D76}" destId="{6423FD2C-76CB-4A43-AFB1-8B0531EF68FF}" srcOrd="0" destOrd="0" parTransId="{32364F59-9C47-49E6-AC91-D868E376ADA2}" sibTransId="{053F8E6B-21F4-428E-89AA-B9F1CF398F22}"/>
    <dgm:cxn modelId="{F320F67F-74F0-4B4B-BE20-793E103E750C}" srcId="{09100F2C-4DC5-40EA-BDD4-3CB43E6E4D76}" destId="{6C93699F-5B89-4B2C-B356-EF429125E18B}" srcOrd="5" destOrd="0" parTransId="{3F5FE19D-65A0-4872-A3AC-07316887E203}" sibTransId="{D881B1F7-1DC7-4394-810C-F6132EDE46BB}"/>
    <dgm:cxn modelId="{C2080F87-0B41-46B4-B5BE-1B13A6DF6E07}" type="presOf" srcId="{6298F045-47A0-4D07-8185-58389BA051A8}" destId="{8840014B-6A2F-4CA2-9E3D-CB11A69DE14A}" srcOrd="0" destOrd="0" presId="urn:microsoft.com/office/officeart/2008/layout/LinedList"/>
    <dgm:cxn modelId="{38C3C287-4390-46FF-8505-D4A337A2DA16}" type="presOf" srcId="{E803C618-58B3-48E3-9561-F493A6017B88}" destId="{E1875A05-FDF4-40A6-BFF4-CA900F915BF7}" srcOrd="0" destOrd="0" presId="urn:microsoft.com/office/officeart/2008/layout/LinedList"/>
    <dgm:cxn modelId="{02E2238A-3D4E-4107-84B2-99F52F71AA5B}" srcId="{09100F2C-4DC5-40EA-BDD4-3CB43E6E4D76}" destId="{45B5DA49-1293-479D-8DF1-BECDE3227E59}" srcOrd="10" destOrd="0" parTransId="{70B6E8B2-58B6-4C37-87FF-5E233903BC9E}" sibTransId="{AE044E0A-ABBC-4C2C-81D7-CACFD84C5D32}"/>
    <dgm:cxn modelId="{6BE7DA8B-3EF6-4DB0-A308-A2219A9AB6C7}" type="presOf" srcId="{09100F2C-4DC5-40EA-BDD4-3CB43E6E4D76}" destId="{122FB40B-684D-45AF-96C1-DE0DCB7E1157}" srcOrd="0" destOrd="0" presId="urn:microsoft.com/office/officeart/2008/layout/LinedList"/>
    <dgm:cxn modelId="{7A9A3390-3650-4531-AE1F-490226523274}" srcId="{09100F2C-4DC5-40EA-BDD4-3CB43E6E4D76}" destId="{2671AC97-01F6-4810-8D65-801B26BF8544}" srcOrd="7" destOrd="0" parTransId="{FD0F84EF-0340-46FE-B870-63525457619A}" sibTransId="{4FC2B622-AC6F-490B-8507-5F078933CFA1}"/>
    <dgm:cxn modelId="{ED303F92-CF68-4E14-B35D-BF95FA33F42A}" srcId="{09100F2C-4DC5-40EA-BDD4-3CB43E6E4D76}" destId="{B6534C35-D566-4AF2-8866-6B677DC78AAB}" srcOrd="15" destOrd="0" parTransId="{390FA622-7409-43F9-B078-DE84D7F1361E}" sibTransId="{CA0F31C8-4714-416B-82A5-E910736209A3}"/>
    <dgm:cxn modelId="{676F2798-DF3B-43A6-84F9-0E79084D20D7}" type="presOf" srcId="{2061BD22-7316-4978-A661-7A4C9EE99DC8}" destId="{6A08DE56-A2C8-4CDE-A1C4-27AEDB6F699C}" srcOrd="0" destOrd="0" presId="urn:microsoft.com/office/officeart/2008/layout/LinedList"/>
    <dgm:cxn modelId="{15DEACA8-67D6-4E50-B896-2A7FDAD41242}" type="presOf" srcId="{BE7EBE58-9824-4D42-A5C6-2FA54028F046}" destId="{AFB5D889-0DAD-4A43-B417-26D3ADCCFE25}" srcOrd="0" destOrd="0" presId="urn:microsoft.com/office/officeart/2008/layout/LinedList"/>
    <dgm:cxn modelId="{86AEE3A9-2BAC-4FCC-BF39-7FE093E52F97}" type="presOf" srcId="{45B5DA49-1293-479D-8DF1-BECDE3227E59}" destId="{08B7F977-0F6E-4380-9C51-DEFE09AABFD9}" srcOrd="0" destOrd="0" presId="urn:microsoft.com/office/officeart/2008/layout/LinedList"/>
    <dgm:cxn modelId="{F00CA1AF-E858-4F90-A78E-ED567786BF2D}" type="presOf" srcId="{CDD146F8-344B-4B5D-BEA1-93756252F186}" destId="{F009DB6C-FF7B-4039-A6F7-8623E78236B1}" srcOrd="0" destOrd="0" presId="urn:microsoft.com/office/officeart/2008/layout/LinedList"/>
    <dgm:cxn modelId="{3CC30EB1-845B-4DD8-86B6-7B5452D5FA8F}" type="presOf" srcId="{C26004BB-4F29-4426-9AE9-DA050680B95E}" destId="{21121EA3-BDD2-4A3B-A00E-9B0A6B13EE28}" srcOrd="0" destOrd="0" presId="urn:microsoft.com/office/officeart/2008/layout/LinedList"/>
    <dgm:cxn modelId="{DAA7A3BE-4869-4FD9-8180-904C0DF5B699}" type="presOf" srcId="{B44E228F-7681-459E-9AB5-7EF7E0808615}" destId="{AC0DD93B-9291-4133-9038-2750B271B54C}" srcOrd="0" destOrd="0" presId="urn:microsoft.com/office/officeart/2008/layout/LinedList"/>
    <dgm:cxn modelId="{9B6A1ABF-8001-4505-ABB8-D9F91C896EC0}" type="presOf" srcId="{6C93699F-5B89-4B2C-B356-EF429125E18B}" destId="{159DC34E-0C3A-4387-8E1E-6CB970A67464}" srcOrd="0" destOrd="0" presId="urn:microsoft.com/office/officeart/2008/layout/LinedList"/>
    <dgm:cxn modelId="{806FCEC2-827E-4189-85FC-F85082206793}" srcId="{09100F2C-4DC5-40EA-BDD4-3CB43E6E4D76}" destId="{6298F045-47A0-4D07-8185-58389BA051A8}" srcOrd="9" destOrd="0" parTransId="{2E4C4B6D-863E-430C-AAF6-441E8E797A36}" sibTransId="{A9490590-8827-4488-BBD0-C97C91CE8069}"/>
    <dgm:cxn modelId="{3CE337C9-B016-465D-A998-D0C29174F137}" type="presOf" srcId="{B6534C35-D566-4AF2-8866-6B677DC78AAB}" destId="{50D5B39A-61DF-4965-A19D-FF36247136C7}" srcOrd="0" destOrd="0" presId="urn:microsoft.com/office/officeart/2008/layout/LinedList"/>
    <dgm:cxn modelId="{0DD417CF-2CF2-4CFF-B92B-DD484BF8153A}" srcId="{09100F2C-4DC5-40EA-BDD4-3CB43E6E4D76}" destId="{04DAA238-21F2-4988-A054-1EA18FD649F5}" srcOrd="3" destOrd="0" parTransId="{C912D780-1020-4514-8BDB-274F93032241}" sibTransId="{FC861820-E094-418A-83A7-38F31D8EEEAA}"/>
    <dgm:cxn modelId="{5FAC03D6-51BA-4082-994F-8FC30BE88C8A}" srcId="{09100F2C-4DC5-40EA-BDD4-3CB43E6E4D76}" destId="{C26004BB-4F29-4426-9AE9-DA050680B95E}" srcOrd="20" destOrd="0" parTransId="{E001C7ED-B91F-42DF-B7D4-D6F49F2F70CD}" sibTransId="{5D8E49B1-891C-4BD0-B44E-2A93856DA0AD}"/>
    <dgm:cxn modelId="{508417D6-C06E-4574-AE39-572901C4020C}" type="presOf" srcId="{3523165B-A296-45C2-9D2D-47D110728050}" destId="{38B1EF5A-B3BA-4D81-9A19-E37F70081CD9}" srcOrd="0" destOrd="0" presId="urn:microsoft.com/office/officeart/2008/layout/LinedList"/>
    <dgm:cxn modelId="{1D25EAE2-C2EA-4680-962D-77C1792019FF}" srcId="{09100F2C-4DC5-40EA-BDD4-3CB43E6E4D76}" destId="{CDD146F8-344B-4B5D-BEA1-93756252F186}" srcOrd="2" destOrd="0" parTransId="{1177A54D-4A9B-4434-8E13-42579E1CD500}" sibTransId="{B43BFC86-D14A-48E5-B612-F51BCC802382}"/>
    <dgm:cxn modelId="{795300F1-CF37-4361-92DB-047099169943}" type="presOf" srcId="{C43555FC-49F2-4B48-9BC7-CB9BEB865828}" destId="{3FEEECD1-3373-4232-B683-85633F813460}" srcOrd="0" destOrd="0" presId="urn:microsoft.com/office/officeart/2008/layout/LinedList"/>
    <dgm:cxn modelId="{50A991F4-8118-4B95-8D62-4BAE0FC0171E}" srcId="{09100F2C-4DC5-40EA-BDD4-3CB43E6E4D76}" destId="{291BD379-3B62-4099-90B6-324D0B03AED6}" srcOrd="19" destOrd="0" parTransId="{74049E71-9505-434D-9858-B702E87345CA}" sibTransId="{76169FB3-494A-48AB-9B98-E43A886BF0A2}"/>
    <dgm:cxn modelId="{3AB021D8-D7E3-4600-82E9-5FCE9296CCFD}" type="presParOf" srcId="{122FB40B-684D-45AF-96C1-DE0DCB7E1157}" destId="{15159638-43C9-48FC-AE5B-1C193790F2F8}" srcOrd="0" destOrd="0" presId="urn:microsoft.com/office/officeart/2008/layout/LinedList"/>
    <dgm:cxn modelId="{A118DAA6-5171-42E2-AC30-C2916E7B33E7}" type="presParOf" srcId="{122FB40B-684D-45AF-96C1-DE0DCB7E1157}" destId="{FA8CEEF6-B730-40DE-9D43-8621674A55B1}" srcOrd="1" destOrd="0" presId="urn:microsoft.com/office/officeart/2008/layout/LinedList"/>
    <dgm:cxn modelId="{D5A2EB9C-5D1F-497F-A91B-19A778829201}" type="presParOf" srcId="{FA8CEEF6-B730-40DE-9D43-8621674A55B1}" destId="{6C2EBD9C-1916-4494-93D3-812823CB3472}" srcOrd="0" destOrd="0" presId="urn:microsoft.com/office/officeart/2008/layout/LinedList"/>
    <dgm:cxn modelId="{92DDCD93-1A3C-4554-BA84-CDB0FCD7FE51}" type="presParOf" srcId="{FA8CEEF6-B730-40DE-9D43-8621674A55B1}" destId="{5D31259C-C692-4BE4-8F1D-F264D7A74090}" srcOrd="1" destOrd="0" presId="urn:microsoft.com/office/officeart/2008/layout/LinedList"/>
    <dgm:cxn modelId="{C863FBB5-B141-4178-9CD1-1DE716D442B3}" type="presParOf" srcId="{122FB40B-684D-45AF-96C1-DE0DCB7E1157}" destId="{C310C244-9E71-499A-93AC-541560A66EE4}" srcOrd="2" destOrd="0" presId="urn:microsoft.com/office/officeart/2008/layout/LinedList"/>
    <dgm:cxn modelId="{DA32A862-8126-4A1A-B634-1CD391AFA364}" type="presParOf" srcId="{122FB40B-684D-45AF-96C1-DE0DCB7E1157}" destId="{EC2D9EEC-490E-4F7A-9C8A-A791A432BD36}" srcOrd="3" destOrd="0" presId="urn:microsoft.com/office/officeart/2008/layout/LinedList"/>
    <dgm:cxn modelId="{BE56C0D1-5265-47B1-8CBE-AA26858CEB5E}" type="presParOf" srcId="{EC2D9EEC-490E-4F7A-9C8A-A791A432BD36}" destId="{AFB5D889-0DAD-4A43-B417-26D3ADCCFE25}" srcOrd="0" destOrd="0" presId="urn:microsoft.com/office/officeart/2008/layout/LinedList"/>
    <dgm:cxn modelId="{EE205DF9-3264-45FF-8E22-F772672EC091}" type="presParOf" srcId="{EC2D9EEC-490E-4F7A-9C8A-A791A432BD36}" destId="{EFDF3DD8-692A-41B7-AE4C-86EEFBA5B40A}" srcOrd="1" destOrd="0" presId="urn:microsoft.com/office/officeart/2008/layout/LinedList"/>
    <dgm:cxn modelId="{DBDB6DEC-C7A9-4382-B25F-8B533F8A8750}" type="presParOf" srcId="{122FB40B-684D-45AF-96C1-DE0DCB7E1157}" destId="{F52B1E34-8BCB-4F4C-96D1-7E9308D0B951}" srcOrd="4" destOrd="0" presId="urn:microsoft.com/office/officeart/2008/layout/LinedList"/>
    <dgm:cxn modelId="{43D10F9E-C66E-4064-836D-8AEBD76AD9C0}" type="presParOf" srcId="{122FB40B-684D-45AF-96C1-DE0DCB7E1157}" destId="{182E699C-75FF-4C9D-A148-9EA62E8D1177}" srcOrd="5" destOrd="0" presId="urn:microsoft.com/office/officeart/2008/layout/LinedList"/>
    <dgm:cxn modelId="{032EC5B5-9DF6-49A9-A434-706306A7A05C}" type="presParOf" srcId="{182E699C-75FF-4C9D-A148-9EA62E8D1177}" destId="{F009DB6C-FF7B-4039-A6F7-8623E78236B1}" srcOrd="0" destOrd="0" presId="urn:microsoft.com/office/officeart/2008/layout/LinedList"/>
    <dgm:cxn modelId="{1193D0AF-F508-457C-842C-DE958A87F97D}" type="presParOf" srcId="{182E699C-75FF-4C9D-A148-9EA62E8D1177}" destId="{E78B586C-68DC-4523-8014-4DA0F283064A}" srcOrd="1" destOrd="0" presId="urn:microsoft.com/office/officeart/2008/layout/LinedList"/>
    <dgm:cxn modelId="{36BB4B27-2739-4466-B8CE-07D73E7AAA97}" type="presParOf" srcId="{122FB40B-684D-45AF-96C1-DE0DCB7E1157}" destId="{EAB4820B-3CC4-4C28-AEF1-419BF97C2ED3}" srcOrd="6" destOrd="0" presId="urn:microsoft.com/office/officeart/2008/layout/LinedList"/>
    <dgm:cxn modelId="{D523E91D-0E4A-4FFE-A13E-3F3EBFAAF2AB}" type="presParOf" srcId="{122FB40B-684D-45AF-96C1-DE0DCB7E1157}" destId="{79B0DFFB-6EF8-4235-8B60-2DB8CB98E62E}" srcOrd="7" destOrd="0" presId="urn:microsoft.com/office/officeart/2008/layout/LinedList"/>
    <dgm:cxn modelId="{7EBC04EA-EA01-4FB0-9B85-0ACF18C5428E}" type="presParOf" srcId="{79B0DFFB-6EF8-4235-8B60-2DB8CB98E62E}" destId="{4C35931A-B969-439F-8497-2B16549C7A14}" srcOrd="0" destOrd="0" presId="urn:microsoft.com/office/officeart/2008/layout/LinedList"/>
    <dgm:cxn modelId="{326847AA-9408-4394-8392-B81F55F2D09C}" type="presParOf" srcId="{79B0DFFB-6EF8-4235-8B60-2DB8CB98E62E}" destId="{242EA313-AF0C-4D0A-9794-0D37F6300F6C}" srcOrd="1" destOrd="0" presId="urn:microsoft.com/office/officeart/2008/layout/LinedList"/>
    <dgm:cxn modelId="{08499F48-D4EF-4D13-A876-0EFC4D842D99}" type="presParOf" srcId="{122FB40B-684D-45AF-96C1-DE0DCB7E1157}" destId="{5BDD8D18-5A29-4073-BD86-31E9689D86CF}" srcOrd="8" destOrd="0" presId="urn:microsoft.com/office/officeart/2008/layout/LinedList"/>
    <dgm:cxn modelId="{29CC8D3F-C36B-4B04-BACD-049B088B0CAA}" type="presParOf" srcId="{122FB40B-684D-45AF-96C1-DE0DCB7E1157}" destId="{854AD442-B1A3-4B36-8270-591DEED151F0}" srcOrd="9" destOrd="0" presId="urn:microsoft.com/office/officeart/2008/layout/LinedList"/>
    <dgm:cxn modelId="{08D543FF-0C4D-40D1-A23C-2E5AB7778D5A}" type="presParOf" srcId="{854AD442-B1A3-4B36-8270-591DEED151F0}" destId="{38B1EF5A-B3BA-4D81-9A19-E37F70081CD9}" srcOrd="0" destOrd="0" presId="urn:microsoft.com/office/officeart/2008/layout/LinedList"/>
    <dgm:cxn modelId="{14CF5111-BAAF-4083-A4F4-561051D0BB88}" type="presParOf" srcId="{854AD442-B1A3-4B36-8270-591DEED151F0}" destId="{534E6D75-151B-4FBE-B1BF-0147B6D535A5}" srcOrd="1" destOrd="0" presId="urn:microsoft.com/office/officeart/2008/layout/LinedList"/>
    <dgm:cxn modelId="{548311DB-035A-425B-AA26-28AA13AA4709}" type="presParOf" srcId="{122FB40B-684D-45AF-96C1-DE0DCB7E1157}" destId="{5B62BC7C-8D0E-4D53-AFD2-0B112A08A514}" srcOrd="10" destOrd="0" presId="urn:microsoft.com/office/officeart/2008/layout/LinedList"/>
    <dgm:cxn modelId="{620FC934-0F1D-49C7-8E98-1BBEA7E807DE}" type="presParOf" srcId="{122FB40B-684D-45AF-96C1-DE0DCB7E1157}" destId="{3AE18EF2-8420-453B-83EA-9844F2201F46}" srcOrd="11" destOrd="0" presId="urn:microsoft.com/office/officeart/2008/layout/LinedList"/>
    <dgm:cxn modelId="{3D560FED-702B-41C4-B991-9196FEE605B7}" type="presParOf" srcId="{3AE18EF2-8420-453B-83EA-9844F2201F46}" destId="{159DC34E-0C3A-4387-8E1E-6CB970A67464}" srcOrd="0" destOrd="0" presId="urn:microsoft.com/office/officeart/2008/layout/LinedList"/>
    <dgm:cxn modelId="{EA7DB6D3-ECB0-4684-AB8B-26849D07839F}" type="presParOf" srcId="{3AE18EF2-8420-453B-83EA-9844F2201F46}" destId="{960B612D-9242-46C3-A5DC-CC8BE9ED4944}" srcOrd="1" destOrd="0" presId="urn:microsoft.com/office/officeart/2008/layout/LinedList"/>
    <dgm:cxn modelId="{B6842CBC-8A98-4910-8B65-011A06572750}" type="presParOf" srcId="{122FB40B-684D-45AF-96C1-DE0DCB7E1157}" destId="{C62ABE9B-3C67-4A68-B6F2-F3326A14A7CC}" srcOrd="12" destOrd="0" presId="urn:microsoft.com/office/officeart/2008/layout/LinedList"/>
    <dgm:cxn modelId="{9B2F5256-8909-404B-9985-23AA4EFE8DB9}" type="presParOf" srcId="{122FB40B-684D-45AF-96C1-DE0DCB7E1157}" destId="{C58C984B-8E92-48B4-A0EB-3FDB21F7E462}" srcOrd="13" destOrd="0" presId="urn:microsoft.com/office/officeart/2008/layout/LinedList"/>
    <dgm:cxn modelId="{405B6BAE-26D3-4995-B5BE-2DBB7029CA4B}" type="presParOf" srcId="{C58C984B-8E92-48B4-A0EB-3FDB21F7E462}" destId="{E1875A05-FDF4-40A6-BFF4-CA900F915BF7}" srcOrd="0" destOrd="0" presId="urn:microsoft.com/office/officeart/2008/layout/LinedList"/>
    <dgm:cxn modelId="{B625D0B5-DB99-4E17-B576-2C4EE48B4716}" type="presParOf" srcId="{C58C984B-8E92-48B4-A0EB-3FDB21F7E462}" destId="{2B04B83A-387B-46FF-A771-13ECD2294319}" srcOrd="1" destOrd="0" presId="urn:microsoft.com/office/officeart/2008/layout/LinedList"/>
    <dgm:cxn modelId="{32155DF9-1E37-4AD6-A89D-31C9119AC065}" type="presParOf" srcId="{122FB40B-684D-45AF-96C1-DE0DCB7E1157}" destId="{D29A330D-EFBA-448A-A792-4ADE1599E065}" srcOrd="14" destOrd="0" presId="urn:microsoft.com/office/officeart/2008/layout/LinedList"/>
    <dgm:cxn modelId="{7AB6BE78-95B5-4CD1-80C5-3A63DE859EB6}" type="presParOf" srcId="{122FB40B-684D-45AF-96C1-DE0DCB7E1157}" destId="{2FDDEC8B-2C95-428A-9147-DBAA384A472F}" srcOrd="15" destOrd="0" presId="urn:microsoft.com/office/officeart/2008/layout/LinedList"/>
    <dgm:cxn modelId="{4B451EAA-28E2-4D77-82B8-B93CF2868709}" type="presParOf" srcId="{2FDDEC8B-2C95-428A-9147-DBAA384A472F}" destId="{881DAB14-33E9-4A39-8672-F0A548F6E3B8}" srcOrd="0" destOrd="0" presId="urn:microsoft.com/office/officeart/2008/layout/LinedList"/>
    <dgm:cxn modelId="{D55392FF-DCF2-45D8-993C-4AF7FE21565E}" type="presParOf" srcId="{2FDDEC8B-2C95-428A-9147-DBAA384A472F}" destId="{1DB4376D-B0F5-48B9-BC4B-35F3476905A8}" srcOrd="1" destOrd="0" presId="urn:microsoft.com/office/officeart/2008/layout/LinedList"/>
    <dgm:cxn modelId="{CBC1CEFC-3A2B-4DEB-B0E9-2643B0ABB48B}" type="presParOf" srcId="{122FB40B-684D-45AF-96C1-DE0DCB7E1157}" destId="{2EF70441-C4F5-4896-A1A1-54E3A202329A}" srcOrd="16" destOrd="0" presId="urn:microsoft.com/office/officeart/2008/layout/LinedList"/>
    <dgm:cxn modelId="{1A11AD25-6EED-45F0-AE85-A76E4513AD36}" type="presParOf" srcId="{122FB40B-684D-45AF-96C1-DE0DCB7E1157}" destId="{7DB75B76-417D-4C66-9073-002832D20F2B}" srcOrd="17" destOrd="0" presId="urn:microsoft.com/office/officeart/2008/layout/LinedList"/>
    <dgm:cxn modelId="{3631970F-CA00-48DA-94E5-71D3F0EBA659}" type="presParOf" srcId="{7DB75B76-417D-4C66-9073-002832D20F2B}" destId="{3FEEECD1-3373-4232-B683-85633F813460}" srcOrd="0" destOrd="0" presId="urn:microsoft.com/office/officeart/2008/layout/LinedList"/>
    <dgm:cxn modelId="{23C05A45-4016-4159-B5CF-30EAE2F4007D}" type="presParOf" srcId="{7DB75B76-417D-4C66-9073-002832D20F2B}" destId="{FB5B3EF0-B044-47A4-B831-931A5C6036B3}" srcOrd="1" destOrd="0" presId="urn:microsoft.com/office/officeart/2008/layout/LinedList"/>
    <dgm:cxn modelId="{50EE460D-38C5-4E75-BDE3-F43C6B984708}" type="presParOf" srcId="{122FB40B-684D-45AF-96C1-DE0DCB7E1157}" destId="{BAF7D447-224A-4749-9276-F5DCE9D128C4}" srcOrd="18" destOrd="0" presId="urn:microsoft.com/office/officeart/2008/layout/LinedList"/>
    <dgm:cxn modelId="{80E9DE37-1B22-442F-B27D-7536E6891363}" type="presParOf" srcId="{122FB40B-684D-45AF-96C1-DE0DCB7E1157}" destId="{90821BE6-2F84-4A25-A4FE-8B1D8F6CEFC3}" srcOrd="19" destOrd="0" presId="urn:microsoft.com/office/officeart/2008/layout/LinedList"/>
    <dgm:cxn modelId="{77317AF8-1965-4FB4-8F90-C123E7977153}" type="presParOf" srcId="{90821BE6-2F84-4A25-A4FE-8B1D8F6CEFC3}" destId="{8840014B-6A2F-4CA2-9E3D-CB11A69DE14A}" srcOrd="0" destOrd="0" presId="urn:microsoft.com/office/officeart/2008/layout/LinedList"/>
    <dgm:cxn modelId="{A980119F-BBB2-425F-BC6F-EE4F4D5C5099}" type="presParOf" srcId="{90821BE6-2F84-4A25-A4FE-8B1D8F6CEFC3}" destId="{F9ECAC78-E7C6-4B5F-98BB-60E146FEBE3A}" srcOrd="1" destOrd="0" presId="urn:microsoft.com/office/officeart/2008/layout/LinedList"/>
    <dgm:cxn modelId="{5DA7304B-FA13-4418-82CD-63D5FC56A80B}" type="presParOf" srcId="{122FB40B-684D-45AF-96C1-DE0DCB7E1157}" destId="{17348812-459C-4833-932C-68BD70420A7A}" srcOrd="20" destOrd="0" presId="urn:microsoft.com/office/officeart/2008/layout/LinedList"/>
    <dgm:cxn modelId="{28EE0C95-2856-40FF-8390-B8AAA8237AA0}" type="presParOf" srcId="{122FB40B-684D-45AF-96C1-DE0DCB7E1157}" destId="{CBBD1C79-76DB-4319-B86B-659A8AE2AF32}" srcOrd="21" destOrd="0" presId="urn:microsoft.com/office/officeart/2008/layout/LinedList"/>
    <dgm:cxn modelId="{35BBF30F-0971-4164-973F-3A3A4A708E85}" type="presParOf" srcId="{CBBD1C79-76DB-4319-B86B-659A8AE2AF32}" destId="{08B7F977-0F6E-4380-9C51-DEFE09AABFD9}" srcOrd="0" destOrd="0" presId="urn:microsoft.com/office/officeart/2008/layout/LinedList"/>
    <dgm:cxn modelId="{AD3338C2-0A55-4A44-9DEB-402A5C60F404}" type="presParOf" srcId="{CBBD1C79-76DB-4319-B86B-659A8AE2AF32}" destId="{AE1FE203-8B10-4CBC-B510-963902BA3FC3}" srcOrd="1" destOrd="0" presId="urn:microsoft.com/office/officeart/2008/layout/LinedList"/>
    <dgm:cxn modelId="{022F26C7-59F6-4C75-8305-6C1773DC9C23}" type="presParOf" srcId="{122FB40B-684D-45AF-96C1-DE0DCB7E1157}" destId="{7228B31E-101F-48CD-B253-39070F025108}" srcOrd="22" destOrd="0" presId="urn:microsoft.com/office/officeart/2008/layout/LinedList"/>
    <dgm:cxn modelId="{C9A1EE0F-FBF1-4020-A0A2-6D618FBA0E4B}" type="presParOf" srcId="{122FB40B-684D-45AF-96C1-DE0DCB7E1157}" destId="{F1680619-C21F-4301-B6C4-942545893735}" srcOrd="23" destOrd="0" presId="urn:microsoft.com/office/officeart/2008/layout/LinedList"/>
    <dgm:cxn modelId="{EC91E83C-7976-434E-BC67-CF8BB278CD6C}" type="presParOf" srcId="{F1680619-C21F-4301-B6C4-942545893735}" destId="{BB677ABA-D565-4602-AE94-2A731C62D475}" srcOrd="0" destOrd="0" presId="urn:microsoft.com/office/officeart/2008/layout/LinedList"/>
    <dgm:cxn modelId="{E1C5B78B-CCB6-446B-B76D-156D6FB72CEE}" type="presParOf" srcId="{F1680619-C21F-4301-B6C4-942545893735}" destId="{DA2C076D-9F9A-4DE6-A56C-901BFA7D9EC6}" srcOrd="1" destOrd="0" presId="urn:microsoft.com/office/officeart/2008/layout/LinedList"/>
    <dgm:cxn modelId="{F7C1CB68-54E5-4FAC-988E-E8625FF89572}" type="presParOf" srcId="{122FB40B-684D-45AF-96C1-DE0DCB7E1157}" destId="{43A3D2C4-EB77-4FB1-9A8D-007D81592E70}" srcOrd="24" destOrd="0" presId="urn:microsoft.com/office/officeart/2008/layout/LinedList"/>
    <dgm:cxn modelId="{69BBA717-6E40-41F8-8010-5994BA77C944}" type="presParOf" srcId="{122FB40B-684D-45AF-96C1-DE0DCB7E1157}" destId="{C7FFBA81-71DB-4A33-8951-6C53CF8C283D}" srcOrd="25" destOrd="0" presId="urn:microsoft.com/office/officeart/2008/layout/LinedList"/>
    <dgm:cxn modelId="{D14A0030-2013-4E68-BA65-112EA5ED4E9F}" type="presParOf" srcId="{C7FFBA81-71DB-4A33-8951-6C53CF8C283D}" destId="{ECAA2334-9863-426E-BBCF-FFCDCF5978A2}" srcOrd="0" destOrd="0" presId="urn:microsoft.com/office/officeart/2008/layout/LinedList"/>
    <dgm:cxn modelId="{B279E88A-0E5D-4891-8D22-2A649EA6F064}" type="presParOf" srcId="{C7FFBA81-71DB-4A33-8951-6C53CF8C283D}" destId="{624F0DC9-AE51-4889-8F33-AC9D231878A9}" srcOrd="1" destOrd="0" presId="urn:microsoft.com/office/officeart/2008/layout/LinedList"/>
    <dgm:cxn modelId="{33645D92-17E2-408A-8FD8-D2C944902B3D}" type="presParOf" srcId="{122FB40B-684D-45AF-96C1-DE0DCB7E1157}" destId="{323AA38C-8698-455A-8D7C-44D6F6FD7DE0}" srcOrd="26" destOrd="0" presId="urn:microsoft.com/office/officeart/2008/layout/LinedList"/>
    <dgm:cxn modelId="{14F62608-698E-4F00-80B9-561F51F9D751}" type="presParOf" srcId="{122FB40B-684D-45AF-96C1-DE0DCB7E1157}" destId="{2E73CB9C-98B7-431A-9019-2B575F74C88C}" srcOrd="27" destOrd="0" presId="urn:microsoft.com/office/officeart/2008/layout/LinedList"/>
    <dgm:cxn modelId="{861C290E-91C1-4DA2-91A4-719A8B8CB3ED}" type="presParOf" srcId="{2E73CB9C-98B7-431A-9019-2B575F74C88C}" destId="{A45A0528-3F0B-4F19-B47B-EFD7F2301D5E}" srcOrd="0" destOrd="0" presId="urn:microsoft.com/office/officeart/2008/layout/LinedList"/>
    <dgm:cxn modelId="{D0020D15-2143-4DE7-ADC5-1F3241CB39C3}" type="presParOf" srcId="{2E73CB9C-98B7-431A-9019-2B575F74C88C}" destId="{F0D93066-56CC-43FB-AFB5-707262E7C268}" srcOrd="1" destOrd="0" presId="urn:microsoft.com/office/officeart/2008/layout/LinedList"/>
    <dgm:cxn modelId="{56309050-1EE0-4A7E-88CF-45932080C790}" type="presParOf" srcId="{122FB40B-684D-45AF-96C1-DE0DCB7E1157}" destId="{D405B827-832F-4CD8-92D8-1D35E87F1E53}" srcOrd="28" destOrd="0" presId="urn:microsoft.com/office/officeart/2008/layout/LinedList"/>
    <dgm:cxn modelId="{B604E288-E2FC-438C-BCAB-C1EE118605D5}" type="presParOf" srcId="{122FB40B-684D-45AF-96C1-DE0DCB7E1157}" destId="{5914144F-E6D3-461B-9AFF-F34A66FFD610}" srcOrd="29" destOrd="0" presId="urn:microsoft.com/office/officeart/2008/layout/LinedList"/>
    <dgm:cxn modelId="{823BA732-DC86-47E8-B739-1F1BF4F947A5}" type="presParOf" srcId="{5914144F-E6D3-461B-9AFF-F34A66FFD610}" destId="{01A825BC-481D-4876-BB67-011E873D943B}" srcOrd="0" destOrd="0" presId="urn:microsoft.com/office/officeart/2008/layout/LinedList"/>
    <dgm:cxn modelId="{AE631021-BB32-4B71-9490-5277095D6FDD}" type="presParOf" srcId="{5914144F-E6D3-461B-9AFF-F34A66FFD610}" destId="{0D5D7E49-2443-4657-B49C-036FB95080CD}" srcOrd="1" destOrd="0" presId="urn:microsoft.com/office/officeart/2008/layout/LinedList"/>
    <dgm:cxn modelId="{7EC14A61-5A36-4E53-B908-5F008CC2DEF2}" type="presParOf" srcId="{122FB40B-684D-45AF-96C1-DE0DCB7E1157}" destId="{82CEE242-1D65-4B2E-941E-4EE1B98ABCD4}" srcOrd="30" destOrd="0" presId="urn:microsoft.com/office/officeart/2008/layout/LinedList"/>
    <dgm:cxn modelId="{3A157548-F982-4F14-90DC-A78355FFF212}" type="presParOf" srcId="{122FB40B-684D-45AF-96C1-DE0DCB7E1157}" destId="{7A2A9520-4418-4A5D-9C80-0BA924807143}" srcOrd="31" destOrd="0" presId="urn:microsoft.com/office/officeart/2008/layout/LinedList"/>
    <dgm:cxn modelId="{5D50F731-9D5D-422C-BC1D-C069C6F49406}" type="presParOf" srcId="{7A2A9520-4418-4A5D-9C80-0BA924807143}" destId="{50D5B39A-61DF-4965-A19D-FF36247136C7}" srcOrd="0" destOrd="0" presId="urn:microsoft.com/office/officeart/2008/layout/LinedList"/>
    <dgm:cxn modelId="{315C8956-7361-45BD-A3A4-A1771FAB6E14}" type="presParOf" srcId="{7A2A9520-4418-4A5D-9C80-0BA924807143}" destId="{281C51FC-42A5-44DE-AB7A-714C418DBF65}" srcOrd="1" destOrd="0" presId="urn:microsoft.com/office/officeart/2008/layout/LinedList"/>
    <dgm:cxn modelId="{FFD1D482-2C6B-4984-839D-ADEA5B342E92}" type="presParOf" srcId="{122FB40B-684D-45AF-96C1-DE0DCB7E1157}" destId="{25B6D380-3CD1-42D1-8A44-E14EA39FAAAA}" srcOrd="32" destOrd="0" presId="urn:microsoft.com/office/officeart/2008/layout/LinedList"/>
    <dgm:cxn modelId="{D7CBCF8F-AD90-44FA-89B1-333C4969609A}" type="presParOf" srcId="{122FB40B-684D-45AF-96C1-DE0DCB7E1157}" destId="{5B8FDBFB-8A3E-47D1-9D94-983434D5D351}" srcOrd="33" destOrd="0" presId="urn:microsoft.com/office/officeart/2008/layout/LinedList"/>
    <dgm:cxn modelId="{89715D6E-7C19-47CA-8F60-727C1C33F81D}" type="presParOf" srcId="{5B8FDBFB-8A3E-47D1-9D94-983434D5D351}" destId="{AC0DD93B-9291-4133-9038-2750B271B54C}" srcOrd="0" destOrd="0" presId="urn:microsoft.com/office/officeart/2008/layout/LinedList"/>
    <dgm:cxn modelId="{FB2BE9EF-F21F-4B12-9558-70F01A679B94}" type="presParOf" srcId="{5B8FDBFB-8A3E-47D1-9D94-983434D5D351}" destId="{3DAC9A69-694E-4DBE-BA2B-4BD706D959C2}" srcOrd="1" destOrd="0" presId="urn:microsoft.com/office/officeart/2008/layout/LinedList"/>
    <dgm:cxn modelId="{D6008853-AE62-4C59-B8EB-0F718EAFECF1}" type="presParOf" srcId="{122FB40B-684D-45AF-96C1-DE0DCB7E1157}" destId="{14B9E4EF-A670-4021-80C6-44A34F9BA179}" srcOrd="34" destOrd="0" presId="urn:microsoft.com/office/officeart/2008/layout/LinedList"/>
    <dgm:cxn modelId="{3A67A103-8991-494E-B515-B7D367BCEE5B}" type="presParOf" srcId="{122FB40B-684D-45AF-96C1-DE0DCB7E1157}" destId="{B9B38D7B-8E46-4F8F-8E97-961854594985}" srcOrd="35" destOrd="0" presId="urn:microsoft.com/office/officeart/2008/layout/LinedList"/>
    <dgm:cxn modelId="{B0CDEA4A-46DC-41E4-AD81-797E991AA281}" type="presParOf" srcId="{B9B38D7B-8E46-4F8F-8E97-961854594985}" destId="{55B6590B-A537-462A-95BD-831374ADC8C3}" srcOrd="0" destOrd="0" presId="urn:microsoft.com/office/officeart/2008/layout/LinedList"/>
    <dgm:cxn modelId="{29EA3C7C-668F-4424-97E4-FC4434DDE225}" type="presParOf" srcId="{B9B38D7B-8E46-4F8F-8E97-961854594985}" destId="{7DFF9A3F-51E6-4FAA-8070-963193BE9850}" srcOrd="1" destOrd="0" presId="urn:microsoft.com/office/officeart/2008/layout/LinedList"/>
    <dgm:cxn modelId="{A81CAFC0-76F3-4E4B-8D06-F53B581AEF95}" type="presParOf" srcId="{122FB40B-684D-45AF-96C1-DE0DCB7E1157}" destId="{827D4944-16E2-41BB-AE87-B885D7BF39D2}" srcOrd="36" destOrd="0" presId="urn:microsoft.com/office/officeart/2008/layout/LinedList"/>
    <dgm:cxn modelId="{B087CD74-BBBD-48E3-B5F4-7A9AD73F168D}" type="presParOf" srcId="{122FB40B-684D-45AF-96C1-DE0DCB7E1157}" destId="{8E9F3594-D7F5-4930-8CAF-E08F5539D270}" srcOrd="37" destOrd="0" presId="urn:microsoft.com/office/officeart/2008/layout/LinedList"/>
    <dgm:cxn modelId="{1B7E33BA-CBBA-442D-9358-604DB941D267}" type="presParOf" srcId="{8E9F3594-D7F5-4930-8CAF-E08F5539D270}" destId="{6A08DE56-A2C8-4CDE-A1C4-27AEDB6F699C}" srcOrd="0" destOrd="0" presId="urn:microsoft.com/office/officeart/2008/layout/LinedList"/>
    <dgm:cxn modelId="{EEFFCD9D-83C5-432D-AA36-EA66828493CA}" type="presParOf" srcId="{8E9F3594-D7F5-4930-8CAF-E08F5539D270}" destId="{DD867202-B9F7-4A7D-B467-9CE1E5B256B4}" srcOrd="1" destOrd="0" presId="urn:microsoft.com/office/officeart/2008/layout/LinedList"/>
    <dgm:cxn modelId="{570E9B50-1EEB-4F00-AC63-71F17EE7948E}" type="presParOf" srcId="{122FB40B-684D-45AF-96C1-DE0DCB7E1157}" destId="{DE2317B4-BC4C-4208-8D55-0B7AD0B123E0}" srcOrd="38" destOrd="0" presId="urn:microsoft.com/office/officeart/2008/layout/LinedList"/>
    <dgm:cxn modelId="{89AD4E58-17D5-4FD2-9F65-4CA3B8C24C14}" type="presParOf" srcId="{122FB40B-684D-45AF-96C1-DE0DCB7E1157}" destId="{81EA3ADD-58F3-4FB7-A7A1-84B580EDA975}" srcOrd="39" destOrd="0" presId="urn:microsoft.com/office/officeart/2008/layout/LinedList"/>
    <dgm:cxn modelId="{4F711C02-8816-46BC-B99C-0E1313951CEA}" type="presParOf" srcId="{81EA3ADD-58F3-4FB7-A7A1-84B580EDA975}" destId="{B3E8B1BB-D9FC-4A6A-8420-CFD369390615}" srcOrd="0" destOrd="0" presId="urn:microsoft.com/office/officeart/2008/layout/LinedList"/>
    <dgm:cxn modelId="{71BE321A-1A8B-4F3C-B6E2-BA2331DEB5DF}" type="presParOf" srcId="{81EA3ADD-58F3-4FB7-A7A1-84B580EDA975}" destId="{BFECD536-336F-4792-8BEF-71E45E4F02E5}" srcOrd="1" destOrd="0" presId="urn:microsoft.com/office/officeart/2008/layout/LinedList"/>
    <dgm:cxn modelId="{82480954-2694-48E0-9931-9FDBCC874F48}" type="presParOf" srcId="{122FB40B-684D-45AF-96C1-DE0DCB7E1157}" destId="{14BB3F62-7271-4D2D-BAAF-698DF0859AA1}" srcOrd="40" destOrd="0" presId="urn:microsoft.com/office/officeart/2008/layout/LinedList"/>
    <dgm:cxn modelId="{CC921A8B-6A18-44B5-AA51-4324245FAD93}" type="presParOf" srcId="{122FB40B-684D-45AF-96C1-DE0DCB7E1157}" destId="{43B3A956-BC2F-4DA1-839B-95F42DF6D651}" srcOrd="41" destOrd="0" presId="urn:microsoft.com/office/officeart/2008/layout/LinedList"/>
    <dgm:cxn modelId="{C174EE7B-3CFC-438C-BCD2-E1ECB40E8A1F}" type="presParOf" srcId="{43B3A956-BC2F-4DA1-839B-95F42DF6D651}" destId="{21121EA3-BDD2-4A3B-A00E-9B0A6B13EE28}" srcOrd="0" destOrd="0" presId="urn:microsoft.com/office/officeart/2008/layout/LinedList"/>
    <dgm:cxn modelId="{3606F2A2-2E8F-4D2A-B00D-DDB199AF0E04}" type="presParOf" srcId="{43B3A956-BC2F-4DA1-839B-95F42DF6D651}" destId="{12269D89-B3E5-438A-977B-23198C466D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BF0058-D6E1-41CD-93DA-017EAB27FF0C}"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2CE0438F-EAE9-482B-9036-CAF2A35ACB29}">
      <dgm:prSet/>
      <dgm:spPr/>
      <dgm:t>
        <a:bodyPr/>
        <a:lstStyle/>
        <a:p>
          <a:r>
            <a:rPr lang="es-ES"/>
            <a:t>Ingreso de Usuario</a:t>
          </a:r>
          <a:endParaRPr lang="en-US"/>
        </a:p>
      </dgm:t>
    </dgm:pt>
    <dgm:pt modelId="{F934704D-C0ED-47B0-999F-15CBD98B7CE8}" type="parTrans" cxnId="{E90D1C15-0D7C-454D-80AD-169DB13BA737}">
      <dgm:prSet/>
      <dgm:spPr/>
      <dgm:t>
        <a:bodyPr/>
        <a:lstStyle/>
        <a:p>
          <a:endParaRPr lang="en-US"/>
        </a:p>
      </dgm:t>
    </dgm:pt>
    <dgm:pt modelId="{D39370AF-A005-4E83-8B6B-A489562BA7FB}" type="sibTrans" cxnId="{E90D1C15-0D7C-454D-80AD-169DB13BA737}">
      <dgm:prSet/>
      <dgm:spPr/>
      <dgm:t>
        <a:bodyPr/>
        <a:lstStyle/>
        <a:p>
          <a:endParaRPr lang="en-US"/>
        </a:p>
      </dgm:t>
    </dgm:pt>
    <dgm:pt modelId="{B3B0578C-8D78-472F-90CC-DBC25CD2EB79}">
      <dgm:prSet/>
      <dgm:spPr/>
      <dgm:t>
        <a:bodyPr/>
        <a:lstStyle/>
        <a:p>
          <a:r>
            <a:rPr lang="es-ES"/>
            <a:t>Notificación de Producto Próximo a Vencerse</a:t>
          </a:r>
          <a:endParaRPr lang="en-US"/>
        </a:p>
      </dgm:t>
    </dgm:pt>
    <dgm:pt modelId="{CF449B22-E066-4C45-8200-BF0AA6D14644}" type="parTrans" cxnId="{6C5C7E2F-6292-4E14-8D6F-FC222A4BD3C4}">
      <dgm:prSet/>
      <dgm:spPr/>
      <dgm:t>
        <a:bodyPr/>
        <a:lstStyle/>
        <a:p>
          <a:endParaRPr lang="en-US"/>
        </a:p>
      </dgm:t>
    </dgm:pt>
    <dgm:pt modelId="{30D9621E-22E7-4CE8-BAF0-71848DF8AC6D}" type="sibTrans" cxnId="{6C5C7E2F-6292-4E14-8D6F-FC222A4BD3C4}">
      <dgm:prSet/>
      <dgm:spPr/>
      <dgm:t>
        <a:bodyPr/>
        <a:lstStyle/>
        <a:p>
          <a:endParaRPr lang="en-US"/>
        </a:p>
      </dgm:t>
    </dgm:pt>
    <dgm:pt modelId="{B59BBC16-BD02-4268-A19C-0722F18A0573}">
      <dgm:prSet/>
      <dgm:spPr/>
      <dgm:t>
        <a:bodyPr/>
        <a:lstStyle/>
        <a:p>
          <a:r>
            <a:rPr lang="es-ES"/>
            <a:t>Notificación de Factura en Estado de Crédito</a:t>
          </a:r>
          <a:endParaRPr lang="en-US"/>
        </a:p>
      </dgm:t>
    </dgm:pt>
    <dgm:pt modelId="{B8CB1446-6409-4F1F-BE0C-23A89237F40D}" type="parTrans" cxnId="{5ED9DB3A-9A9E-44A9-BF36-517E87466343}">
      <dgm:prSet/>
      <dgm:spPr/>
      <dgm:t>
        <a:bodyPr/>
        <a:lstStyle/>
        <a:p>
          <a:endParaRPr lang="en-US"/>
        </a:p>
      </dgm:t>
    </dgm:pt>
    <dgm:pt modelId="{DE5A66CD-BC96-4584-9AA2-7502F995BF92}" type="sibTrans" cxnId="{5ED9DB3A-9A9E-44A9-BF36-517E87466343}">
      <dgm:prSet/>
      <dgm:spPr/>
      <dgm:t>
        <a:bodyPr/>
        <a:lstStyle/>
        <a:p>
          <a:endParaRPr lang="en-US"/>
        </a:p>
      </dgm:t>
    </dgm:pt>
    <dgm:pt modelId="{DB964895-E496-4B3E-9BD1-2FDD0CCE659D}">
      <dgm:prSet/>
      <dgm:spPr/>
      <dgm:t>
        <a:bodyPr/>
        <a:lstStyle/>
        <a:p>
          <a:r>
            <a:rPr lang="es-ES"/>
            <a:t>Registro de Devolución </a:t>
          </a:r>
          <a:endParaRPr lang="en-US"/>
        </a:p>
      </dgm:t>
    </dgm:pt>
    <dgm:pt modelId="{23F839FF-DBAC-4FCE-AF16-289DDCAEF84F}" type="parTrans" cxnId="{DD4E21D3-D973-4149-AEDA-0ADD4A10C08D}">
      <dgm:prSet/>
      <dgm:spPr/>
      <dgm:t>
        <a:bodyPr/>
        <a:lstStyle/>
        <a:p>
          <a:endParaRPr lang="en-US"/>
        </a:p>
      </dgm:t>
    </dgm:pt>
    <dgm:pt modelId="{1D494DBA-5EAB-4BC0-9247-EE9FCDE42C58}" type="sibTrans" cxnId="{DD4E21D3-D973-4149-AEDA-0ADD4A10C08D}">
      <dgm:prSet/>
      <dgm:spPr/>
      <dgm:t>
        <a:bodyPr/>
        <a:lstStyle/>
        <a:p>
          <a:endParaRPr lang="en-US"/>
        </a:p>
      </dgm:t>
    </dgm:pt>
    <dgm:pt modelId="{E2955A58-8A38-4087-A625-F4871C8AA79E}">
      <dgm:prSet/>
      <dgm:spPr/>
      <dgm:t>
        <a:bodyPr/>
        <a:lstStyle/>
        <a:p>
          <a:r>
            <a:rPr lang="es-ES"/>
            <a:t>Ingreso de Medicamentos Externos a una Compra Previamente Registrada</a:t>
          </a:r>
          <a:endParaRPr lang="en-US"/>
        </a:p>
      </dgm:t>
    </dgm:pt>
    <dgm:pt modelId="{4FA1376B-5596-41F1-92C5-7CB356384938}" type="parTrans" cxnId="{1F1E4550-A8AB-41B8-8328-B45354DE3636}">
      <dgm:prSet/>
      <dgm:spPr/>
      <dgm:t>
        <a:bodyPr/>
        <a:lstStyle/>
        <a:p>
          <a:endParaRPr lang="en-US"/>
        </a:p>
      </dgm:t>
    </dgm:pt>
    <dgm:pt modelId="{3907C0F7-054F-42B3-9CAF-FB212BB63CB0}" type="sibTrans" cxnId="{1F1E4550-A8AB-41B8-8328-B45354DE3636}">
      <dgm:prSet/>
      <dgm:spPr/>
      <dgm:t>
        <a:bodyPr/>
        <a:lstStyle/>
        <a:p>
          <a:endParaRPr lang="en-US"/>
        </a:p>
      </dgm:t>
    </dgm:pt>
    <dgm:pt modelId="{C7FF7833-2B1E-445F-823D-004D1E143D65}">
      <dgm:prSet/>
      <dgm:spPr/>
      <dgm:t>
        <a:bodyPr/>
        <a:lstStyle/>
        <a:p>
          <a:r>
            <a:rPr lang="es-ES"/>
            <a:t>Generación y Consulta de Kardex Detallado por Artículo</a:t>
          </a:r>
          <a:endParaRPr lang="en-US"/>
        </a:p>
      </dgm:t>
    </dgm:pt>
    <dgm:pt modelId="{62EA81E8-3306-4887-AFE1-7005841D454E}" type="parTrans" cxnId="{B73B566A-3BEF-4346-81A9-E01C0A00F0D5}">
      <dgm:prSet/>
      <dgm:spPr/>
      <dgm:t>
        <a:bodyPr/>
        <a:lstStyle/>
        <a:p>
          <a:endParaRPr lang="en-US"/>
        </a:p>
      </dgm:t>
    </dgm:pt>
    <dgm:pt modelId="{09DF882D-541B-4161-A7F6-0025F90D414B}" type="sibTrans" cxnId="{B73B566A-3BEF-4346-81A9-E01C0A00F0D5}">
      <dgm:prSet/>
      <dgm:spPr/>
      <dgm:t>
        <a:bodyPr/>
        <a:lstStyle/>
        <a:p>
          <a:endParaRPr lang="en-US"/>
        </a:p>
      </dgm:t>
    </dgm:pt>
    <dgm:pt modelId="{91B9DA87-6F01-48B7-AA0E-7B25FE2D7BBF}">
      <dgm:prSet/>
      <dgm:spPr/>
      <dgm:t>
        <a:bodyPr/>
        <a:lstStyle/>
        <a:p>
          <a:r>
            <a:rPr lang="es-ES"/>
            <a:t>Generación de Alerta por Stock Bajo</a:t>
          </a:r>
          <a:endParaRPr lang="en-US"/>
        </a:p>
      </dgm:t>
    </dgm:pt>
    <dgm:pt modelId="{3670A784-D2F8-45ED-84D1-7DD28DD00AC8}" type="parTrans" cxnId="{58FDEC83-A49B-4E32-AF8D-47F29486917D}">
      <dgm:prSet/>
      <dgm:spPr/>
      <dgm:t>
        <a:bodyPr/>
        <a:lstStyle/>
        <a:p>
          <a:endParaRPr lang="en-US"/>
        </a:p>
      </dgm:t>
    </dgm:pt>
    <dgm:pt modelId="{E443424C-436E-4A75-9145-462157603FBD}" type="sibTrans" cxnId="{58FDEC83-A49B-4E32-AF8D-47F29486917D}">
      <dgm:prSet/>
      <dgm:spPr/>
      <dgm:t>
        <a:bodyPr/>
        <a:lstStyle/>
        <a:p>
          <a:endParaRPr lang="en-US"/>
        </a:p>
      </dgm:t>
    </dgm:pt>
    <dgm:pt modelId="{A93196B7-54DB-41ED-A0C2-B464B4BF0C9D}">
      <dgm:prSet/>
      <dgm:spPr/>
      <dgm:t>
        <a:bodyPr/>
        <a:lstStyle/>
        <a:p>
          <a:r>
            <a:rPr lang="es-ES"/>
            <a:t>Registro y Consulta de Observaciones de Vendedores sobre Interacciones con Clientes</a:t>
          </a:r>
          <a:endParaRPr lang="en-US"/>
        </a:p>
      </dgm:t>
    </dgm:pt>
    <dgm:pt modelId="{D2EC6430-36B6-4111-BFB8-3758DE130B98}" type="parTrans" cxnId="{CDC76267-962E-4351-8898-276C16BC5B3D}">
      <dgm:prSet/>
      <dgm:spPr/>
      <dgm:t>
        <a:bodyPr/>
        <a:lstStyle/>
        <a:p>
          <a:endParaRPr lang="en-US"/>
        </a:p>
      </dgm:t>
    </dgm:pt>
    <dgm:pt modelId="{1CFDA444-82A5-4D6C-AF64-65DF49E28859}" type="sibTrans" cxnId="{CDC76267-962E-4351-8898-276C16BC5B3D}">
      <dgm:prSet/>
      <dgm:spPr/>
      <dgm:t>
        <a:bodyPr/>
        <a:lstStyle/>
        <a:p>
          <a:endParaRPr lang="en-US"/>
        </a:p>
      </dgm:t>
    </dgm:pt>
    <dgm:pt modelId="{B35F007B-10DD-493E-8159-19514B89D10E}">
      <dgm:prSet/>
      <dgm:spPr/>
      <dgm:t>
        <a:bodyPr/>
        <a:lstStyle/>
        <a:p>
          <a:r>
            <a:rPr lang="es-ES"/>
            <a:t>Cálculo Automático y Gestión de Bonificaciones</a:t>
          </a:r>
          <a:endParaRPr lang="en-US"/>
        </a:p>
      </dgm:t>
    </dgm:pt>
    <dgm:pt modelId="{1EDD7ACB-CE33-4719-8F08-AA743B4CC879}" type="parTrans" cxnId="{089C18BB-29E9-48AA-BDFF-F921924555FB}">
      <dgm:prSet/>
      <dgm:spPr/>
      <dgm:t>
        <a:bodyPr/>
        <a:lstStyle/>
        <a:p>
          <a:endParaRPr lang="en-US"/>
        </a:p>
      </dgm:t>
    </dgm:pt>
    <dgm:pt modelId="{7DFF56AB-D2D0-4493-9B1F-585F39C2E24A}" type="sibTrans" cxnId="{089C18BB-29E9-48AA-BDFF-F921924555FB}">
      <dgm:prSet/>
      <dgm:spPr/>
      <dgm:t>
        <a:bodyPr/>
        <a:lstStyle/>
        <a:p>
          <a:endParaRPr lang="en-US"/>
        </a:p>
      </dgm:t>
    </dgm:pt>
    <dgm:pt modelId="{19B85D0F-15F9-4C7B-A8A4-0C1E4FB07828}">
      <dgm:prSet/>
      <dgm:spPr/>
      <dgm:t>
        <a:bodyPr/>
        <a:lstStyle/>
        <a:p>
          <a:r>
            <a:rPr lang="es-ES"/>
            <a:t>Modificación Controlada del Precio de un Producto</a:t>
          </a:r>
          <a:endParaRPr lang="en-US"/>
        </a:p>
      </dgm:t>
    </dgm:pt>
    <dgm:pt modelId="{B73BC02F-0D20-418A-9B29-63B27FF079CA}" type="parTrans" cxnId="{D69B1AF7-9D8F-4598-AC04-9FB8352AA531}">
      <dgm:prSet/>
      <dgm:spPr/>
      <dgm:t>
        <a:bodyPr/>
        <a:lstStyle/>
        <a:p>
          <a:endParaRPr lang="en-US"/>
        </a:p>
      </dgm:t>
    </dgm:pt>
    <dgm:pt modelId="{01F84E9F-F6AB-40C6-B718-367FC28AA0B0}" type="sibTrans" cxnId="{D69B1AF7-9D8F-4598-AC04-9FB8352AA531}">
      <dgm:prSet/>
      <dgm:spPr/>
      <dgm:t>
        <a:bodyPr/>
        <a:lstStyle/>
        <a:p>
          <a:endParaRPr lang="en-US"/>
        </a:p>
      </dgm:t>
    </dgm:pt>
    <dgm:pt modelId="{09C96C86-D848-4F38-929B-6C4A264D2296}" type="pres">
      <dgm:prSet presAssocID="{66BF0058-D6E1-41CD-93DA-017EAB27FF0C}" presName="Name0" presStyleCnt="0">
        <dgm:presLayoutVars>
          <dgm:dir/>
          <dgm:resizeHandles val="exact"/>
        </dgm:presLayoutVars>
      </dgm:prSet>
      <dgm:spPr/>
    </dgm:pt>
    <dgm:pt modelId="{C8D016DA-33BB-4556-84B1-C18B09D33D29}" type="pres">
      <dgm:prSet presAssocID="{2CE0438F-EAE9-482B-9036-CAF2A35ACB29}" presName="node" presStyleLbl="node1" presStyleIdx="0" presStyleCnt="10">
        <dgm:presLayoutVars>
          <dgm:bulletEnabled val="1"/>
        </dgm:presLayoutVars>
      </dgm:prSet>
      <dgm:spPr/>
    </dgm:pt>
    <dgm:pt modelId="{4F3A3B43-4C95-4893-A69F-570C1E4459A4}" type="pres">
      <dgm:prSet presAssocID="{D39370AF-A005-4E83-8B6B-A489562BA7FB}" presName="sibTrans" presStyleLbl="sibTrans1D1" presStyleIdx="0" presStyleCnt="9"/>
      <dgm:spPr/>
    </dgm:pt>
    <dgm:pt modelId="{A87C90FA-6E61-4216-9CEA-5E9E29FE6F6E}" type="pres">
      <dgm:prSet presAssocID="{D39370AF-A005-4E83-8B6B-A489562BA7FB}" presName="connectorText" presStyleLbl="sibTrans1D1" presStyleIdx="0" presStyleCnt="9"/>
      <dgm:spPr/>
    </dgm:pt>
    <dgm:pt modelId="{32F5FF99-27B8-40F6-B6A6-640D75A04827}" type="pres">
      <dgm:prSet presAssocID="{B3B0578C-8D78-472F-90CC-DBC25CD2EB79}" presName="node" presStyleLbl="node1" presStyleIdx="1" presStyleCnt="10">
        <dgm:presLayoutVars>
          <dgm:bulletEnabled val="1"/>
        </dgm:presLayoutVars>
      </dgm:prSet>
      <dgm:spPr/>
    </dgm:pt>
    <dgm:pt modelId="{B844FBF8-AD9B-4D3B-974E-6E8C01887F68}" type="pres">
      <dgm:prSet presAssocID="{30D9621E-22E7-4CE8-BAF0-71848DF8AC6D}" presName="sibTrans" presStyleLbl="sibTrans1D1" presStyleIdx="1" presStyleCnt="9"/>
      <dgm:spPr/>
    </dgm:pt>
    <dgm:pt modelId="{29DD1E7E-EDB1-452A-B1DD-F244B86BA87E}" type="pres">
      <dgm:prSet presAssocID="{30D9621E-22E7-4CE8-BAF0-71848DF8AC6D}" presName="connectorText" presStyleLbl="sibTrans1D1" presStyleIdx="1" presStyleCnt="9"/>
      <dgm:spPr/>
    </dgm:pt>
    <dgm:pt modelId="{76EB47B8-24D3-44ED-9F7D-C026CF37DC25}" type="pres">
      <dgm:prSet presAssocID="{B59BBC16-BD02-4268-A19C-0722F18A0573}" presName="node" presStyleLbl="node1" presStyleIdx="2" presStyleCnt="10">
        <dgm:presLayoutVars>
          <dgm:bulletEnabled val="1"/>
        </dgm:presLayoutVars>
      </dgm:prSet>
      <dgm:spPr/>
    </dgm:pt>
    <dgm:pt modelId="{04707E0A-3763-47D7-96F3-14EC0152198E}" type="pres">
      <dgm:prSet presAssocID="{DE5A66CD-BC96-4584-9AA2-7502F995BF92}" presName="sibTrans" presStyleLbl="sibTrans1D1" presStyleIdx="2" presStyleCnt="9"/>
      <dgm:spPr/>
    </dgm:pt>
    <dgm:pt modelId="{558BE546-C8F3-4FE7-BEDD-6012BD207AF0}" type="pres">
      <dgm:prSet presAssocID="{DE5A66CD-BC96-4584-9AA2-7502F995BF92}" presName="connectorText" presStyleLbl="sibTrans1D1" presStyleIdx="2" presStyleCnt="9"/>
      <dgm:spPr/>
    </dgm:pt>
    <dgm:pt modelId="{D9018811-D93E-45FF-BAF6-7CDAA21532B1}" type="pres">
      <dgm:prSet presAssocID="{DB964895-E496-4B3E-9BD1-2FDD0CCE659D}" presName="node" presStyleLbl="node1" presStyleIdx="3" presStyleCnt="10">
        <dgm:presLayoutVars>
          <dgm:bulletEnabled val="1"/>
        </dgm:presLayoutVars>
      </dgm:prSet>
      <dgm:spPr/>
    </dgm:pt>
    <dgm:pt modelId="{B93402E3-C175-4E6A-937C-E86F18A52712}" type="pres">
      <dgm:prSet presAssocID="{1D494DBA-5EAB-4BC0-9247-EE9FCDE42C58}" presName="sibTrans" presStyleLbl="sibTrans1D1" presStyleIdx="3" presStyleCnt="9"/>
      <dgm:spPr/>
    </dgm:pt>
    <dgm:pt modelId="{24DD5093-B136-4DC9-B126-6163CDBCB45E}" type="pres">
      <dgm:prSet presAssocID="{1D494DBA-5EAB-4BC0-9247-EE9FCDE42C58}" presName="connectorText" presStyleLbl="sibTrans1D1" presStyleIdx="3" presStyleCnt="9"/>
      <dgm:spPr/>
    </dgm:pt>
    <dgm:pt modelId="{12EAB497-CEEB-4D17-9C58-20F745DCB6B6}" type="pres">
      <dgm:prSet presAssocID="{E2955A58-8A38-4087-A625-F4871C8AA79E}" presName="node" presStyleLbl="node1" presStyleIdx="4" presStyleCnt="10">
        <dgm:presLayoutVars>
          <dgm:bulletEnabled val="1"/>
        </dgm:presLayoutVars>
      </dgm:prSet>
      <dgm:spPr/>
    </dgm:pt>
    <dgm:pt modelId="{C3879EAF-272C-40FE-A15A-68C65EE6151F}" type="pres">
      <dgm:prSet presAssocID="{3907C0F7-054F-42B3-9CAF-FB212BB63CB0}" presName="sibTrans" presStyleLbl="sibTrans1D1" presStyleIdx="4" presStyleCnt="9"/>
      <dgm:spPr/>
    </dgm:pt>
    <dgm:pt modelId="{990A1F2C-B7F6-46DC-9493-98696830A914}" type="pres">
      <dgm:prSet presAssocID="{3907C0F7-054F-42B3-9CAF-FB212BB63CB0}" presName="connectorText" presStyleLbl="sibTrans1D1" presStyleIdx="4" presStyleCnt="9"/>
      <dgm:spPr/>
    </dgm:pt>
    <dgm:pt modelId="{B0BAD11B-5FDC-4153-A5A8-4BC47E909D93}" type="pres">
      <dgm:prSet presAssocID="{C7FF7833-2B1E-445F-823D-004D1E143D65}" presName="node" presStyleLbl="node1" presStyleIdx="5" presStyleCnt="10">
        <dgm:presLayoutVars>
          <dgm:bulletEnabled val="1"/>
        </dgm:presLayoutVars>
      </dgm:prSet>
      <dgm:spPr/>
    </dgm:pt>
    <dgm:pt modelId="{47764E7F-02D3-4ED2-9635-480827C0B728}" type="pres">
      <dgm:prSet presAssocID="{09DF882D-541B-4161-A7F6-0025F90D414B}" presName="sibTrans" presStyleLbl="sibTrans1D1" presStyleIdx="5" presStyleCnt="9"/>
      <dgm:spPr/>
    </dgm:pt>
    <dgm:pt modelId="{28FF7E93-04B3-4DA5-9335-E93C25BB490A}" type="pres">
      <dgm:prSet presAssocID="{09DF882D-541B-4161-A7F6-0025F90D414B}" presName="connectorText" presStyleLbl="sibTrans1D1" presStyleIdx="5" presStyleCnt="9"/>
      <dgm:spPr/>
    </dgm:pt>
    <dgm:pt modelId="{364A2F75-B6CE-4AD3-AEFE-B6DCDEF52A85}" type="pres">
      <dgm:prSet presAssocID="{91B9DA87-6F01-48B7-AA0E-7B25FE2D7BBF}" presName="node" presStyleLbl="node1" presStyleIdx="6" presStyleCnt="10">
        <dgm:presLayoutVars>
          <dgm:bulletEnabled val="1"/>
        </dgm:presLayoutVars>
      </dgm:prSet>
      <dgm:spPr/>
    </dgm:pt>
    <dgm:pt modelId="{26D05AEE-567D-4C19-93D5-D982B0217748}" type="pres">
      <dgm:prSet presAssocID="{E443424C-436E-4A75-9145-462157603FBD}" presName="sibTrans" presStyleLbl="sibTrans1D1" presStyleIdx="6" presStyleCnt="9"/>
      <dgm:spPr/>
    </dgm:pt>
    <dgm:pt modelId="{4A9E3748-6835-4C89-A5ED-19336B7C8C5B}" type="pres">
      <dgm:prSet presAssocID="{E443424C-436E-4A75-9145-462157603FBD}" presName="connectorText" presStyleLbl="sibTrans1D1" presStyleIdx="6" presStyleCnt="9"/>
      <dgm:spPr/>
    </dgm:pt>
    <dgm:pt modelId="{ABAE7365-DF31-4DE1-A919-1C1DC21D8EE8}" type="pres">
      <dgm:prSet presAssocID="{A93196B7-54DB-41ED-A0C2-B464B4BF0C9D}" presName="node" presStyleLbl="node1" presStyleIdx="7" presStyleCnt="10">
        <dgm:presLayoutVars>
          <dgm:bulletEnabled val="1"/>
        </dgm:presLayoutVars>
      </dgm:prSet>
      <dgm:spPr/>
    </dgm:pt>
    <dgm:pt modelId="{DAE81CF2-7F43-4FC1-A94C-47554B1ACF83}" type="pres">
      <dgm:prSet presAssocID="{1CFDA444-82A5-4D6C-AF64-65DF49E28859}" presName="sibTrans" presStyleLbl="sibTrans1D1" presStyleIdx="7" presStyleCnt="9"/>
      <dgm:spPr/>
    </dgm:pt>
    <dgm:pt modelId="{CC6B664D-DA40-4545-98D5-75069152C725}" type="pres">
      <dgm:prSet presAssocID="{1CFDA444-82A5-4D6C-AF64-65DF49E28859}" presName="connectorText" presStyleLbl="sibTrans1D1" presStyleIdx="7" presStyleCnt="9"/>
      <dgm:spPr/>
    </dgm:pt>
    <dgm:pt modelId="{6D942674-AA4F-4280-945E-591F8B1CCA95}" type="pres">
      <dgm:prSet presAssocID="{B35F007B-10DD-493E-8159-19514B89D10E}" presName="node" presStyleLbl="node1" presStyleIdx="8" presStyleCnt="10">
        <dgm:presLayoutVars>
          <dgm:bulletEnabled val="1"/>
        </dgm:presLayoutVars>
      </dgm:prSet>
      <dgm:spPr/>
    </dgm:pt>
    <dgm:pt modelId="{CBAF3C35-0FBF-4DB7-8095-904AE1209EB9}" type="pres">
      <dgm:prSet presAssocID="{7DFF56AB-D2D0-4493-9B1F-585F39C2E24A}" presName="sibTrans" presStyleLbl="sibTrans1D1" presStyleIdx="8" presStyleCnt="9"/>
      <dgm:spPr/>
    </dgm:pt>
    <dgm:pt modelId="{4D51A296-AC5D-4DE3-9F11-897AF0046DA6}" type="pres">
      <dgm:prSet presAssocID="{7DFF56AB-D2D0-4493-9B1F-585F39C2E24A}" presName="connectorText" presStyleLbl="sibTrans1D1" presStyleIdx="8" presStyleCnt="9"/>
      <dgm:spPr/>
    </dgm:pt>
    <dgm:pt modelId="{21F6F3E7-F2EA-44CF-A554-E24A4ACAE300}" type="pres">
      <dgm:prSet presAssocID="{19B85D0F-15F9-4C7B-A8A4-0C1E4FB07828}" presName="node" presStyleLbl="node1" presStyleIdx="9" presStyleCnt="10">
        <dgm:presLayoutVars>
          <dgm:bulletEnabled val="1"/>
        </dgm:presLayoutVars>
      </dgm:prSet>
      <dgm:spPr/>
    </dgm:pt>
  </dgm:ptLst>
  <dgm:cxnLst>
    <dgm:cxn modelId="{376E9902-5458-496B-AE8A-CF6E677C5F74}" type="presOf" srcId="{3907C0F7-054F-42B3-9CAF-FB212BB63CB0}" destId="{990A1F2C-B7F6-46DC-9493-98696830A914}" srcOrd="1" destOrd="0" presId="urn:microsoft.com/office/officeart/2016/7/layout/RepeatingBendingProcessNew"/>
    <dgm:cxn modelId="{E90D1C15-0D7C-454D-80AD-169DB13BA737}" srcId="{66BF0058-D6E1-41CD-93DA-017EAB27FF0C}" destId="{2CE0438F-EAE9-482B-9036-CAF2A35ACB29}" srcOrd="0" destOrd="0" parTransId="{F934704D-C0ED-47B0-999F-15CBD98B7CE8}" sibTransId="{D39370AF-A005-4E83-8B6B-A489562BA7FB}"/>
    <dgm:cxn modelId="{F63FA323-D9B6-4D87-B983-6A20E4A16E57}" type="presOf" srcId="{D39370AF-A005-4E83-8B6B-A489562BA7FB}" destId="{A87C90FA-6E61-4216-9CEA-5E9E29FE6F6E}" srcOrd="1" destOrd="0" presId="urn:microsoft.com/office/officeart/2016/7/layout/RepeatingBendingProcessNew"/>
    <dgm:cxn modelId="{6C5C7E2F-6292-4E14-8D6F-FC222A4BD3C4}" srcId="{66BF0058-D6E1-41CD-93DA-017EAB27FF0C}" destId="{B3B0578C-8D78-472F-90CC-DBC25CD2EB79}" srcOrd="1" destOrd="0" parTransId="{CF449B22-E066-4C45-8200-BF0AA6D14644}" sibTransId="{30D9621E-22E7-4CE8-BAF0-71848DF8AC6D}"/>
    <dgm:cxn modelId="{330A0B33-A56E-4D6B-B259-DB26F5FDB7A7}" type="presOf" srcId="{DB964895-E496-4B3E-9BD1-2FDD0CCE659D}" destId="{D9018811-D93E-45FF-BAF6-7CDAA21532B1}" srcOrd="0" destOrd="0" presId="urn:microsoft.com/office/officeart/2016/7/layout/RepeatingBendingProcessNew"/>
    <dgm:cxn modelId="{5ED9DB3A-9A9E-44A9-BF36-517E87466343}" srcId="{66BF0058-D6E1-41CD-93DA-017EAB27FF0C}" destId="{B59BBC16-BD02-4268-A19C-0722F18A0573}" srcOrd="2" destOrd="0" parTransId="{B8CB1446-6409-4F1F-BE0C-23A89237F40D}" sibTransId="{DE5A66CD-BC96-4584-9AA2-7502F995BF92}"/>
    <dgm:cxn modelId="{6D05105D-80EE-43C4-9628-CFD92FE4FDD6}" type="presOf" srcId="{1D494DBA-5EAB-4BC0-9247-EE9FCDE42C58}" destId="{24DD5093-B136-4DC9-B126-6163CDBCB45E}" srcOrd="1" destOrd="0" presId="urn:microsoft.com/office/officeart/2016/7/layout/RepeatingBendingProcessNew"/>
    <dgm:cxn modelId="{E592355D-7CB7-42EC-90B4-CB03CF91EC5B}" type="presOf" srcId="{3907C0F7-054F-42B3-9CAF-FB212BB63CB0}" destId="{C3879EAF-272C-40FE-A15A-68C65EE6151F}" srcOrd="0" destOrd="0" presId="urn:microsoft.com/office/officeart/2016/7/layout/RepeatingBendingProcessNew"/>
    <dgm:cxn modelId="{D61D0960-0687-4C71-98D3-13A81DA75AFC}" type="presOf" srcId="{30D9621E-22E7-4CE8-BAF0-71848DF8AC6D}" destId="{29DD1E7E-EDB1-452A-B1DD-F244B86BA87E}" srcOrd="1" destOrd="0" presId="urn:microsoft.com/office/officeart/2016/7/layout/RepeatingBendingProcessNew"/>
    <dgm:cxn modelId="{DB3C6844-3A89-434F-9343-C0B8C4809A7F}" type="presOf" srcId="{B35F007B-10DD-493E-8159-19514B89D10E}" destId="{6D942674-AA4F-4280-945E-591F8B1CCA95}" srcOrd="0" destOrd="0" presId="urn:microsoft.com/office/officeart/2016/7/layout/RepeatingBendingProcessNew"/>
    <dgm:cxn modelId="{CDC76267-962E-4351-8898-276C16BC5B3D}" srcId="{66BF0058-D6E1-41CD-93DA-017EAB27FF0C}" destId="{A93196B7-54DB-41ED-A0C2-B464B4BF0C9D}" srcOrd="7" destOrd="0" parTransId="{D2EC6430-36B6-4111-BFB8-3758DE130B98}" sibTransId="{1CFDA444-82A5-4D6C-AF64-65DF49E28859}"/>
    <dgm:cxn modelId="{B73B566A-3BEF-4346-81A9-E01C0A00F0D5}" srcId="{66BF0058-D6E1-41CD-93DA-017EAB27FF0C}" destId="{C7FF7833-2B1E-445F-823D-004D1E143D65}" srcOrd="5" destOrd="0" parTransId="{62EA81E8-3306-4887-AFE1-7005841D454E}" sibTransId="{09DF882D-541B-4161-A7F6-0025F90D414B}"/>
    <dgm:cxn modelId="{C037584B-5F66-4111-8691-8C6452636504}" type="presOf" srcId="{C7FF7833-2B1E-445F-823D-004D1E143D65}" destId="{B0BAD11B-5FDC-4153-A5A8-4BC47E909D93}" srcOrd="0" destOrd="0" presId="urn:microsoft.com/office/officeart/2016/7/layout/RepeatingBendingProcessNew"/>
    <dgm:cxn modelId="{9C6EF84D-57C9-403C-B7B7-8F8E828E73F9}" type="presOf" srcId="{1CFDA444-82A5-4D6C-AF64-65DF49E28859}" destId="{CC6B664D-DA40-4545-98D5-75069152C725}" srcOrd="1" destOrd="0" presId="urn:microsoft.com/office/officeart/2016/7/layout/RepeatingBendingProcessNew"/>
    <dgm:cxn modelId="{1F1E4550-A8AB-41B8-8328-B45354DE3636}" srcId="{66BF0058-D6E1-41CD-93DA-017EAB27FF0C}" destId="{E2955A58-8A38-4087-A625-F4871C8AA79E}" srcOrd="4" destOrd="0" parTransId="{4FA1376B-5596-41F1-92C5-7CB356384938}" sibTransId="{3907C0F7-054F-42B3-9CAF-FB212BB63CB0}"/>
    <dgm:cxn modelId="{0F2D7D70-B717-414C-88FA-AE6D3734F76E}" type="presOf" srcId="{1D494DBA-5EAB-4BC0-9247-EE9FCDE42C58}" destId="{B93402E3-C175-4E6A-937C-E86F18A52712}" srcOrd="0" destOrd="0" presId="urn:microsoft.com/office/officeart/2016/7/layout/RepeatingBendingProcessNew"/>
    <dgm:cxn modelId="{24412C71-3DF9-4296-A270-D2C9A0FA8EF7}" type="presOf" srcId="{30D9621E-22E7-4CE8-BAF0-71848DF8AC6D}" destId="{B844FBF8-AD9B-4D3B-974E-6E8C01887F68}" srcOrd="0" destOrd="0" presId="urn:microsoft.com/office/officeart/2016/7/layout/RepeatingBendingProcessNew"/>
    <dgm:cxn modelId="{706E2072-B851-4105-B412-BCFFFF9EF4A3}" type="presOf" srcId="{DE5A66CD-BC96-4584-9AA2-7502F995BF92}" destId="{04707E0A-3763-47D7-96F3-14EC0152198E}" srcOrd="0" destOrd="0" presId="urn:microsoft.com/office/officeart/2016/7/layout/RepeatingBendingProcessNew"/>
    <dgm:cxn modelId="{98312F74-2231-4A2F-AD5F-01FD56172876}" type="presOf" srcId="{19B85D0F-15F9-4C7B-A8A4-0C1E4FB07828}" destId="{21F6F3E7-F2EA-44CF-A554-E24A4ACAE300}" srcOrd="0" destOrd="0" presId="urn:microsoft.com/office/officeart/2016/7/layout/RepeatingBendingProcessNew"/>
    <dgm:cxn modelId="{8DC6767A-6A20-462E-916C-FEF521DD5203}" type="presOf" srcId="{09DF882D-541B-4161-A7F6-0025F90D414B}" destId="{47764E7F-02D3-4ED2-9635-480827C0B728}" srcOrd="0" destOrd="0" presId="urn:microsoft.com/office/officeart/2016/7/layout/RepeatingBendingProcessNew"/>
    <dgm:cxn modelId="{4FCF6E7B-AAF5-400D-8722-594CF9F9733C}" type="presOf" srcId="{09DF882D-541B-4161-A7F6-0025F90D414B}" destId="{28FF7E93-04B3-4DA5-9335-E93C25BB490A}" srcOrd="1" destOrd="0" presId="urn:microsoft.com/office/officeart/2016/7/layout/RepeatingBendingProcessNew"/>
    <dgm:cxn modelId="{B230F87B-B246-469B-B612-F23DC7F739D2}" type="presOf" srcId="{E443424C-436E-4A75-9145-462157603FBD}" destId="{26D05AEE-567D-4C19-93D5-D982B0217748}" srcOrd="0" destOrd="0" presId="urn:microsoft.com/office/officeart/2016/7/layout/RepeatingBendingProcessNew"/>
    <dgm:cxn modelId="{85067C7D-E4DE-4AF9-80C4-799688BFFFCC}" type="presOf" srcId="{E2955A58-8A38-4087-A625-F4871C8AA79E}" destId="{12EAB497-CEEB-4D17-9C58-20F745DCB6B6}" srcOrd="0" destOrd="0" presId="urn:microsoft.com/office/officeart/2016/7/layout/RepeatingBendingProcessNew"/>
    <dgm:cxn modelId="{58FDEC83-A49B-4E32-AF8D-47F29486917D}" srcId="{66BF0058-D6E1-41CD-93DA-017EAB27FF0C}" destId="{91B9DA87-6F01-48B7-AA0E-7B25FE2D7BBF}" srcOrd="6" destOrd="0" parTransId="{3670A784-D2F8-45ED-84D1-7DD28DD00AC8}" sibTransId="{E443424C-436E-4A75-9145-462157603FBD}"/>
    <dgm:cxn modelId="{DCC25285-003A-483E-94C2-3A83280C51CD}" type="presOf" srcId="{D39370AF-A005-4E83-8B6B-A489562BA7FB}" destId="{4F3A3B43-4C95-4893-A69F-570C1E4459A4}" srcOrd="0" destOrd="0" presId="urn:microsoft.com/office/officeart/2016/7/layout/RepeatingBendingProcessNew"/>
    <dgm:cxn modelId="{25519D95-1FDE-48D3-B752-34342AC3D93E}" type="presOf" srcId="{1CFDA444-82A5-4D6C-AF64-65DF49E28859}" destId="{DAE81CF2-7F43-4FC1-A94C-47554B1ACF83}" srcOrd="0" destOrd="0" presId="urn:microsoft.com/office/officeart/2016/7/layout/RepeatingBendingProcessNew"/>
    <dgm:cxn modelId="{A2B47A9B-CC2C-48EE-943F-7A5903A1002F}" type="presOf" srcId="{B3B0578C-8D78-472F-90CC-DBC25CD2EB79}" destId="{32F5FF99-27B8-40F6-B6A6-640D75A04827}" srcOrd="0" destOrd="0" presId="urn:microsoft.com/office/officeart/2016/7/layout/RepeatingBendingProcessNew"/>
    <dgm:cxn modelId="{C587B09B-8729-478C-B9D5-5E3B9D23920F}" type="presOf" srcId="{7DFF56AB-D2D0-4493-9B1F-585F39C2E24A}" destId="{CBAF3C35-0FBF-4DB7-8095-904AE1209EB9}" srcOrd="0" destOrd="0" presId="urn:microsoft.com/office/officeart/2016/7/layout/RepeatingBendingProcessNew"/>
    <dgm:cxn modelId="{F43AA3A6-99D4-408E-820F-F239146DFEB9}" type="presOf" srcId="{A93196B7-54DB-41ED-A0C2-B464B4BF0C9D}" destId="{ABAE7365-DF31-4DE1-A919-1C1DC21D8EE8}" srcOrd="0" destOrd="0" presId="urn:microsoft.com/office/officeart/2016/7/layout/RepeatingBendingProcessNew"/>
    <dgm:cxn modelId="{9117A5B4-C510-41CE-88AD-EA7FD1A50DA1}" type="presOf" srcId="{91B9DA87-6F01-48B7-AA0E-7B25FE2D7BBF}" destId="{364A2F75-B6CE-4AD3-AEFE-B6DCDEF52A85}" srcOrd="0" destOrd="0" presId="urn:microsoft.com/office/officeart/2016/7/layout/RepeatingBendingProcessNew"/>
    <dgm:cxn modelId="{089C18BB-29E9-48AA-BDFF-F921924555FB}" srcId="{66BF0058-D6E1-41CD-93DA-017EAB27FF0C}" destId="{B35F007B-10DD-493E-8159-19514B89D10E}" srcOrd="8" destOrd="0" parTransId="{1EDD7ACB-CE33-4719-8F08-AA743B4CC879}" sibTransId="{7DFF56AB-D2D0-4493-9B1F-585F39C2E24A}"/>
    <dgm:cxn modelId="{053627CA-7564-4470-B15E-0F0BBE2492E5}" type="presOf" srcId="{DE5A66CD-BC96-4584-9AA2-7502F995BF92}" destId="{558BE546-C8F3-4FE7-BEDD-6012BD207AF0}" srcOrd="1" destOrd="0" presId="urn:microsoft.com/office/officeart/2016/7/layout/RepeatingBendingProcessNew"/>
    <dgm:cxn modelId="{2FF554CA-A7FF-47E5-9DB9-320D58CFF309}" type="presOf" srcId="{66BF0058-D6E1-41CD-93DA-017EAB27FF0C}" destId="{09C96C86-D848-4F38-929B-6C4A264D2296}" srcOrd="0" destOrd="0" presId="urn:microsoft.com/office/officeart/2016/7/layout/RepeatingBendingProcessNew"/>
    <dgm:cxn modelId="{DD4E21D3-D973-4149-AEDA-0ADD4A10C08D}" srcId="{66BF0058-D6E1-41CD-93DA-017EAB27FF0C}" destId="{DB964895-E496-4B3E-9BD1-2FDD0CCE659D}" srcOrd="3" destOrd="0" parTransId="{23F839FF-DBAC-4FCE-AF16-289DDCAEF84F}" sibTransId="{1D494DBA-5EAB-4BC0-9247-EE9FCDE42C58}"/>
    <dgm:cxn modelId="{3B3F8CE7-043C-4864-83C2-9F382A30190A}" type="presOf" srcId="{B59BBC16-BD02-4268-A19C-0722F18A0573}" destId="{76EB47B8-24D3-44ED-9F7D-C026CF37DC25}" srcOrd="0" destOrd="0" presId="urn:microsoft.com/office/officeart/2016/7/layout/RepeatingBendingProcessNew"/>
    <dgm:cxn modelId="{FA1D9AF0-D6E2-4206-B02C-7ACF8B5267FA}" type="presOf" srcId="{7DFF56AB-D2D0-4493-9B1F-585F39C2E24A}" destId="{4D51A296-AC5D-4DE3-9F11-897AF0046DA6}" srcOrd="1" destOrd="0" presId="urn:microsoft.com/office/officeart/2016/7/layout/RepeatingBendingProcessNew"/>
    <dgm:cxn modelId="{DBE83CF6-65EA-49D8-B0AE-CB70C12ACBA7}" type="presOf" srcId="{E443424C-436E-4A75-9145-462157603FBD}" destId="{4A9E3748-6835-4C89-A5ED-19336B7C8C5B}" srcOrd="1" destOrd="0" presId="urn:microsoft.com/office/officeart/2016/7/layout/RepeatingBendingProcessNew"/>
    <dgm:cxn modelId="{D69B1AF7-9D8F-4598-AC04-9FB8352AA531}" srcId="{66BF0058-D6E1-41CD-93DA-017EAB27FF0C}" destId="{19B85D0F-15F9-4C7B-A8A4-0C1E4FB07828}" srcOrd="9" destOrd="0" parTransId="{B73BC02F-0D20-418A-9B29-63B27FF079CA}" sibTransId="{01F84E9F-F6AB-40C6-B718-367FC28AA0B0}"/>
    <dgm:cxn modelId="{50FED2FC-5588-4162-A13B-13C54E1BF5BA}" type="presOf" srcId="{2CE0438F-EAE9-482B-9036-CAF2A35ACB29}" destId="{C8D016DA-33BB-4556-84B1-C18B09D33D29}" srcOrd="0" destOrd="0" presId="urn:microsoft.com/office/officeart/2016/7/layout/RepeatingBendingProcessNew"/>
    <dgm:cxn modelId="{E7374CB9-22D1-4563-8B11-FB7B477F3B04}" type="presParOf" srcId="{09C96C86-D848-4F38-929B-6C4A264D2296}" destId="{C8D016DA-33BB-4556-84B1-C18B09D33D29}" srcOrd="0" destOrd="0" presId="urn:microsoft.com/office/officeart/2016/7/layout/RepeatingBendingProcessNew"/>
    <dgm:cxn modelId="{BE2DB8C7-58E7-4F50-B5B4-4324D0438EA3}" type="presParOf" srcId="{09C96C86-D848-4F38-929B-6C4A264D2296}" destId="{4F3A3B43-4C95-4893-A69F-570C1E4459A4}" srcOrd="1" destOrd="0" presId="urn:microsoft.com/office/officeart/2016/7/layout/RepeatingBendingProcessNew"/>
    <dgm:cxn modelId="{EAD45DA7-7F5A-4302-BABB-6E767C674192}" type="presParOf" srcId="{4F3A3B43-4C95-4893-A69F-570C1E4459A4}" destId="{A87C90FA-6E61-4216-9CEA-5E9E29FE6F6E}" srcOrd="0" destOrd="0" presId="urn:microsoft.com/office/officeart/2016/7/layout/RepeatingBendingProcessNew"/>
    <dgm:cxn modelId="{2805483F-5E85-4254-A960-BD3944E01D06}" type="presParOf" srcId="{09C96C86-D848-4F38-929B-6C4A264D2296}" destId="{32F5FF99-27B8-40F6-B6A6-640D75A04827}" srcOrd="2" destOrd="0" presId="urn:microsoft.com/office/officeart/2016/7/layout/RepeatingBendingProcessNew"/>
    <dgm:cxn modelId="{BFF181D6-99E2-4BB3-9BB1-9DB80DC73658}" type="presParOf" srcId="{09C96C86-D848-4F38-929B-6C4A264D2296}" destId="{B844FBF8-AD9B-4D3B-974E-6E8C01887F68}" srcOrd="3" destOrd="0" presId="urn:microsoft.com/office/officeart/2016/7/layout/RepeatingBendingProcessNew"/>
    <dgm:cxn modelId="{FC172E8B-0EC4-4CE9-93B3-84BADAFBDDBC}" type="presParOf" srcId="{B844FBF8-AD9B-4D3B-974E-6E8C01887F68}" destId="{29DD1E7E-EDB1-452A-B1DD-F244B86BA87E}" srcOrd="0" destOrd="0" presId="urn:microsoft.com/office/officeart/2016/7/layout/RepeatingBendingProcessNew"/>
    <dgm:cxn modelId="{87596EE2-9EE8-4E74-8C1A-A9EBBFA52814}" type="presParOf" srcId="{09C96C86-D848-4F38-929B-6C4A264D2296}" destId="{76EB47B8-24D3-44ED-9F7D-C026CF37DC25}" srcOrd="4" destOrd="0" presId="urn:microsoft.com/office/officeart/2016/7/layout/RepeatingBendingProcessNew"/>
    <dgm:cxn modelId="{9C6F4DCF-2911-4FE4-B93A-5195D646F3BD}" type="presParOf" srcId="{09C96C86-D848-4F38-929B-6C4A264D2296}" destId="{04707E0A-3763-47D7-96F3-14EC0152198E}" srcOrd="5" destOrd="0" presId="urn:microsoft.com/office/officeart/2016/7/layout/RepeatingBendingProcessNew"/>
    <dgm:cxn modelId="{FA8CEF1F-76BB-4DAE-A816-AC245A447B5D}" type="presParOf" srcId="{04707E0A-3763-47D7-96F3-14EC0152198E}" destId="{558BE546-C8F3-4FE7-BEDD-6012BD207AF0}" srcOrd="0" destOrd="0" presId="urn:microsoft.com/office/officeart/2016/7/layout/RepeatingBendingProcessNew"/>
    <dgm:cxn modelId="{EC8F06B1-AD01-46B7-B083-048176524E47}" type="presParOf" srcId="{09C96C86-D848-4F38-929B-6C4A264D2296}" destId="{D9018811-D93E-45FF-BAF6-7CDAA21532B1}" srcOrd="6" destOrd="0" presId="urn:microsoft.com/office/officeart/2016/7/layout/RepeatingBendingProcessNew"/>
    <dgm:cxn modelId="{D157EF0F-8D1B-48C2-A4B5-87264597380E}" type="presParOf" srcId="{09C96C86-D848-4F38-929B-6C4A264D2296}" destId="{B93402E3-C175-4E6A-937C-E86F18A52712}" srcOrd="7" destOrd="0" presId="urn:microsoft.com/office/officeart/2016/7/layout/RepeatingBendingProcessNew"/>
    <dgm:cxn modelId="{D4B91235-5EAF-4C74-816B-AA7F8CA3FF62}" type="presParOf" srcId="{B93402E3-C175-4E6A-937C-E86F18A52712}" destId="{24DD5093-B136-4DC9-B126-6163CDBCB45E}" srcOrd="0" destOrd="0" presId="urn:microsoft.com/office/officeart/2016/7/layout/RepeatingBendingProcessNew"/>
    <dgm:cxn modelId="{AA23CDF4-56B6-42CE-93C2-5DB4DEF6B4D5}" type="presParOf" srcId="{09C96C86-D848-4F38-929B-6C4A264D2296}" destId="{12EAB497-CEEB-4D17-9C58-20F745DCB6B6}" srcOrd="8" destOrd="0" presId="urn:microsoft.com/office/officeart/2016/7/layout/RepeatingBendingProcessNew"/>
    <dgm:cxn modelId="{7F4BE97A-1038-475E-87F3-4135DD941FE2}" type="presParOf" srcId="{09C96C86-D848-4F38-929B-6C4A264D2296}" destId="{C3879EAF-272C-40FE-A15A-68C65EE6151F}" srcOrd="9" destOrd="0" presId="urn:microsoft.com/office/officeart/2016/7/layout/RepeatingBendingProcessNew"/>
    <dgm:cxn modelId="{0E908092-FA21-40BB-9028-E34A42B30BA2}" type="presParOf" srcId="{C3879EAF-272C-40FE-A15A-68C65EE6151F}" destId="{990A1F2C-B7F6-46DC-9493-98696830A914}" srcOrd="0" destOrd="0" presId="urn:microsoft.com/office/officeart/2016/7/layout/RepeatingBendingProcessNew"/>
    <dgm:cxn modelId="{912CE7EF-5A9E-4EEA-86E6-FFF124418469}" type="presParOf" srcId="{09C96C86-D848-4F38-929B-6C4A264D2296}" destId="{B0BAD11B-5FDC-4153-A5A8-4BC47E909D93}" srcOrd="10" destOrd="0" presId="urn:microsoft.com/office/officeart/2016/7/layout/RepeatingBendingProcessNew"/>
    <dgm:cxn modelId="{0FBFFE5C-6BFE-4930-8B8A-842B953AA12D}" type="presParOf" srcId="{09C96C86-D848-4F38-929B-6C4A264D2296}" destId="{47764E7F-02D3-4ED2-9635-480827C0B728}" srcOrd="11" destOrd="0" presId="urn:microsoft.com/office/officeart/2016/7/layout/RepeatingBendingProcessNew"/>
    <dgm:cxn modelId="{DE9CE8AC-EE34-49AF-8341-5678C4A653E7}" type="presParOf" srcId="{47764E7F-02D3-4ED2-9635-480827C0B728}" destId="{28FF7E93-04B3-4DA5-9335-E93C25BB490A}" srcOrd="0" destOrd="0" presId="urn:microsoft.com/office/officeart/2016/7/layout/RepeatingBendingProcessNew"/>
    <dgm:cxn modelId="{93D19D5D-4B9D-449C-A3FB-90B981CF81E8}" type="presParOf" srcId="{09C96C86-D848-4F38-929B-6C4A264D2296}" destId="{364A2F75-B6CE-4AD3-AEFE-B6DCDEF52A85}" srcOrd="12" destOrd="0" presId="urn:microsoft.com/office/officeart/2016/7/layout/RepeatingBendingProcessNew"/>
    <dgm:cxn modelId="{25747122-2E0F-4004-8A22-249D3D4D1B39}" type="presParOf" srcId="{09C96C86-D848-4F38-929B-6C4A264D2296}" destId="{26D05AEE-567D-4C19-93D5-D982B0217748}" srcOrd="13" destOrd="0" presId="urn:microsoft.com/office/officeart/2016/7/layout/RepeatingBendingProcessNew"/>
    <dgm:cxn modelId="{E22F584D-7A2D-447C-B06F-800018574F4A}" type="presParOf" srcId="{26D05AEE-567D-4C19-93D5-D982B0217748}" destId="{4A9E3748-6835-4C89-A5ED-19336B7C8C5B}" srcOrd="0" destOrd="0" presId="urn:microsoft.com/office/officeart/2016/7/layout/RepeatingBendingProcessNew"/>
    <dgm:cxn modelId="{4732689B-0AE1-40B2-BFB4-5F7AEEB68F18}" type="presParOf" srcId="{09C96C86-D848-4F38-929B-6C4A264D2296}" destId="{ABAE7365-DF31-4DE1-A919-1C1DC21D8EE8}" srcOrd="14" destOrd="0" presId="urn:microsoft.com/office/officeart/2016/7/layout/RepeatingBendingProcessNew"/>
    <dgm:cxn modelId="{1D7BEB56-51BE-4921-AC55-E5F923F64F19}" type="presParOf" srcId="{09C96C86-D848-4F38-929B-6C4A264D2296}" destId="{DAE81CF2-7F43-4FC1-A94C-47554B1ACF83}" srcOrd="15" destOrd="0" presId="urn:microsoft.com/office/officeart/2016/7/layout/RepeatingBendingProcessNew"/>
    <dgm:cxn modelId="{5045AAE3-DFBD-487E-8791-8BF051FAEA77}" type="presParOf" srcId="{DAE81CF2-7F43-4FC1-A94C-47554B1ACF83}" destId="{CC6B664D-DA40-4545-98D5-75069152C725}" srcOrd="0" destOrd="0" presId="urn:microsoft.com/office/officeart/2016/7/layout/RepeatingBendingProcessNew"/>
    <dgm:cxn modelId="{94D7D1DD-D3C4-4160-B7C0-EECF596711CB}" type="presParOf" srcId="{09C96C86-D848-4F38-929B-6C4A264D2296}" destId="{6D942674-AA4F-4280-945E-591F8B1CCA95}" srcOrd="16" destOrd="0" presId="urn:microsoft.com/office/officeart/2016/7/layout/RepeatingBendingProcessNew"/>
    <dgm:cxn modelId="{BFB24F19-7E35-498B-B27A-0E5275B6ACFD}" type="presParOf" srcId="{09C96C86-D848-4F38-929B-6C4A264D2296}" destId="{CBAF3C35-0FBF-4DB7-8095-904AE1209EB9}" srcOrd="17" destOrd="0" presId="urn:microsoft.com/office/officeart/2016/7/layout/RepeatingBendingProcessNew"/>
    <dgm:cxn modelId="{3394256A-2ABA-4FD9-BFAD-0D97B32B3440}" type="presParOf" srcId="{CBAF3C35-0FBF-4DB7-8095-904AE1209EB9}" destId="{4D51A296-AC5D-4DE3-9F11-897AF0046DA6}" srcOrd="0" destOrd="0" presId="urn:microsoft.com/office/officeart/2016/7/layout/RepeatingBendingProcessNew"/>
    <dgm:cxn modelId="{EE3EDDC0-C2DC-4CE9-AE30-C54E6FD25775}" type="presParOf" srcId="{09C96C86-D848-4F38-929B-6C4A264D2296}" destId="{21F6F3E7-F2EA-44CF-A554-E24A4ACAE300}"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C679A-0F3A-4B3D-A9FA-831084F41800}">
      <dsp:nvSpPr>
        <dsp:cNvPr id="0" name=""/>
        <dsp:cNvSpPr/>
      </dsp:nvSpPr>
      <dsp:spPr>
        <a:xfrm>
          <a:off x="3037" y="425044"/>
          <a:ext cx="2418419" cy="34259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533400">
            <a:lnSpc>
              <a:spcPct val="90000"/>
            </a:lnSpc>
            <a:spcBef>
              <a:spcPct val="0"/>
            </a:spcBef>
            <a:spcAft>
              <a:spcPct val="35000"/>
            </a:spcAft>
            <a:buNone/>
          </a:pPr>
          <a:r>
            <a:rPr lang="es-ES" sz="1200" kern="1200" dirty="0"/>
            <a:t>Así mismo es muy común ver este tipo de estadísticas que para una ciudad amplia la competitividad que existe entre cadenas, puntos naturistas e independientes es mucha y hasta la fecha está descartado encontrar una cifra aproximada de aperturas pero al igual que en otras partes de Colombia, la adopción de servicios de telemedicina y farmacias en línea está en crecimiento, lo que está empezando a cambiar la forma en que los habitantes de la ciudad de Cúcuta tengan acceso a los medicamentos y a los servicios de salud.</a:t>
          </a:r>
          <a:endParaRPr lang="en-US" sz="1200" kern="1200" dirty="0"/>
        </a:p>
      </dsp:txBody>
      <dsp:txXfrm>
        <a:off x="3037" y="425044"/>
        <a:ext cx="2418419" cy="3425965"/>
      </dsp:txXfrm>
    </dsp:sp>
    <dsp:sp modelId="{A22A8387-72B7-487B-91EC-6D038DEA331A}">
      <dsp:nvSpPr>
        <dsp:cNvPr id="0" name=""/>
        <dsp:cNvSpPr/>
      </dsp:nvSpPr>
      <dsp:spPr>
        <a:xfrm>
          <a:off x="2457131" y="2016527"/>
          <a:ext cx="362762"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A67F8-0A05-4F54-96A2-3CB839E7B56A}">
      <dsp:nvSpPr>
        <dsp:cNvPr id="0" name=""/>
        <dsp:cNvSpPr/>
      </dsp:nvSpPr>
      <dsp:spPr>
        <a:xfrm>
          <a:off x="2855569" y="425044"/>
          <a:ext cx="2418419" cy="34259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533400">
            <a:lnSpc>
              <a:spcPct val="90000"/>
            </a:lnSpc>
            <a:spcBef>
              <a:spcPct val="0"/>
            </a:spcBef>
            <a:spcAft>
              <a:spcPct val="35000"/>
            </a:spcAft>
            <a:buNone/>
          </a:pPr>
          <a:r>
            <a:rPr lang="es-ES" sz="1200" kern="1200" dirty="0"/>
            <a:t>Lo anterior es el caso de la Droguería </a:t>
          </a:r>
          <a:r>
            <a:rPr lang="es-ES" sz="1200" kern="1200" dirty="0" err="1"/>
            <a:t>Norfarma</a:t>
          </a:r>
          <a:r>
            <a:rPr lang="es-ES" sz="1200" kern="1200" dirty="0"/>
            <a:t>, ya que su operatividad de inventariado y facturación no ha sido eficiente por la falta de un sistema el cual distribuya y ordene cada aspecto de la droguería desde un computador. Esta Farmacia, lo que ha hecho ha sido explotar su conocimiento y sus ventas por medio de buena clientela, pero sus inconvenientes con su inventario y las quejas por muchas veces no poder entregar una factura ha sido el inicio de este proyecto, lo cual da como resultado un déficit inmenso comparado con las droguerías antes mencionadas.</a:t>
          </a:r>
          <a:endParaRPr lang="en-US" sz="1200" kern="1200" dirty="0"/>
        </a:p>
      </dsp:txBody>
      <dsp:txXfrm>
        <a:off x="2855569" y="425044"/>
        <a:ext cx="2418419" cy="3425965"/>
      </dsp:txXfrm>
    </dsp:sp>
    <dsp:sp modelId="{FFDDDC93-567E-4BB5-88D2-41CE8EDFA195}">
      <dsp:nvSpPr>
        <dsp:cNvPr id="0" name=""/>
        <dsp:cNvSpPr/>
      </dsp:nvSpPr>
      <dsp:spPr>
        <a:xfrm>
          <a:off x="5309663" y="2016527"/>
          <a:ext cx="362762"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8891D-FD11-42A4-B136-F2BA9C3D0156}">
      <dsp:nvSpPr>
        <dsp:cNvPr id="0" name=""/>
        <dsp:cNvSpPr/>
      </dsp:nvSpPr>
      <dsp:spPr>
        <a:xfrm>
          <a:off x="5708101" y="425044"/>
          <a:ext cx="2418419" cy="34259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622300">
            <a:lnSpc>
              <a:spcPct val="90000"/>
            </a:lnSpc>
            <a:spcBef>
              <a:spcPct val="0"/>
            </a:spcBef>
            <a:spcAft>
              <a:spcPct val="35000"/>
            </a:spcAft>
            <a:buNone/>
          </a:pPr>
          <a:r>
            <a:rPr lang="es-ES" sz="1400" kern="1200" dirty="0"/>
            <a:t>La falta de un sistema integral de gestión impide a la Droguería </a:t>
          </a:r>
          <a:r>
            <a:rPr lang="es-ES" sz="1400" kern="1200" dirty="0" err="1"/>
            <a:t>Norfarma</a:t>
          </a:r>
          <a:r>
            <a:rPr lang="es-ES" sz="1400" kern="1200" dirty="0"/>
            <a:t> poder alcanzar objetivos óptimos de eficiencia, precisión y servicio al cliente.</a:t>
          </a:r>
          <a:endParaRPr lang="en-US" sz="1400" kern="1200" dirty="0"/>
        </a:p>
      </dsp:txBody>
      <dsp:txXfrm>
        <a:off x="5708101" y="425044"/>
        <a:ext cx="2418419" cy="3425965"/>
      </dsp:txXfrm>
    </dsp:sp>
    <dsp:sp modelId="{856DECA6-46CE-45C0-A380-467D17AB80E1}">
      <dsp:nvSpPr>
        <dsp:cNvPr id="0" name=""/>
        <dsp:cNvSpPr/>
      </dsp:nvSpPr>
      <dsp:spPr>
        <a:xfrm>
          <a:off x="8162195" y="2016527"/>
          <a:ext cx="362762"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F8414-0505-43F7-940B-50ADD7AB8938}">
      <dsp:nvSpPr>
        <dsp:cNvPr id="0" name=""/>
        <dsp:cNvSpPr/>
      </dsp:nvSpPr>
      <dsp:spPr>
        <a:xfrm>
          <a:off x="8560632" y="425044"/>
          <a:ext cx="2418419" cy="34259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622300">
            <a:lnSpc>
              <a:spcPct val="90000"/>
            </a:lnSpc>
            <a:spcBef>
              <a:spcPct val="0"/>
            </a:spcBef>
            <a:spcAft>
              <a:spcPct val="35000"/>
            </a:spcAft>
            <a:buNone/>
          </a:pPr>
          <a:r>
            <a:rPr lang="es-ES" sz="1400" kern="1200" dirty="0"/>
            <a:t>Existe la necesidad de mejorar la gestión de inventarios para reducir pérdidas, optimizar la gestión de ventas y facturación para mejorar la precisión contable, y establecer un sistema robusto que permita adaptarse ágilmente a las demandas del mercado y las regulaciones.</a:t>
          </a:r>
          <a:endParaRPr lang="en-US" sz="1400" kern="1200" dirty="0"/>
        </a:p>
        <a:p>
          <a:pPr marL="57150" lvl="1" indent="-57150" algn="l" defTabSz="466725">
            <a:lnSpc>
              <a:spcPct val="90000"/>
            </a:lnSpc>
            <a:spcBef>
              <a:spcPct val="0"/>
            </a:spcBef>
            <a:spcAft>
              <a:spcPct val="15000"/>
            </a:spcAft>
            <a:buChar char="•"/>
          </a:pPr>
          <a:r>
            <a:rPr lang="es-ES" sz="1050" b="1" kern="1200" dirty="0"/>
            <a:t>¿Como la construcción e implementación de un software de apoyo a la gestión administrativa y operativa en la droguería </a:t>
          </a:r>
          <a:r>
            <a:rPr lang="es-ES" sz="1050" b="1" kern="1200" dirty="0" err="1"/>
            <a:t>Norfarma</a:t>
          </a:r>
          <a:r>
            <a:rPr lang="es-ES" sz="1050" b="1" kern="1200" dirty="0"/>
            <a:t> favorece la optimización de los procesos?</a:t>
          </a:r>
          <a:endParaRPr lang="en-US" sz="1050" kern="1200" dirty="0"/>
        </a:p>
      </dsp:txBody>
      <dsp:txXfrm>
        <a:off x="8560632" y="425044"/>
        <a:ext cx="2418419" cy="3425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0BC3B-EB4B-4565-9022-B878C2D20E1B}">
      <dsp:nvSpPr>
        <dsp:cNvPr id="0" name=""/>
        <dsp:cNvSpPr/>
      </dsp:nvSpPr>
      <dsp:spPr>
        <a:xfrm>
          <a:off x="896718" y="1131"/>
          <a:ext cx="2136895" cy="12821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Impactos Económicos</a:t>
          </a:r>
          <a:r>
            <a:rPr lang="es-ES" sz="1600" b="0" u="sng" kern="1200" dirty="0"/>
            <a:t>:</a:t>
          </a:r>
          <a:endParaRPr lang="en-US" sz="1600" u="sng" kern="1200" dirty="0"/>
        </a:p>
      </dsp:txBody>
      <dsp:txXfrm>
        <a:off x="896718" y="1131"/>
        <a:ext cx="2136895" cy="1282137"/>
      </dsp:txXfrm>
    </dsp:sp>
    <dsp:sp modelId="{56196128-E36D-43FF-AFB7-AE00643BEF25}">
      <dsp:nvSpPr>
        <dsp:cNvPr id="0" name=""/>
        <dsp:cNvSpPr/>
      </dsp:nvSpPr>
      <dsp:spPr>
        <a:xfrm>
          <a:off x="3247304" y="1131"/>
          <a:ext cx="2136895" cy="1282137"/>
        </a:xfrm>
        <a:prstGeom prst="rect">
          <a:avLst/>
        </a:prstGeom>
        <a:solidFill>
          <a:schemeClr val="accent2">
            <a:hueOff val="-39995"/>
            <a:satOff val="-4839"/>
            <a:lumOff val="-2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Eficiencia Operativa</a:t>
          </a:r>
          <a:r>
            <a:rPr lang="es-ES" sz="1200" kern="1200"/>
            <a:t>: Mejora en la eficiencia en la gestión de inventarios y ventas puede llevar a una reducción de costos operativos relacionados con el manejo manual y errores en registros.</a:t>
          </a:r>
          <a:endParaRPr lang="en-US" sz="1200" kern="1200"/>
        </a:p>
      </dsp:txBody>
      <dsp:txXfrm>
        <a:off x="3247304" y="1131"/>
        <a:ext cx="2136895" cy="1282137"/>
      </dsp:txXfrm>
    </dsp:sp>
    <dsp:sp modelId="{0CD86192-F41B-478F-A772-8911AFA1CD60}">
      <dsp:nvSpPr>
        <dsp:cNvPr id="0" name=""/>
        <dsp:cNvSpPr/>
      </dsp:nvSpPr>
      <dsp:spPr>
        <a:xfrm>
          <a:off x="5597889" y="1131"/>
          <a:ext cx="2136895" cy="1282137"/>
        </a:xfrm>
        <a:prstGeom prst="rect">
          <a:avLst/>
        </a:prstGeom>
        <a:solidFill>
          <a:schemeClr val="accent2">
            <a:hueOff val="-79989"/>
            <a:satOff val="-9677"/>
            <a:lumOff val="-4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Incremento en Ventas</a:t>
          </a:r>
          <a:r>
            <a:rPr lang="es-ES" sz="1200" kern="1200"/>
            <a:t>: Una mejor gestión de productos y clientes puede aumentar las ventas al asegurar disponibilidad adecuada de medicamentos y mejorar la experiencia del cliente.</a:t>
          </a:r>
          <a:endParaRPr lang="en-US" sz="1200" kern="1200"/>
        </a:p>
      </dsp:txBody>
      <dsp:txXfrm>
        <a:off x="5597889" y="1131"/>
        <a:ext cx="2136895" cy="1282137"/>
      </dsp:txXfrm>
    </dsp:sp>
    <dsp:sp modelId="{D58E6A80-E288-4373-AEB4-68F4A7D25D38}">
      <dsp:nvSpPr>
        <dsp:cNvPr id="0" name=""/>
        <dsp:cNvSpPr/>
      </dsp:nvSpPr>
      <dsp:spPr>
        <a:xfrm>
          <a:off x="7948475" y="1131"/>
          <a:ext cx="2136895" cy="1282137"/>
        </a:xfrm>
        <a:prstGeom prst="rect">
          <a:avLst/>
        </a:prstGeom>
        <a:solidFill>
          <a:schemeClr val="accent2">
            <a:hueOff val="-119984"/>
            <a:satOff val="-14516"/>
            <a:lumOff val="-6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Reducción de Pérdidas</a:t>
          </a:r>
          <a:r>
            <a:rPr lang="es-ES" sz="1200" kern="1200"/>
            <a:t>: Menores pérdidas debido a un mejor control de inventarios y procesos automatizados de facturación y registro.</a:t>
          </a:r>
          <a:endParaRPr lang="en-US" sz="1200" kern="1200"/>
        </a:p>
      </dsp:txBody>
      <dsp:txXfrm>
        <a:off x="7948475" y="1131"/>
        <a:ext cx="2136895" cy="1282137"/>
      </dsp:txXfrm>
    </dsp:sp>
    <dsp:sp modelId="{A36AFEB9-D418-4026-A6BE-735082BB1A66}">
      <dsp:nvSpPr>
        <dsp:cNvPr id="0" name=""/>
        <dsp:cNvSpPr/>
      </dsp:nvSpPr>
      <dsp:spPr>
        <a:xfrm>
          <a:off x="896718" y="1496958"/>
          <a:ext cx="2136895" cy="1282137"/>
        </a:xfrm>
        <a:prstGeom prst="rect">
          <a:avLst/>
        </a:prstGeom>
        <a:solidFill>
          <a:schemeClr val="accent2">
            <a:hueOff val="-159978"/>
            <a:satOff val="-19354"/>
            <a:lumOff val="-9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Impactos Sociales</a:t>
          </a:r>
          <a:r>
            <a:rPr lang="es-ES" sz="1600" b="0" u="sng" kern="1200" dirty="0"/>
            <a:t>:</a:t>
          </a:r>
          <a:endParaRPr lang="en-US" sz="1600" u="sng" kern="1200" dirty="0"/>
        </a:p>
      </dsp:txBody>
      <dsp:txXfrm>
        <a:off x="896718" y="1496958"/>
        <a:ext cx="2136895" cy="1282137"/>
      </dsp:txXfrm>
    </dsp:sp>
    <dsp:sp modelId="{2E75EAD3-CDF3-4705-A522-4E1556CDAB39}">
      <dsp:nvSpPr>
        <dsp:cNvPr id="0" name=""/>
        <dsp:cNvSpPr/>
      </dsp:nvSpPr>
      <dsp:spPr>
        <a:xfrm>
          <a:off x="3247304" y="1496958"/>
          <a:ext cx="2136895" cy="1282137"/>
        </a:xfrm>
        <a:prstGeom prst="rect">
          <a:avLst/>
        </a:prstGeom>
        <a:solidFill>
          <a:schemeClr val="accent2">
            <a:hueOff val="-199973"/>
            <a:satOff val="-24193"/>
            <a:lumOff val="-1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Mejora en la Atención al Cliente</a:t>
          </a:r>
          <a:r>
            <a:rPr lang="es-ES" sz="1200" kern="1200"/>
            <a:t>: Los clientes experimentarán un servicio más rápido y preciso, con una mayor disponibilidad de medicamentos.</a:t>
          </a:r>
          <a:endParaRPr lang="en-US" sz="1200" kern="1200"/>
        </a:p>
      </dsp:txBody>
      <dsp:txXfrm>
        <a:off x="3247304" y="1496958"/>
        <a:ext cx="2136895" cy="1282137"/>
      </dsp:txXfrm>
    </dsp:sp>
    <dsp:sp modelId="{4A6AF746-7198-453F-8E63-AFA67E27CB59}">
      <dsp:nvSpPr>
        <dsp:cNvPr id="0" name=""/>
        <dsp:cNvSpPr/>
      </dsp:nvSpPr>
      <dsp:spPr>
        <a:xfrm>
          <a:off x="5597889" y="1496958"/>
          <a:ext cx="2136895" cy="1282137"/>
        </a:xfrm>
        <a:prstGeom prst="rect">
          <a:avLst/>
        </a:prstGeom>
        <a:solidFill>
          <a:schemeClr val="accent2">
            <a:hueOff val="-239967"/>
            <a:satOff val="-29031"/>
            <a:lumOff val="-13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Impactos Tecnológicos</a:t>
          </a:r>
          <a:r>
            <a:rPr lang="es-ES" sz="1100" b="1" u="sng" kern="1200" dirty="0"/>
            <a:t>:</a:t>
          </a:r>
          <a:endParaRPr lang="en-US" sz="1100" u="sng" kern="1200" dirty="0"/>
        </a:p>
      </dsp:txBody>
      <dsp:txXfrm>
        <a:off x="5597889" y="1496958"/>
        <a:ext cx="2136895" cy="1282137"/>
      </dsp:txXfrm>
    </dsp:sp>
    <dsp:sp modelId="{6376E7E4-DEFE-4BDF-B4FC-825454DC21AE}">
      <dsp:nvSpPr>
        <dsp:cNvPr id="0" name=""/>
        <dsp:cNvSpPr/>
      </dsp:nvSpPr>
      <dsp:spPr>
        <a:xfrm>
          <a:off x="7948475" y="1496958"/>
          <a:ext cx="2136895" cy="1282137"/>
        </a:xfrm>
        <a:prstGeom prst="rect">
          <a:avLst/>
        </a:prstGeom>
        <a:solidFill>
          <a:schemeClr val="accent2">
            <a:hueOff val="-279962"/>
            <a:satOff val="-33870"/>
            <a:lumOff val="-16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Modernización de Infraestructura</a:t>
          </a:r>
          <a:r>
            <a:rPr lang="es-ES" sz="1200" kern="1200"/>
            <a:t>: Mejora de la infraestructura tecnológica de la droguería para adaptarse a las últimas tecnologías y estándares de la industria farmacéutica.</a:t>
          </a:r>
          <a:endParaRPr lang="en-US" sz="1200" kern="1200"/>
        </a:p>
      </dsp:txBody>
      <dsp:txXfrm>
        <a:off x="7948475" y="1496958"/>
        <a:ext cx="2136895" cy="1282137"/>
      </dsp:txXfrm>
    </dsp:sp>
    <dsp:sp modelId="{642DD872-1E66-4205-AE9A-372C57BD0045}">
      <dsp:nvSpPr>
        <dsp:cNvPr id="0" name=""/>
        <dsp:cNvSpPr/>
      </dsp:nvSpPr>
      <dsp:spPr>
        <a:xfrm>
          <a:off x="2072011" y="2992785"/>
          <a:ext cx="2136895" cy="1282137"/>
        </a:xfrm>
        <a:prstGeom prst="rect">
          <a:avLst/>
        </a:prstGeom>
        <a:solidFill>
          <a:schemeClr val="accent2">
            <a:hueOff val="-319956"/>
            <a:satOff val="-38708"/>
            <a:lumOff val="-18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Impactos Ambientales:</a:t>
          </a:r>
          <a:endParaRPr lang="en-US" sz="1600" u="sng" kern="1200" dirty="0"/>
        </a:p>
      </dsp:txBody>
      <dsp:txXfrm>
        <a:off x="2072011" y="2992785"/>
        <a:ext cx="2136895" cy="1282137"/>
      </dsp:txXfrm>
    </dsp:sp>
    <dsp:sp modelId="{37E3B164-5422-4A9F-B492-60185DC3914C}">
      <dsp:nvSpPr>
        <dsp:cNvPr id="0" name=""/>
        <dsp:cNvSpPr/>
      </dsp:nvSpPr>
      <dsp:spPr>
        <a:xfrm>
          <a:off x="4422597" y="2992785"/>
          <a:ext cx="2136895" cy="1282137"/>
        </a:xfrm>
        <a:prstGeom prst="rect">
          <a:avLst/>
        </a:prstGeom>
        <a:solidFill>
          <a:schemeClr val="accent2">
            <a:hueOff val="-359951"/>
            <a:satOff val="-43547"/>
            <a:lumOff val="-20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Reducción de Papel y Residuos</a:t>
          </a:r>
          <a:r>
            <a:rPr lang="es-ES" sz="1200" kern="1200"/>
            <a:t>: Automatización de procesos, puede reducir el uso de papel y otros recursos físicos, contribuyendo positivamente al medio ambiente.</a:t>
          </a:r>
          <a:endParaRPr lang="en-US" sz="1200" kern="1200"/>
        </a:p>
      </dsp:txBody>
      <dsp:txXfrm>
        <a:off x="4422597" y="2992785"/>
        <a:ext cx="2136895" cy="1282137"/>
      </dsp:txXfrm>
    </dsp:sp>
    <dsp:sp modelId="{F50C2D80-B220-4CCC-8673-661B79B23122}">
      <dsp:nvSpPr>
        <dsp:cNvPr id="0" name=""/>
        <dsp:cNvSpPr/>
      </dsp:nvSpPr>
      <dsp:spPr>
        <a:xfrm>
          <a:off x="6773182" y="2992785"/>
          <a:ext cx="2136895" cy="1282137"/>
        </a:xfrm>
        <a:prstGeom prst="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Gestión de Residuos</a:t>
          </a:r>
          <a:r>
            <a:rPr lang="es-ES" sz="1200" kern="1200"/>
            <a:t>: Mejor gestión de inventarios puede llevar a una reducción de desperdicios y vencimientos de medicamentos, minimizando el impacto ambiental asociado.</a:t>
          </a:r>
          <a:endParaRPr lang="en-US" sz="1200" kern="1200"/>
        </a:p>
      </dsp:txBody>
      <dsp:txXfrm>
        <a:off x="6773182" y="2992785"/>
        <a:ext cx="2136895" cy="1282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59638-43C9-48FC-AE5B-1C193790F2F8}">
      <dsp:nvSpPr>
        <dsp:cNvPr id="0" name=""/>
        <dsp:cNvSpPr/>
      </dsp:nvSpPr>
      <dsp:spPr>
        <a:xfrm>
          <a:off x="0" y="60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EBD9C-1916-4494-93D3-812823CB3472}">
      <dsp:nvSpPr>
        <dsp:cNvPr id="0" name=""/>
        <dsp:cNvSpPr/>
      </dsp:nvSpPr>
      <dsp:spPr>
        <a:xfrm>
          <a:off x="0" y="605"/>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administradores</a:t>
          </a:r>
          <a:endParaRPr lang="en-US" sz="1400" kern="1200" dirty="0"/>
        </a:p>
      </dsp:txBody>
      <dsp:txXfrm>
        <a:off x="0" y="605"/>
        <a:ext cx="10515600" cy="236087"/>
      </dsp:txXfrm>
    </dsp:sp>
    <dsp:sp modelId="{C310C244-9E71-499A-93AC-541560A66EE4}">
      <dsp:nvSpPr>
        <dsp:cNvPr id="0" name=""/>
        <dsp:cNvSpPr/>
      </dsp:nvSpPr>
      <dsp:spPr>
        <a:xfrm>
          <a:off x="0" y="23669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5D889-0DAD-4A43-B417-26D3ADCCFE25}">
      <dsp:nvSpPr>
        <dsp:cNvPr id="0" name=""/>
        <dsp:cNvSpPr/>
      </dsp:nvSpPr>
      <dsp:spPr>
        <a:xfrm>
          <a:off x="0" y="236692"/>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a:t>clientes</a:t>
          </a:r>
          <a:endParaRPr lang="en-US" sz="1400" kern="1200"/>
        </a:p>
      </dsp:txBody>
      <dsp:txXfrm>
        <a:off x="0" y="236692"/>
        <a:ext cx="10515600" cy="236087"/>
      </dsp:txXfrm>
    </dsp:sp>
    <dsp:sp modelId="{F52B1E34-8BCB-4F4C-96D1-7E9308D0B951}">
      <dsp:nvSpPr>
        <dsp:cNvPr id="0" name=""/>
        <dsp:cNvSpPr/>
      </dsp:nvSpPr>
      <dsp:spPr>
        <a:xfrm>
          <a:off x="0" y="4727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09DB6C-FF7B-4039-A6F7-8623E78236B1}">
      <dsp:nvSpPr>
        <dsp:cNvPr id="0" name=""/>
        <dsp:cNvSpPr/>
      </dsp:nvSpPr>
      <dsp:spPr>
        <a:xfrm>
          <a:off x="0" y="472779"/>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compras</a:t>
          </a:r>
          <a:endParaRPr lang="en-US" sz="1400" kern="1200" dirty="0"/>
        </a:p>
      </dsp:txBody>
      <dsp:txXfrm>
        <a:off x="0" y="472779"/>
        <a:ext cx="10515600" cy="236087"/>
      </dsp:txXfrm>
    </dsp:sp>
    <dsp:sp modelId="{EAB4820B-3CC4-4C28-AEF1-419BF97C2ED3}">
      <dsp:nvSpPr>
        <dsp:cNvPr id="0" name=""/>
        <dsp:cNvSpPr/>
      </dsp:nvSpPr>
      <dsp:spPr>
        <a:xfrm>
          <a:off x="0" y="7088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5931A-B969-439F-8497-2B16549C7A14}">
      <dsp:nvSpPr>
        <dsp:cNvPr id="0" name=""/>
        <dsp:cNvSpPr/>
      </dsp:nvSpPr>
      <dsp:spPr>
        <a:xfrm>
          <a:off x="0" y="708867"/>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a:t>detalle</a:t>
          </a:r>
          <a:endParaRPr lang="en-US" sz="1400" kern="1200"/>
        </a:p>
      </dsp:txBody>
      <dsp:txXfrm>
        <a:off x="0" y="708867"/>
        <a:ext cx="10515600" cy="236087"/>
      </dsp:txXfrm>
    </dsp:sp>
    <dsp:sp modelId="{5BDD8D18-5A29-4073-BD86-31E9689D86CF}">
      <dsp:nvSpPr>
        <dsp:cNvPr id="0" name=""/>
        <dsp:cNvSpPr/>
      </dsp:nvSpPr>
      <dsp:spPr>
        <a:xfrm>
          <a:off x="0" y="9449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1EF5A-B3BA-4D81-9A19-E37F70081CD9}">
      <dsp:nvSpPr>
        <dsp:cNvPr id="0" name=""/>
        <dsp:cNvSpPr/>
      </dsp:nvSpPr>
      <dsp:spPr>
        <a:xfrm>
          <a:off x="0" y="944954"/>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err="1"/>
            <a:t>detalle_compra</a:t>
          </a:r>
          <a:endParaRPr lang="en-US" sz="1400" kern="1200" dirty="0"/>
        </a:p>
      </dsp:txBody>
      <dsp:txXfrm>
        <a:off x="0" y="944954"/>
        <a:ext cx="10515600" cy="236087"/>
      </dsp:txXfrm>
    </dsp:sp>
    <dsp:sp modelId="{5B62BC7C-8D0E-4D53-AFD2-0B112A08A514}">
      <dsp:nvSpPr>
        <dsp:cNvPr id="0" name=""/>
        <dsp:cNvSpPr/>
      </dsp:nvSpPr>
      <dsp:spPr>
        <a:xfrm>
          <a:off x="0" y="11810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DC34E-0C3A-4387-8E1E-6CB970A67464}">
      <dsp:nvSpPr>
        <dsp:cNvPr id="0" name=""/>
        <dsp:cNvSpPr/>
      </dsp:nvSpPr>
      <dsp:spPr>
        <a:xfrm>
          <a:off x="0" y="1181041"/>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a:t>detalle_devolucion</a:t>
          </a:r>
          <a:endParaRPr lang="en-US" sz="1400" kern="1200"/>
        </a:p>
      </dsp:txBody>
      <dsp:txXfrm>
        <a:off x="0" y="1181041"/>
        <a:ext cx="10515600" cy="236087"/>
      </dsp:txXfrm>
    </dsp:sp>
    <dsp:sp modelId="{C62ABE9B-3C67-4A68-B6F2-F3326A14A7CC}">
      <dsp:nvSpPr>
        <dsp:cNvPr id="0" name=""/>
        <dsp:cNvSpPr/>
      </dsp:nvSpPr>
      <dsp:spPr>
        <a:xfrm>
          <a:off x="0" y="141712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875A05-FDF4-40A6-BFF4-CA900F915BF7}">
      <dsp:nvSpPr>
        <dsp:cNvPr id="0" name=""/>
        <dsp:cNvSpPr/>
      </dsp:nvSpPr>
      <dsp:spPr>
        <a:xfrm>
          <a:off x="0" y="1417128"/>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err="1"/>
            <a:t>detalle_lab</a:t>
          </a:r>
          <a:endParaRPr lang="en-US" sz="1400" kern="1200" dirty="0"/>
        </a:p>
      </dsp:txBody>
      <dsp:txXfrm>
        <a:off x="0" y="1417128"/>
        <a:ext cx="10515600" cy="236087"/>
      </dsp:txXfrm>
    </dsp:sp>
    <dsp:sp modelId="{D29A330D-EFBA-448A-A792-4ADE1599E065}">
      <dsp:nvSpPr>
        <dsp:cNvPr id="0" name=""/>
        <dsp:cNvSpPr/>
      </dsp:nvSpPr>
      <dsp:spPr>
        <a:xfrm>
          <a:off x="0" y="16532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DAB14-33E9-4A39-8672-F0A548F6E3B8}">
      <dsp:nvSpPr>
        <dsp:cNvPr id="0" name=""/>
        <dsp:cNvSpPr/>
      </dsp:nvSpPr>
      <dsp:spPr>
        <a:xfrm>
          <a:off x="0" y="1653216"/>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err="1"/>
            <a:t>detalle_traslado</a:t>
          </a:r>
          <a:endParaRPr lang="en-US" sz="1400" kern="1200" dirty="0"/>
        </a:p>
      </dsp:txBody>
      <dsp:txXfrm>
        <a:off x="0" y="1653216"/>
        <a:ext cx="10515600" cy="236087"/>
      </dsp:txXfrm>
    </dsp:sp>
    <dsp:sp modelId="{2EF70441-C4F5-4896-A1A1-54E3A202329A}">
      <dsp:nvSpPr>
        <dsp:cNvPr id="0" name=""/>
        <dsp:cNvSpPr/>
      </dsp:nvSpPr>
      <dsp:spPr>
        <a:xfrm>
          <a:off x="0" y="18893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EECD1-3373-4232-B683-85633F813460}">
      <dsp:nvSpPr>
        <dsp:cNvPr id="0" name=""/>
        <dsp:cNvSpPr/>
      </dsp:nvSpPr>
      <dsp:spPr>
        <a:xfrm>
          <a:off x="0" y="1889303"/>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err="1"/>
            <a:t>devoluciones_comp</a:t>
          </a:r>
          <a:endParaRPr lang="en-US" sz="1400" kern="1200" dirty="0"/>
        </a:p>
      </dsp:txBody>
      <dsp:txXfrm>
        <a:off x="0" y="1889303"/>
        <a:ext cx="10515600" cy="236087"/>
      </dsp:txXfrm>
    </dsp:sp>
    <dsp:sp modelId="{BAF7D447-224A-4749-9276-F5DCE9D128C4}">
      <dsp:nvSpPr>
        <dsp:cNvPr id="0" name=""/>
        <dsp:cNvSpPr/>
      </dsp:nvSpPr>
      <dsp:spPr>
        <a:xfrm>
          <a:off x="0" y="212539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0014B-6A2F-4CA2-9E3D-CB11A69DE14A}">
      <dsp:nvSpPr>
        <dsp:cNvPr id="0" name=""/>
        <dsp:cNvSpPr/>
      </dsp:nvSpPr>
      <dsp:spPr>
        <a:xfrm>
          <a:off x="0" y="2125390"/>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err="1"/>
            <a:t>devoluciones_venta</a:t>
          </a:r>
          <a:endParaRPr lang="en-US" sz="1400" kern="1200" dirty="0"/>
        </a:p>
      </dsp:txBody>
      <dsp:txXfrm>
        <a:off x="0" y="2125390"/>
        <a:ext cx="10515600" cy="236087"/>
      </dsp:txXfrm>
    </dsp:sp>
    <dsp:sp modelId="{17348812-459C-4833-932C-68BD70420A7A}">
      <dsp:nvSpPr>
        <dsp:cNvPr id="0" name=""/>
        <dsp:cNvSpPr/>
      </dsp:nvSpPr>
      <dsp:spPr>
        <a:xfrm>
          <a:off x="0" y="236147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7F977-0F6E-4380-9C51-DEFE09AABFD9}">
      <dsp:nvSpPr>
        <dsp:cNvPr id="0" name=""/>
        <dsp:cNvSpPr/>
      </dsp:nvSpPr>
      <dsp:spPr>
        <a:xfrm>
          <a:off x="0" y="2361477"/>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laboratorios</a:t>
          </a:r>
          <a:endParaRPr lang="en-US" sz="1400" kern="1200" dirty="0"/>
        </a:p>
      </dsp:txBody>
      <dsp:txXfrm>
        <a:off x="0" y="2361477"/>
        <a:ext cx="10515600" cy="236087"/>
      </dsp:txXfrm>
    </dsp:sp>
    <dsp:sp modelId="{7228B31E-101F-48CD-B253-39070F025108}">
      <dsp:nvSpPr>
        <dsp:cNvPr id="0" name=""/>
        <dsp:cNvSpPr/>
      </dsp:nvSpPr>
      <dsp:spPr>
        <a:xfrm>
          <a:off x="0" y="259756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77ABA-D565-4602-AE94-2A731C62D475}">
      <dsp:nvSpPr>
        <dsp:cNvPr id="0" name=""/>
        <dsp:cNvSpPr/>
      </dsp:nvSpPr>
      <dsp:spPr>
        <a:xfrm>
          <a:off x="0" y="2597565"/>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notificaciones</a:t>
          </a:r>
          <a:endParaRPr lang="en-US" sz="1400" kern="1200" dirty="0"/>
        </a:p>
      </dsp:txBody>
      <dsp:txXfrm>
        <a:off x="0" y="2597565"/>
        <a:ext cx="10515600" cy="236087"/>
      </dsp:txXfrm>
    </dsp:sp>
    <dsp:sp modelId="{43A3D2C4-EB77-4FB1-9A8D-007D81592E70}">
      <dsp:nvSpPr>
        <dsp:cNvPr id="0" name=""/>
        <dsp:cNvSpPr/>
      </dsp:nvSpPr>
      <dsp:spPr>
        <a:xfrm>
          <a:off x="0" y="283365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A2334-9863-426E-BBCF-FFCDCF5978A2}">
      <dsp:nvSpPr>
        <dsp:cNvPr id="0" name=""/>
        <dsp:cNvSpPr/>
      </dsp:nvSpPr>
      <dsp:spPr>
        <a:xfrm>
          <a:off x="0" y="2833652"/>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permisos</a:t>
          </a:r>
          <a:endParaRPr lang="en-US" sz="1400" kern="1200" dirty="0"/>
        </a:p>
      </dsp:txBody>
      <dsp:txXfrm>
        <a:off x="0" y="2833652"/>
        <a:ext cx="10515600" cy="236087"/>
      </dsp:txXfrm>
    </dsp:sp>
    <dsp:sp modelId="{323AA38C-8698-455A-8D7C-44D6F6FD7DE0}">
      <dsp:nvSpPr>
        <dsp:cNvPr id="0" name=""/>
        <dsp:cNvSpPr/>
      </dsp:nvSpPr>
      <dsp:spPr>
        <a:xfrm>
          <a:off x="0" y="30697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A0528-3F0B-4F19-B47B-EFD7F2301D5E}">
      <dsp:nvSpPr>
        <dsp:cNvPr id="0" name=""/>
        <dsp:cNvSpPr/>
      </dsp:nvSpPr>
      <dsp:spPr>
        <a:xfrm>
          <a:off x="0" y="3069739"/>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productos</a:t>
          </a:r>
          <a:endParaRPr lang="en-US" sz="1400" kern="1200" dirty="0"/>
        </a:p>
      </dsp:txBody>
      <dsp:txXfrm>
        <a:off x="0" y="3069739"/>
        <a:ext cx="10515600" cy="236087"/>
      </dsp:txXfrm>
    </dsp:sp>
    <dsp:sp modelId="{D405B827-832F-4CD8-92D8-1D35E87F1E53}">
      <dsp:nvSpPr>
        <dsp:cNvPr id="0" name=""/>
        <dsp:cNvSpPr/>
      </dsp:nvSpPr>
      <dsp:spPr>
        <a:xfrm>
          <a:off x="0" y="330582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825BC-481D-4876-BB67-011E873D943B}">
      <dsp:nvSpPr>
        <dsp:cNvPr id="0" name=""/>
        <dsp:cNvSpPr/>
      </dsp:nvSpPr>
      <dsp:spPr>
        <a:xfrm>
          <a:off x="0" y="3305826"/>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proveedor</a:t>
          </a:r>
          <a:endParaRPr lang="en-US" sz="1400" kern="1200" dirty="0"/>
        </a:p>
      </dsp:txBody>
      <dsp:txXfrm>
        <a:off x="0" y="3305826"/>
        <a:ext cx="10515600" cy="236087"/>
      </dsp:txXfrm>
    </dsp:sp>
    <dsp:sp modelId="{82CEE242-1D65-4B2E-941E-4EE1B98ABCD4}">
      <dsp:nvSpPr>
        <dsp:cNvPr id="0" name=""/>
        <dsp:cNvSpPr/>
      </dsp:nvSpPr>
      <dsp:spPr>
        <a:xfrm>
          <a:off x="0" y="35419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5B39A-61DF-4965-A19D-FF36247136C7}">
      <dsp:nvSpPr>
        <dsp:cNvPr id="0" name=""/>
        <dsp:cNvSpPr/>
      </dsp:nvSpPr>
      <dsp:spPr>
        <a:xfrm>
          <a:off x="0" y="3541914"/>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sucursales</a:t>
          </a:r>
          <a:endParaRPr lang="en-US" sz="1400" kern="1200" dirty="0"/>
        </a:p>
      </dsp:txBody>
      <dsp:txXfrm>
        <a:off x="0" y="3541914"/>
        <a:ext cx="10515600" cy="236087"/>
      </dsp:txXfrm>
    </dsp:sp>
    <dsp:sp modelId="{25B6D380-3CD1-42D1-8A44-E14EA39FAAAA}">
      <dsp:nvSpPr>
        <dsp:cNvPr id="0" name=""/>
        <dsp:cNvSpPr/>
      </dsp:nvSpPr>
      <dsp:spPr>
        <a:xfrm>
          <a:off x="0" y="377800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DD93B-9291-4133-9038-2750B271B54C}">
      <dsp:nvSpPr>
        <dsp:cNvPr id="0" name=""/>
        <dsp:cNvSpPr/>
      </dsp:nvSpPr>
      <dsp:spPr>
        <a:xfrm>
          <a:off x="0" y="3778001"/>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err="1"/>
            <a:t>tipo_fac</a:t>
          </a:r>
          <a:endParaRPr lang="en-US" sz="1400" kern="1200" dirty="0"/>
        </a:p>
      </dsp:txBody>
      <dsp:txXfrm>
        <a:off x="0" y="3778001"/>
        <a:ext cx="10515600" cy="236087"/>
      </dsp:txXfrm>
    </dsp:sp>
    <dsp:sp modelId="{14B9E4EF-A670-4021-80C6-44A34F9BA179}">
      <dsp:nvSpPr>
        <dsp:cNvPr id="0" name=""/>
        <dsp:cNvSpPr/>
      </dsp:nvSpPr>
      <dsp:spPr>
        <a:xfrm>
          <a:off x="0" y="40140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6590B-A537-462A-95BD-831374ADC8C3}">
      <dsp:nvSpPr>
        <dsp:cNvPr id="0" name=""/>
        <dsp:cNvSpPr/>
      </dsp:nvSpPr>
      <dsp:spPr>
        <a:xfrm>
          <a:off x="0" y="4014088"/>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traslados</a:t>
          </a:r>
          <a:endParaRPr lang="en-US" sz="1400" kern="1200" dirty="0"/>
        </a:p>
      </dsp:txBody>
      <dsp:txXfrm>
        <a:off x="0" y="4014088"/>
        <a:ext cx="10515600" cy="236087"/>
      </dsp:txXfrm>
    </dsp:sp>
    <dsp:sp modelId="{827D4944-16E2-41BB-AE87-B885D7BF39D2}">
      <dsp:nvSpPr>
        <dsp:cNvPr id="0" name=""/>
        <dsp:cNvSpPr/>
      </dsp:nvSpPr>
      <dsp:spPr>
        <a:xfrm>
          <a:off x="0" y="425017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8DE56-A2C8-4CDE-A1C4-27AEDB6F699C}">
      <dsp:nvSpPr>
        <dsp:cNvPr id="0" name=""/>
        <dsp:cNvSpPr/>
      </dsp:nvSpPr>
      <dsp:spPr>
        <a:xfrm>
          <a:off x="0" y="4250175"/>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vendedores</a:t>
          </a:r>
          <a:endParaRPr lang="en-US" sz="1400" kern="1200" dirty="0"/>
        </a:p>
      </dsp:txBody>
      <dsp:txXfrm>
        <a:off x="0" y="4250175"/>
        <a:ext cx="10515600" cy="236087"/>
      </dsp:txXfrm>
    </dsp:sp>
    <dsp:sp modelId="{DE2317B4-BC4C-4208-8D55-0B7AD0B123E0}">
      <dsp:nvSpPr>
        <dsp:cNvPr id="0" name=""/>
        <dsp:cNvSpPr/>
      </dsp:nvSpPr>
      <dsp:spPr>
        <a:xfrm>
          <a:off x="0" y="448626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8B1BB-D9FC-4A6A-8420-CFD369390615}">
      <dsp:nvSpPr>
        <dsp:cNvPr id="0" name=""/>
        <dsp:cNvSpPr/>
      </dsp:nvSpPr>
      <dsp:spPr>
        <a:xfrm>
          <a:off x="0" y="4486263"/>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kern="1200" dirty="0"/>
            <a:t>Ventas</a:t>
          </a:r>
          <a:endParaRPr lang="en-US" sz="1400" kern="1200" dirty="0"/>
        </a:p>
      </dsp:txBody>
      <dsp:txXfrm>
        <a:off x="0" y="4486263"/>
        <a:ext cx="10515600" cy="236087"/>
      </dsp:txXfrm>
    </dsp:sp>
    <dsp:sp modelId="{14BB3F62-7271-4D2D-BAAF-698DF0859AA1}">
      <dsp:nvSpPr>
        <dsp:cNvPr id="0" name=""/>
        <dsp:cNvSpPr/>
      </dsp:nvSpPr>
      <dsp:spPr>
        <a:xfrm>
          <a:off x="0" y="472235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21EA3-BDD2-4A3B-A00E-9B0A6B13EE28}">
      <dsp:nvSpPr>
        <dsp:cNvPr id="0" name=""/>
        <dsp:cNvSpPr/>
      </dsp:nvSpPr>
      <dsp:spPr>
        <a:xfrm>
          <a:off x="0" y="4722350"/>
          <a:ext cx="10515600" cy="23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b="1" kern="1200" dirty="0"/>
            <a:t>TODAS ESTAS TABLAS ESTAN ESPECIFICADAS Y DETALLADAS EN EL PROYECTO FINAL DE LA DROGUERIA(FORMATO WORD)</a:t>
          </a:r>
          <a:endParaRPr lang="en-US" sz="1200" b="1" kern="1200" dirty="0"/>
        </a:p>
      </dsp:txBody>
      <dsp:txXfrm>
        <a:off x="0" y="4722350"/>
        <a:ext cx="10515600" cy="2360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A3B43-4C95-4893-A69F-570C1E4459A4}">
      <dsp:nvSpPr>
        <dsp:cNvPr id="0" name=""/>
        <dsp:cNvSpPr/>
      </dsp:nvSpPr>
      <dsp:spPr>
        <a:xfrm>
          <a:off x="1778971" y="1098314"/>
          <a:ext cx="377418" cy="91440"/>
        </a:xfrm>
        <a:custGeom>
          <a:avLst/>
          <a:gdLst/>
          <a:ahLst/>
          <a:cxnLst/>
          <a:rect l="0" t="0" r="0" b="0"/>
          <a:pathLst>
            <a:path>
              <a:moveTo>
                <a:pt x="0" y="45720"/>
              </a:moveTo>
              <a:lnTo>
                <a:pt x="3774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1141994"/>
        <a:ext cx="20400" cy="4080"/>
      </dsp:txXfrm>
    </dsp:sp>
    <dsp:sp modelId="{C8D016DA-33BB-4556-84B1-C18B09D33D29}">
      <dsp:nvSpPr>
        <dsp:cNvPr id="0" name=""/>
        <dsp:cNvSpPr/>
      </dsp:nvSpPr>
      <dsp:spPr>
        <a:xfrm>
          <a:off x="6777" y="611836"/>
          <a:ext cx="1773994" cy="10643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Ingreso de Usuario</a:t>
          </a:r>
          <a:endParaRPr lang="en-US" sz="1200" kern="1200"/>
        </a:p>
      </dsp:txBody>
      <dsp:txXfrm>
        <a:off x="6777" y="611836"/>
        <a:ext cx="1773994" cy="1064396"/>
      </dsp:txXfrm>
    </dsp:sp>
    <dsp:sp modelId="{B844FBF8-AD9B-4D3B-974E-6E8C01887F68}">
      <dsp:nvSpPr>
        <dsp:cNvPr id="0" name=""/>
        <dsp:cNvSpPr/>
      </dsp:nvSpPr>
      <dsp:spPr>
        <a:xfrm>
          <a:off x="3960984" y="1098314"/>
          <a:ext cx="377418" cy="91440"/>
        </a:xfrm>
        <a:custGeom>
          <a:avLst/>
          <a:gdLst/>
          <a:ahLst/>
          <a:cxnLst/>
          <a:rect l="0" t="0" r="0" b="0"/>
          <a:pathLst>
            <a:path>
              <a:moveTo>
                <a:pt x="0" y="45720"/>
              </a:moveTo>
              <a:lnTo>
                <a:pt x="37741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1141994"/>
        <a:ext cx="20400" cy="4080"/>
      </dsp:txXfrm>
    </dsp:sp>
    <dsp:sp modelId="{32F5FF99-27B8-40F6-B6A6-640D75A04827}">
      <dsp:nvSpPr>
        <dsp:cNvPr id="0" name=""/>
        <dsp:cNvSpPr/>
      </dsp:nvSpPr>
      <dsp:spPr>
        <a:xfrm>
          <a:off x="2188790" y="611836"/>
          <a:ext cx="1773994" cy="106439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Notificación de Producto Próximo a Vencerse</a:t>
          </a:r>
          <a:endParaRPr lang="en-US" sz="1200" kern="1200"/>
        </a:p>
      </dsp:txBody>
      <dsp:txXfrm>
        <a:off x="2188790" y="611836"/>
        <a:ext cx="1773994" cy="1064396"/>
      </dsp:txXfrm>
    </dsp:sp>
    <dsp:sp modelId="{04707E0A-3763-47D7-96F3-14EC0152198E}">
      <dsp:nvSpPr>
        <dsp:cNvPr id="0" name=""/>
        <dsp:cNvSpPr/>
      </dsp:nvSpPr>
      <dsp:spPr>
        <a:xfrm>
          <a:off x="6142997" y="1098314"/>
          <a:ext cx="377418" cy="91440"/>
        </a:xfrm>
        <a:custGeom>
          <a:avLst/>
          <a:gdLst/>
          <a:ahLst/>
          <a:cxnLst/>
          <a:rect l="0" t="0" r="0" b="0"/>
          <a:pathLst>
            <a:path>
              <a:moveTo>
                <a:pt x="0" y="45720"/>
              </a:moveTo>
              <a:lnTo>
                <a:pt x="37741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1141994"/>
        <a:ext cx="20400" cy="4080"/>
      </dsp:txXfrm>
    </dsp:sp>
    <dsp:sp modelId="{76EB47B8-24D3-44ED-9F7D-C026CF37DC25}">
      <dsp:nvSpPr>
        <dsp:cNvPr id="0" name=""/>
        <dsp:cNvSpPr/>
      </dsp:nvSpPr>
      <dsp:spPr>
        <a:xfrm>
          <a:off x="4370802" y="611836"/>
          <a:ext cx="1773994" cy="106439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Notificación de Factura en Estado de Crédito</a:t>
          </a:r>
          <a:endParaRPr lang="en-US" sz="1200" kern="1200"/>
        </a:p>
      </dsp:txBody>
      <dsp:txXfrm>
        <a:off x="4370802" y="611836"/>
        <a:ext cx="1773994" cy="1064396"/>
      </dsp:txXfrm>
    </dsp:sp>
    <dsp:sp modelId="{B93402E3-C175-4E6A-937C-E86F18A52712}">
      <dsp:nvSpPr>
        <dsp:cNvPr id="0" name=""/>
        <dsp:cNvSpPr/>
      </dsp:nvSpPr>
      <dsp:spPr>
        <a:xfrm>
          <a:off x="8325009" y="1098314"/>
          <a:ext cx="377418" cy="91440"/>
        </a:xfrm>
        <a:custGeom>
          <a:avLst/>
          <a:gdLst/>
          <a:ahLst/>
          <a:cxnLst/>
          <a:rect l="0" t="0" r="0" b="0"/>
          <a:pathLst>
            <a:path>
              <a:moveTo>
                <a:pt x="0" y="45720"/>
              </a:moveTo>
              <a:lnTo>
                <a:pt x="37741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1141994"/>
        <a:ext cx="20400" cy="4080"/>
      </dsp:txXfrm>
    </dsp:sp>
    <dsp:sp modelId="{D9018811-D93E-45FF-BAF6-7CDAA21532B1}">
      <dsp:nvSpPr>
        <dsp:cNvPr id="0" name=""/>
        <dsp:cNvSpPr/>
      </dsp:nvSpPr>
      <dsp:spPr>
        <a:xfrm>
          <a:off x="6552815" y="611836"/>
          <a:ext cx="1773994" cy="10643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Registro de Devolución </a:t>
          </a:r>
          <a:endParaRPr lang="en-US" sz="1200" kern="1200"/>
        </a:p>
      </dsp:txBody>
      <dsp:txXfrm>
        <a:off x="6552815" y="611836"/>
        <a:ext cx="1773994" cy="1064396"/>
      </dsp:txXfrm>
    </dsp:sp>
    <dsp:sp modelId="{C3879EAF-272C-40FE-A15A-68C65EE6151F}">
      <dsp:nvSpPr>
        <dsp:cNvPr id="0" name=""/>
        <dsp:cNvSpPr/>
      </dsp:nvSpPr>
      <dsp:spPr>
        <a:xfrm>
          <a:off x="893774" y="1674433"/>
          <a:ext cx="8728050" cy="377418"/>
        </a:xfrm>
        <a:custGeom>
          <a:avLst/>
          <a:gdLst/>
          <a:ahLst/>
          <a:cxnLst/>
          <a:rect l="0" t="0" r="0" b="0"/>
          <a:pathLst>
            <a:path>
              <a:moveTo>
                <a:pt x="8728050" y="0"/>
              </a:moveTo>
              <a:lnTo>
                <a:pt x="8728050" y="205809"/>
              </a:lnTo>
              <a:lnTo>
                <a:pt x="0" y="205809"/>
              </a:lnTo>
              <a:lnTo>
                <a:pt x="0" y="37741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1861102"/>
        <a:ext cx="436879" cy="4080"/>
      </dsp:txXfrm>
    </dsp:sp>
    <dsp:sp modelId="{12EAB497-CEEB-4D17-9C58-20F745DCB6B6}">
      <dsp:nvSpPr>
        <dsp:cNvPr id="0" name=""/>
        <dsp:cNvSpPr/>
      </dsp:nvSpPr>
      <dsp:spPr>
        <a:xfrm>
          <a:off x="8734828" y="611836"/>
          <a:ext cx="1773994" cy="10643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Ingreso de Medicamentos Externos a una Compra Previamente Registrada</a:t>
          </a:r>
          <a:endParaRPr lang="en-US" sz="1200" kern="1200"/>
        </a:p>
      </dsp:txBody>
      <dsp:txXfrm>
        <a:off x="8734828" y="611836"/>
        <a:ext cx="1773994" cy="1064396"/>
      </dsp:txXfrm>
    </dsp:sp>
    <dsp:sp modelId="{47764E7F-02D3-4ED2-9635-480827C0B728}">
      <dsp:nvSpPr>
        <dsp:cNvPr id="0" name=""/>
        <dsp:cNvSpPr/>
      </dsp:nvSpPr>
      <dsp:spPr>
        <a:xfrm>
          <a:off x="1778971" y="2570730"/>
          <a:ext cx="377418" cy="91440"/>
        </a:xfrm>
        <a:custGeom>
          <a:avLst/>
          <a:gdLst/>
          <a:ahLst/>
          <a:cxnLst/>
          <a:rect l="0" t="0" r="0" b="0"/>
          <a:pathLst>
            <a:path>
              <a:moveTo>
                <a:pt x="0" y="45720"/>
              </a:moveTo>
              <a:lnTo>
                <a:pt x="3774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2614409"/>
        <a:ext cx="20400" cy="4080"/>
      </dsp:txXfrm>
    </dsp:sp>
    <dsp:sp modelId="{B0BAD11B-5FDC-4153-A5A8-4BC47E909D93}">
      <dsp:nvSpPr>
        <dsp:cNvPr id="0" name=""/>
        <dsp:cNvSpPr/>
      </dsp:nvSpPr>
      <dsp:spPr>
        <a:xfrm>
          <a:off x="6777" y="2084251"/>
          <a:ext cx="1773994" cy="10643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Generación y Consulta de Kardex Detallado por Artículo</a:t>
          </a:r>
          <a:endParaRPr lang="en-US" sz="1200" kern="1200"/>
        </a:p>
      </dsp:txBody>
      <dsp:txXfrm>
        <a:off x="6777" y="2084251"/>
        <a:ext cx="1773994" cy="1064396"/>
      </dsp:txXfrm>
    </dsp:sp>
    <dsp:sp modelId="{26D05AEE-567D-4C19-93D5-D982B0217748}">
      <dsp:nvSpPr>
        <dsp:cNvPr id="0" name=""/>
        <dsp:cNvSpPr/>
      </dsp:nvSpPr>
      <dsp:spPr>
        <a:xfrm>
          <a:off x="3960984" y="2570730"/>
          <a:ext cx="377418" cy="91440"/>
        </a:xfrm>
        <a:custGeom>
          <a:avLst/>
          <a:gdLst/>
          <a:ahLst/>
          <a:cxnLst/>
          <a:rect l="0" t="0" r="0" b="0"/>
          <a:pathLst>
            <a:path>
              <a:moveTo>
                <a:pt x="0" y="45720"/>
              </a:moveTo>
              <a:lnTo>
                <a:pt x="37741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2614409"/>
        <a:ext cx="20400" cy="4080"/>
      </dsp:txXfrm>
    </dsp:sp>
    <dsp:sp modelId="{364A2F75-B6CE-4AD3-AEFE-B6DCDEF52A85}">
      <dsp:nvSpPr>
        <dsp:cNvPr id="0" name=""/>
        <dsp:cNvSpPr/>
      </dsp:nvSpPr>
      <dsp:spPr>
        <a:xfrm>
          <a:off x="2188790" y="2084251"/>
          <a:ext cx="1773994" cy="106439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Generación de Alerta por Stock Bajo</a:t>
          </a:r>
          <a:endParaRPr lang="en-US" sz="1200" kern="1200"/>
        </a:p>
      </dsp:txBody>
      <dsp:txXfrm>
        <a:off x="2188790" y="2084251"/>
        <a:ext cx="1773994" cy="1064396"/>
      </dsp:txXfrm>
    </dsp:sp>
    <dsp:sp modelId="{DAE81CF2-7F43-4FC1-A94C-47554B1ACF83}">
      <dsp:nvSpPr>
        <dsp:cNvPr id="0" name=""/>
        <dsp:cNvSpPr/>
      </dsp:nvSpPr>
      <dsp:spPr>
        <a:xfrm>
          <a:off x="6142997" y="2570730"/>
          <a:ext cx="377418" cy="91440"/>
        </a:xfrm>
        <a:custGeom>
          <a:avLst/>
          <a:gdLst/>
          <a:ahLst/>
          <a:cxnLst/>
          <a:rect l="0" t="0" r="0" b="0"/>
          <a:pathLst>
            <a:path>
              <a:moveTo>
                <a:pt x="0" y="45720"/>
              </a:moveTo>
              <a:lnTo>
                <a:pt x="37741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2614409"/>
        <a:ext cx="20400" cy="4080"/>
      </dsp:txXfrm>
    </dsp:sp>
    <dsp:sp modelId="{ABAE7365-DF31-4DE1-A919-1C1DC21D8EE8}">
      <dsp:nvSpPr>
        <dsp:cNvPr id="0" name=""/>
        <dsp:cNvSpPr/>
      </dsp:nvSpPr>
      <dsp:spPr>
        <a:xfrm>
          <a:off x="4370802" y="2084251"/>
          <a:ext cx="1773994" cy="106439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Registro y Consulta de Observaciones de Vendedores sobre Interacciones con Clientes</a:t>
          </a:r>
          <a:endParaRPr lang="en-US" sz="1200" kern="1200"/>
        </a:p>
      </dsp:txBody>
      <dsp:txXfrm>
        <a:off x="4370802" y="2084251"/>
        <a:ext cx="1773994" cy="1064396"/>
      </dsp:txXfrm>
    </dsp:sp>
    <dsp:sp modelId="{CBAF3C35-0FBF-4DB7-8095-904AE1209EB9}">
      <dsp:nvSpPr>
        <dsp:cNvPr id="0" name=""/>
        <dsp:cNvSpPr/>
      </dsp:nvSpPr>
      <dsp:spPr>
        <a:xfrm>
          <a:off x="8325009" y="2570730"/>
          <a:ext cx="377418" cy="91440"/>
        </a:xfrm>
        <a:custGeom>
          <a:avLst/>
          <a:gdLst/>
          <a:ahLst/>
          <a:cxnLst/>
          <a:rect l="0" t="0" r="0" b="0"/>
          <a:pathLst>
            <a:path>
              <a:moveTo>
                <a:pt x="0" y="45720"/>
              </a:moveTo>
              <a:lnTo>
                <a:pt x="37741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2614409"/>
        <a:ext cx="20400" cy="4080"/>
      </dsp:txXfrm>
    </dsp:sp>
    <dsp:sp modelId="{6D942674-AA4F-4280-945E-591F8B1CCA95}">
      <dsp:nvSpPr>
        <dsp:cNvPr id="0" name=""/>
        <dsp:cNvSpPr/>
      </dsp:nvSpPr>
      <dsp:spPr>
        <a:xfrm>
          <a:off x="6552815" y="2084251"/>
          <a:ext cx="1773994" cy="10643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Cálculo Automático y Gestión de Bonificaciones</a:t>
          </a:r>
          <a:endParaRPr lang="en-US" sz="1200" kern="1200"/>
        </a:p>
      </dsp:txBody>
      <dsp:txXfrm>
        <a:off x="6552815" y="2084251"/>
        <a:ext cx="1773994" cy="1064396"/>
      </dsp:txXfrm>
    </dsp:sp>
    <dsp:sp modelId="{21F6F3E7-F2EA-44CF-A554-E24A4ACAE300}">
      <dsp:nvSpPr>
        <dsp:cNvPr id="0" name=""/>
        <dsp:cNvSpPr/>
      </dsp:nvSpPr>
      <dsp:spPr>
        <a:xfrm>
          <a:off x="8734828" y="2084251"/>
          <a:ext cx="1773994" cy="10643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s-ES" sz="1200" kern="1200"/>
            <a:t>Modificación Controlada del Precio de un Producto</a:t>
          </a:r>
          <a:endParaRPr lang="en-US" sz="1200" kern="1200"/>
        </a:p>
      </dsp:txBody>
      <dsp:txXfrm>
        <a:off x="8734828" y="2084251"/>
        <a:ext cx="1773994" cy="1064396"/>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4/5/2025</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101544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269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14073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4370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8382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4999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3897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2178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95252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6375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4/5/2025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63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4/5/2025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251306066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58" r:id="rId6"/>
    <p:sldLayoutId id="2147483754" r:id="rId7"/>
    <p:sldLayoutId id="2147483755" r:id="rId8"/>
    <p:sldLayoutId id="2147483756" r:id="rId9"/>
    <p:sldLayoutId id="2147483757" r:id="rId10"/>
    <p:sldLayoutId id="21474837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Freeform: Shape 14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3" name="Freeform: Shape 14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5" name="Freeform: Shape 14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8" name="Freeform: Shape 14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7" name="Freeform: Shape 15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5" name="Rectangle 16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7" name="Rectangle 16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9"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0" name="Freeform: Shape 169">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1" name="Freeform: Shape 170">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4A2B1C68-A281-C010-87D5-661FBCADD69F}"/>
              </a:ext>
            </a:extLst>
          </p:cNvPr>
          <p:cNvSpPr>
            <a:spLocks noGrp="1"/>
          </p:cNvSpPr>
          <p:nvPr>
            <p:ph type="ctrTitle"/>
          </p:nvPr>
        </p:nvSpPr>
        <p:spPr>
          <a:xfrm>
            <a:off x="1198182" y="559813"/>
            <a:ext cx="4390807" cy="1664573"/>
          </a:xfrm>
        </p:spPr>
        <p:txBody>
          <a:bodyPr vert="horz" lIns="91440" tIns="45720" rIns="91440" bIns="45720" rtlCol="0" anchor="ctr">
            <a:normAutofit/>
          </a:bodyPr>
          <a:lstStyle/>
          <a:p>
            <a:pPr algn="l">
              <a:lnSpc>
                <a:spcPct val="90000"/>
              </a:lnSpc>
            </a:pPr>
            <a:r>
              <a:rPr lang="en-US" sz="2100" b="1" kern="1200" dirty="0">
                <a:solidFill>
                  <a:schemeClr val="tx2"/>
                </a:solidFill>
                <a:latin typeface="+mj-lt"/>
                <a:ea typeface="+mj-ea"/>
                <a:cs typeface="+mj-cs"/>
              </a:rPr>
              <a:t>SISTEMA DE INFORMACION PARA LA GESTION DE VENTAS, INVENTARIOS Y PROCESOS FARMACEUTICOS EN LA DROGUERIA NORFARMA</a:t>
            </a:r>
          </a:p>
        </p:txBody>
      </p:sp>
      <p:sp>
        <p:nvSpPr>
          <p:cNvPr id="3" name="Subtítulo 2">
            <a:extLst>
              <a:ext uri="{FF2B5EF4-FFF2-40B4-BE49-F238E27FC236}">
                <a16:creationId xmlns:a16="http://schemas.microsoft.com/office/drawing/2014/main" id="{9DB07EEF-9636-B2B7-5CEE-379669828279}"/>
              </a:ext>
            </a:extLst>
          </p:cNvPr>
          <p:cNvSpPr>
            <a:spLocks noGrp="1"/>
          </p:cNvSpPr>
          <p:nvPr>
            <p:ph type="subTitle" idx="1"/>
          </p:nvPr>
        </p:nvSpPr>
        <p:spPr>
          <a:xfrm>
            <a:off x="1185756" y="2384474"/>
            <a:ext cx="4390524" cy="3728613"/>
          </a:xfrm>
        </p:spPr>
        <p:txBody>
          <a:bodyPr vert="horz" lIns="91440" tIns="45720" rIns="91440" bIns="45720" rtlCol="0">
            <a:normAutofit/>
          </a:bodyPr>
          <a:lstStyle/>
          <a:p>
            <a:pPr indent="-228600" algn="l">
              <a:buFont typeface="Avenir Next LT Pro" panose="020B0504020202020204" pitchFamily="34" charset="0"/>
              <a:buChar char="+"/>
            </a:pPr>
            <a:r>
              <a:rPr lang="en-US" sz="1800" b="1" dirty="0"/>
              <a:t>ARION SYSTEM</a:t>
            </a:r>
          </a:p>
          <a:p>
            <a:pPr indent="-228600" algn="l">
              <a:buFont typeface="Avenir Next LT Pro" panose="020B0504020202020204" pitchFamily="34" charset="0"/>
              <a:buChar char="+"/>
            </a:pPr>
            <a:endParaRPr lang="en-US" sz="1800" dirty="0"/>
          </a:p>
          <a:p>
            <a:pPr indent="-228600" algn="l">
              <a:buFont typeface="Avenir Next LT Pro" panose="020B0504020202020204" pitchFamily="34" charset="0"/>
              <a:buChar char="+"/>
            </a:pPr>
            <a:r>
              <a:rPr lang="en-US" sz="1800" dirty="0"/>
              <a:t>HECHO POR: </a:t>
            </a:r>
          </a:p>
          <a:p>
            <a:pPr indent="-228600" algn="l">
              <a:buFont typeface="Avenir Next LT Pro" panose="020B0504020202020204" pitchFamily="34" charset="0"/>
              <a:buChar char="+"/>
            </a:pPr>
            <a:r>
              <a:rPr lang="en-US" sz="1800" dirty="0"/>
              <a:t>FABIO ANDRES ROA MONTAÑO</a:t>
            </a:r>
          </a:p>
          <a:p>
            <a:pPr indent="-228600" algn="l">
              <a:buFont typeface="Avenir Next LT Pro" panose="020B0504020202020204" pitchFamily="34" charset="0"/>
              <a:buChar char="+"/>
            </a:pPr>
            <a:r>
              <a:rPr lang="en-US" sz="1800" dirty="0"/>
              <a:t>IVAN ANDRES BAYONA VERGEL</a:t>
            </a:r>
          </a:p>
        </p:txBody>
      </p:sp>
      <p:pic>
        <p:nvPicPr>
          <p:cNvPr id="17" name="Picture 3">
            <a:extLst>
              <a:ext uri="{FF2B5EF4-FFF2-40B4-BE49-F238E27FC236}">
                <a16:creationId xmlns:a16="http://schemas.microsoft.com/office/drawing/2014/main" id="{2FD10A59-C4F4-46A8-BAE7-F0EFA681A8F8}"/>
              </a:ext>
            </a:extLst>
          </p:cNvPr>
          <p:cNvPicPr>
            <a:picLocks noChangeAspect="1"/>
          </p:cNvPicPr>
          <p:nvPr/>
        </p:nvPicPr>
        <p:blipFill>
          <a:blip r:embed="rId2"/>
          <a:srcRect r="9662"/>
          <a:stretch/>
        </p:blipFill>
        <p:spPr>
          <a:xfrm>
            <a:off x="5996628" y="10"/>
            <a:ext cx="6195372" cy="6857990"/>
          </a:xfrm>
          <a:prstGeom prst="rect">
            <a:avLst/>
          </a:prstGeom>
        </p:spPr>
      </p:pic>
      <p:grpSp>
        <p:nvGrpSpPr>
          <p:cNvPr id="179"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80"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2" name="Freeform: Shape 181">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5" name="Freeform: Shape 184">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6" name="Freeform: Shape 185">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7" name="Freeform: Shape 186">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1" name="Freeform: Shape 180">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4481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2F76E2F-FEC9-7250-73A2-9DA630E32055}"/>
              </a:ext>
            </a:extLst>
          </p:cNvPr>
          <p:cNvSpPr>
            <a:spLocks noGrp="1"/>
          </p:cNvSpPr>
          <p:nvPr>
            <p:ph type="title"/>
          </p:nvPr>
        </p:nvSpPr>
        <p:spPr>
          <a:xfrm>
            <a:off x="1198181" y="168425"/>
            <a:ext cx="9988166" cy="1499401"/>
          </a:xfrm>
        </p:spPr>
        <p:txBody>
          <a:bodyPr>
            <a:normAutofit/>
          </a:bodyPr>
          <a:lstStyle/>
          <a:p>
            <a:pPr algn="ctr"/>
            <a:r>
              <a:rPr lang="es-CO"/>
              <a:t>IMPACTOS</a:t>
            </a:r>
            <a:endParaRPr lang="es-CO" dirty="0"/>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86332383-F5AA-1949-3DAC-5F03156D54C9}"/>
              </a:ext>
            </a:extLst>
          </p:cNvPr>
          <p:cNvGraphicFramePr>
            <a:graphicFrameLocks noGrp="1"/>
          </p:cNvGraphicFramePr>
          <p:nvPr>
            <p:ph idx="1"/>
            <p:extLst>
              <p:ext uri="{D42A27DB-BD31-4B8C-83A1-F6EECF244321}">
                <p14:modId xmlns:p14="http://schemas.microsoft.com/office/powerpoint/2010/main" val="554579077"/>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549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BFDD6FC2-F56B-7B43-5637-F1F7A8E268A2}"/>
              </a:ext>
            </a:extLst>
          </p:cNvPr>
          <p:cNvSpPr>
            <a:spLocks noGrp="1"/>
          </p:cNvSpPr>
          <p:nvPr>
            <p:ph type="title"/>
          </p:nvPr>
        </p:nvSpPr>
        <p:spPr>
          <a:xfrm>
            <a:off x="1198181" y="168425"/>
            <a:ext cx="9988166" cy="1499401"/>
          </a:xfrm>
        </p:spPr>
        <p:txBody>
          <a:bodyPr>
            <a:normAutofit/>
          </a:bodyPr>
          <a:lstStyle/>
          <a:p>
            <a:pPr algn="ctr"/>
            <a:r>
              <a:rPr lang="es-CO" dirty="0"/>
              <a:t>CRONOGRAMA </a:t>
            </a:r>
            <a:endParaRPr lang="es-CO"/>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 name="Marcador de contenido 3">
            <a:extLst>
              <a:ext uri="{FF2B5EF4-FFF2-40B4-BE49-F238E27FC236}">
                <a16:creationId xmlns:a16="http://schemas.microsoft.com/office/drawing/2014/main" id="{DD918816-414B-D99F-9320-554EBC20AD66}"/>
              </a:ext>
            </a:extLst>
          </p:cNvPr>
          <p:cNvGraphicFramePr>
            <a:graphicFrameLocks noGrp="1"/>
          </p:cNvGraphicFramePr>
          <p:nvPr>
            <p:ph idx="1"/>
            <p:extLst>
              <p:ext uri="{D42A27DB-BD31-4B8C-83A1-F6EECF244321}">
                <p14:modId xmlns:p14="http://schemas.microsoft.com/office/powerpoint/2010/main" val="1445589691"/>
              </p:ext>
            </p:extLst>
          </p:nvPr>
        </p:nvGraphicFramePr>
        <p:xfrm>
          <a:off x="728094" y="1847031"/>
          <a:ext cx="10726515" cy="4276059"/>
        </p:xfrm>
        <a:graphic>
          <a:graphicData uri="http://schemas.openxmlformats.org/drawingml/2006/table">
            <a:tbl>
              <a:tblPr firstRow="1" firstCol="1" bandRow="1">
                <a:tableStyleId>{5C22544A-7EE6-4342-B048-85BDC9FD1C3A}</a:tableStyleId>
              </a:tblPr>
              <a:tblGrid>
                <a:gridCol w="3457855">
                  <a:extLst>
                    <a:ext uri="{9D8B030D-6E8A-4147-A177-3AD203B41FA5}">
                      <a16:colId xmlns:a16="http://schemas.microsoft.com/office/drawing/2014/main" val="3670233645"/>
                    </a:ext>
                  </a:extLst>
                </a:gridCol>
                <a:gridCol w="7268660">
                  <a:extLst>
                    <a:ext uri="{9D8B030D-6E8A-4147-A177-3AD203B41FA5}">
                      <a16:colId xmlns:a16="http://schemas.microsoft.com/office/drawing/2014/main" val="1083394403"/>
                    </a:ext>
                  </a:extLst>
                </a:gridCol>
              </a:tblGrid>
              <a:tr h="561363">
                <a:tc>
                  <a:txBody>
                    <a:bodyPr/>
                    <a:lstStyle/>
                    <a:p>
                      <a:r>
                        <a:rPr lang="es-ES" sz="1100" kern="100">
                          <a:effectLst/>
                        </a:rPr>
                        <a:t>OCT-NOV-DIC (2023)</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pPr marL="342900" marR="461645" lvl="0" indent="-342900">
                        <a:spcAft>
                          <a:spcPts val="0"/>
                        </a:spcAft>
                        <a:buFont typeface="Symbol" panose="05050102010706020507" pitchFamily="18" charset="2"/>
                        <a:buChar char=""/>
                      </a:pPr>
                      <a:r>
                        <a:rPr lang="es-ES" sz="1100" kern="100">
                          <a:effectLst/>
                        </a:rPr>
                        <a:t>Formulación del proyecto.</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Inicio de Análisis.</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Toma de decisiones.</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2291917918"/>
                  </a:ext>
                </a:extLst>
              </a:tr>
              <a:tr h="734623">
                <a:tc>
                  <a:txBody>
                    <a:bodyPr/>
                    <a:lstStyle/>
                    <a:p>
                      <a:r>
                        <a:rPr lang="es-ES" sz="1100" kern="100">
                          <a:effectLst/>
                        </a:rPr>
                        <a:t>ENE-FEB-MAR (2024)</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pPr marL="342900" marR="461645" lvl="0" indent="-342900">
                        <a:spcAft>
                          <a:spcPts val="0"/>
                        </a:spcAft>
                        <a:buFont typeface="+mj-lt"/>
                        <a:buAutoNum type="arabicPeriod"/>
                      </a:pPr>
                      <a:r>
                        <a:rPr lang="es-ES" sz="1100" kern="100">
                          <a:effectLst/>
                        </a:rPr>
                        <a:t>Iniciativa del proyecto.</a:t>
                      </a:r>
                      <a:endParaRPr lang="es-CO" sz="1100" kern="100">
                        <a:effectLst/>
                      </a:endParaRPr>
                    </a:p>
                    <a:p>
                      <a:pPr marL="342900" marR="461645" lvl="0" indent="-342900">
                        <a:spcAft>
                          <a:spcPts val="0"/>
                        </a:spcAft>
                        <a:buFont typeface="+mj-lt"/>
                        <a:buAutoNum type="arabicPeriod"/>
                      </a:pPr>
                      <a:r>
                        <a:rPr lang="es-ES" sz="1100" kern="100">
                          <a:effectLst/>
                        </a:rPr>
                        <a:t>Organización de personal a trabajar.</a:t>
                      </a:r>
                      <a:endParaRPr lang="es-CO" sz="1100" kern="100">
                        <a:effectLst/>
                      </a:endParaRPr>
                    </a:p>
                    <a:p>
                      <a:pPr marL="342900" marR="461645" lvl="0" indent="-342900">
                        <a:spcAft>
                          <a:spcPts val="0"/>
                        </a:spcAft>
                        <a:buFont typeface="+mj-lt"/>
                        <a:buAutoNum type="arabicPeriod"/>
                      </a:pPr>
                      <a:r>
                        <a:rPr lang="es-ES" sz="1100" kern="100">
                          <a:effectLst/>
                        </a:rPr>
                        <a:t>Desarrollo de 1ra parte del proyecto.</a:t>
                      </a:r>
                      <a:endParaRPr lang="es-CO" sz="1100" kern="100">
                        <a:effectLst/>
                      </a:endParaRPr>
                    </a:p>
                    <a:p>
                      <a:r>
                        <a:rPr lang="es-ES" sz="1100" kern="100">
                          <a:effectLst/>
                        </a:rPr>
                        <a:t>Planteamiento del problema, Titulo, Organización, Objetivos y Justificación.</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2307315779"/>
                  </a:ext>
                </a:extLst>
              </a:tr>
              <a:tr h="1081142">
                <a:tc>
                  <a:txBody>
                    <a:bodyPr/>
                    <a:lstStyle/>
                    <a:p>
                      <a:r>
                        <a:rPr lang="es-ES" sz="1100" kern="100">
                          <a:effectLst/>
                        </a:rPr>
                        <a:t>ABR-MAYO-JUN-JUL (2024)</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r>
                        <a:rPr lang="es-ES" sz="1100" kern="100">
                          <a:effectLst/>
                        </a:rPr>
                        <a:t>Desarrollo de 2da parte del proyecto</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Objetivos.</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Alcance.</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Riesgos.</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Restricciones.</a:t>
                      </a:r>
                      <a:endParaRPr lang="es-CO" sz="1100" kern="100">
                        <a:effectLst/>
                      </a:endParaRPr>
                    </a:p>
                    <a:p>
                      <a:pPr marL="342900" marR="461645" lvl="0" indent="-342900">
                        <a:spcAft>
                          <a:spcPts val="0"/>
                        </a:spcAft>
                        <a:buFont typeface="Symbol" panose="05050102010706020507" pitchFamily="18" charset="2"/>
                        <a:buChar char=""/>
                      </a:pPr>
                      <a:r>
                        <a:rPr lang="es-ES" sz="1100" kern="100">
                          <a:effectLst/>
                        </a:rPr>
                        <a:t>Impactos.</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935367808"/>
                  </a:ext>
                </a:extLst>
              </a:tr>
              <a:tr h="388103">
                <a:tc>
                  <a:txBody>
                    <a:bodyPr/>
                    <a:lstStyle/>
                    <a:p>
                      <a:r>
                        <a:rPr lang="es-ES" sz="1100" kern="100">
                          <a:effectLst/>
                        </a:rPr>
                        <a:t>AGO-SEP-OCT (2024)</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r>
                        <a:rPr lang="es-ES" sz="1100" kern="100">
                          <a:effectLst/>
                        </a:rPr>
                        <a:t>Entrevista y desarrollo de lo averiguado con la empresa a la cual se le quiere adaptar dicho sistema (Droguería Norfarma).</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3540600545"/>
                  </a:ext>
                </a:extLst>
              </a:tr>
              <a:tr h="1081142">
                <a:tc>
                  <a:txBody>
                    <a:bodyPr/>
                    <a:lstStyle/>
                    <a:p>
                      <a:r>
                        <a:rPr lang="es-ES" sz="1100" kern="100">
                          <a:effectLst/>
                        </a:rPr>
                        <a:t>NOV-DIC (2024)</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pPr marL="342900" marR="461645" lvl="0" indent="-342900">
                        <a:spcAft>
                          <a:spcPts val="0"/>
                        </a:spcAft>
                        <a:buFont typeface="+mj-lt"/>
                        <a:buAutoNum type="arabicPeriod"/>
                      </a:pPr>
                      <a:r>
                        <a:rPr lang="es-ES" sz="1100" kern="100">
                          <a:effectLst/>
                        </a:rPr>
                        <a:t>Ingeniería de requisitos</a:t>
                      </a:r>
                      <a:endParaRPr lang="es-CO" sz="1100" kern="100">
                        <a:effectLst/>
                      </a:endParaRPr>
                    </a:p>
                    <a:p>
                      <a:r>
                        <a:rPr lang="es-ES" sz="1100" kern="100">
                          <a:effectLst/>
                        </a:rPr>
                        <a:t>(Todo lo relacionado anteriormente en base a lo que es la estructura de las Normas APA y la iniciativa de investigación para comenzar la fase de desarrollo y demás).</a:t>
                      </a:r>
                      <a:endParaRPr lang="es-CO" sz="1100" kern="100">
                        <a:effectLst/>
                      </a:endParaRPr>
                    </a:p>
                    <a:p>
                      <a:pPr marL="342900" marR="461645" lvl="0" indent="-342900">
                        <a:spcAft>
                          <a:spcPts val="0"/>
                        </a:spcAft>
                        <a:buFont typeface="+mj-lt"/>
                        <a:buAutoNum type="arabicPeriod"/>
                      </a:pPr>
                      <a:r>
                        <a:rPr lang="es-ES" sz="1100" kern="100">
                          <a:effectLst/>
                        </a:rPr>
                        <a:t>Desarrollo de la base de datos y modelo ER.</a:t>
                      </a:r>
                      <a:endParaRPr lang="es-CO" sz="1100" kern="100">
                        <a:effectLst/>
                      </a:endParaRPr>
                    </a:p>
                    <a:p>
                      <a:pPr marL="342900" marR="461645" lvl="0" indent="-342900">
                        <a:spcAft>
                          <a:spcPts val="0"/>
                        </a:spcAft>
                        <a:buFont typeface="+mj-lt"/>
                        <a:buAutoNum type="arabicPeriod"/>
                      </a:pPr>
                      <a:r>
                        <a:rPr lang="es-ES" sz="1100" kern="100">
                          <a:effectLst/>
                        </a:rPr>
                        <a:t>Casos de Uso.</a:t>
                      </a:r>
                      <a:endParaRPr lang="es-CO" sz="1100" kern="100">
                        <a:effectLst/>
                      </a:endParaRPr>
                    </a:p>
                    <a:p>
                      <a:pPr marL="342900" marR="461645" lvl="0" indent="-342900">
                        <a:spcAft>
                          <a:spcPts val="0"/>
                        </a:spcAft>
                        <a:buFont typeface="+mj-lt"/>
                        <a:buAutoNum type="arabicPeriod"/>
                      </a:pPr>
                      <a:r>
                        <a:rPr lang="es-ES" sz="1100" kern="100">
                          <a:effectLst/>
                        </a:rPr>
                        <a:t>Make-ups del proyecto .</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3202795775"/>
                  </a:ext>
                </a:extLst>
              </a:tr>
              <a:tr h="214843">
                <a:tc>
                  <a:txBody>
                    <a:bodyPr/>
                    <a:lstStyle/>
                    <a:p>
                      <a:r>
                        <a:rPr lang="es-ES" sz="1100" kern="100">
                          <a:effectLst/>
                        </a:rPr>
                        <a:t>ENE-FEB-MAR (2025)</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r>
                        <a:rPr lang="es-ES" sz="1100" kern="100">
                          <a:effectLst/>
                        </a:rPr>
                        <a:t>Desarrollo completo del diseño FRONT-END Y BACK-END en base a la base de datos.</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3768161625"/>
                  </a:ext>
                </a:extLst>
              </a:tr>
              <a:tr h="214843">
                <a:tc>
                  <a:txBody>
                    <a:bodyPr/>
                    <a:lstStyle/>
                    <a:p>
                      <a:r>
                        <a:rPr lang="es-ES" sz="1100" kern="100">
                          <a:effectLst/>
                        </a:rPr>
                        <a:t>ABR-MAY-JUN-JUL (2025</a:t>
                      </a:r>
                      <a:endParaRPr lang="es-CO"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tc>
                  <a:txBody>
                    <a:bodyPr/>
                    <a:lstStyle/>
                    <a:p>
                      <a:r>
                        <a:rPr lang="es-ES" sz="1100" kern="100" dirty="0">
                          <a:effectLst/>
                        </a:rPr>
                        <a:t>Programación completa de todo el sistema para la entrega final a mediados de Julio.</a:t>
                      </a:r>
                      <a:endParaRPr lang="es-CO"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242" marR="63242" marT="0" marB="0"/>
                </a:tc>
                <a:extLst>
                  <a:ext uri="{0D108BD9-81ED-4DB2-BD59-A6C34878D82A}">
                    <a16:rowId xmlns:a16="http://schemas.microsoft.com/office/drawing/2014/main" val="1331010362"/>
                  </a:ext>
                </a:extLst>
              </a:tr>
            </a:tbl>
          </a:graphicData>
        </a:graphic>
      </p:graphicFrame>
    </p:spTree>
    <p:extLst>
      <p:ext uri="{BB962C8B-B14F-4D97-AF65-F5344CB8AC3E}">
        <p14:creationId xmlns:p14="http://schemas.microsoft.com/office/powerpoint/2010/main" val="37803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4" name="Rectangle 14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6"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7" name="Freeform: Shape 146">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8" name="Freeform: Shape 147">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5CA6CA34-48BA-F3F6-E308-A25B1455D2EC}"/>
              </a:ext>
            </a:extLst>
          </p:cNvPr>
          <p:cNvSpPr>
            <a:spLocks noGrp="1"/>
          </p:cNvSpPr>
          <p:nvPr>
            <p:ph type="title"/>
          </p:nvPr>
        </p:nvSpPr>
        <p:spPr>
          <a:xfrm>
            <a:off x="1198181" y="168425"/>
            <a:ext cx="9988166" cy="1499401"/>
          </a:xfrm>
        </p:spPr>
        <p:txBody>
          <a:bodyPr vert="horz" lIns="91440" tIns="45720" rIns="91440" bIns="45720" rtlCol="0">
            <a:normAutofit/>
          </a:bodyPr>
          <a:lstStyle/>
          <a:p>
            <a:pPr algn="ctr"/>
            <a:r>
              <a:rPr lang="en-US" kern="1200">
                <a:latin typeface="+mj-lt"/>
                <a:ea typeface="+mj-ea"/>
                <a:cs typeface="+mj-cs"/>
              </a:rPr>
              <a:t>MATRIZ DE STAKEHOLDERS</a:t>
            </a:r>
          </a:p>
        </p:txBody>
      </p:sp>
      <p:grpSp>
        <p:nvGrpSpPr>
          <p:cNvPr id="156"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57"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59" name="Freeform: Shape 158">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Shape 159">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Shape 160">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Shape 161">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Shape 163">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Shape 164">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8" name="Freeform: Shape 157">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78" name="Marcador de contenido 3">
            <a:extLst>
              <a:ext uri="{FF2B5EF4-FFF2-40B4-BE49-F238E27FC236}">
                <a16:creationId xmlns:a16="http://schemas.microsoft.com/office/drawing/2014/main" id="{C287DB2A-2860-135C-ABB1-F50B58127F51}"/>
              </a:ext>
            </a:extLst>
          </p:cNvPr>
          <p:cNvGraphicFramePr>
            <a:graphicFrameLocks noGrp="1"/>
          </p:cNvGraphicFramePr>
          <p:nvPr>
            <p:ph idx="1"/>
            <p:extLst>
              <p:ext uri="{D42A27DB-BD31-4B8C-83A1-F6EECF244321}">
                <p14:modId xmlns:p14="http://schemas.microsoft.com/office/powerpoint/2010/main" val="3257288521"/>
              </p:ext>
            </p:extLst>
          </p:nvPr>
        </p:nvGraphicFramePr>
        <p:xfrm>
          <a:off x="2119075" y="1847031"/>
          <a:ext cx="7912097" cy="4389932"/>
        </p:xfrm>
        <a:graphic>
          <a:graphicData uri="http://schemas.openxmlformats.org/drawingml/2006/table">
            <a:tbl>
              <a:tblPr firstRow="1" firstCol="1" bandRow="1">
                <a:noFill/>
              </a:tblPr>
              <a:tblGrid>
                <a:gridCol w="3892328">
                  <a:extLst>
                    <a:ext uri="{9D8B030D-6E8A-4147-A177-3AD203B41FA5}">
                      <a16:colId xmlns:a16="http://schemas.microsoft.com/office/drawing/2014/main" val="1863270381"/>
                    </a:ext>
                  </a:extLst>
                </a:gridCol>
                <a:gridCol w="4019769">
                  <a:extLst>
                    <a:ext uri="{9D8B030D-6E8A-4147-A177-3AD203B41FA5}">
                      <a16:colId xmlns:a16="http://schemas.microsoft.com/office/drawing/2014/main" val="539641812"/>
                    </a:ext>
                  </a:extLst>
                </a:gridCol>
              </a:tblGrid>
              <a:tr h="662547">
                <a:tc>
                  <a:txBody>
                    <a:bodyPr/>
                    <a:lstStyle/>
                    <a:p>
                      <a:pPr marR="548640" algn="ctr" fontAlgn="t">
                        <a:lnSpc>
                          <a:spcPct val="200000"/>
                        </a:lnSpc>
                      </a:pPr>
                      <a:r>
                        <a:rPr lang="es-ES" sz="1600" b="1" i="0" u="none" strike="noStrike" kern="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ROL</a:t>
                      </a:r>
                      <a:endParaRPr lang="es-ES" sz="1600" b="1" i="0" u="none" strike="noStrike" cap="none" spc="0">
                        <a:solidFill>
                          <a:schemeClr val="bg1"/>
                        </a:solidFill>
                        <a:effectLst/>
                        <a:latin typeface="Arial" panose="020B0604020202020204" pitchFamily="34" charset="0"/>
                      </a:endParaRPr>
                    </a:p>
                  </a:txBody>
                  <a:tcPr marL="65593" marR="46852" marT="93704" marB="93704" anchor="ctr">
                    <a:lnL w="12700" cmpd="sng">
                      <a:noFill/>
                    </a:lnL>
                    <a:lnR w="12700" cmpd="sng">
                      <a:noFill/>
                    </a:lnR>
                    <a:lnT w="19050" cap="flat" cmpd="sng" algn="ctr">
                      <a:noFill/>
                      <a:prstDash val="solid"/>
                    </a:lnT>
                    <a:lnB w="38100" cmpd="sng">
                      <a:noFill/>
                    </a:lnB>
                    <a:solidFill>
                      <a:schemeClr val="tx1"/>
                    </a:solidFill>
                  </a:tcPr>
                </a:tc>
                <a:tc>
                  <a:txBody>
                    <a:bodyPr/>
                    <a:lstStyle/>
                    <a:p>
                      <a:pPr marR="548640" algn="ctr" fontAlgn="t">
                        <a:lnSpc>
                          <a:spcPct val="200000"/>
                        </a:lnSpc>
                      </a:pPr>
                      <a:r>
                        <a:rPr lang="es-ES" sz="1600" b="1" i="0" u="none" strike="noStrike" kern="10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DESCRIPCION</a:t>
                      </a:r>
                      <a:endParaRPr lang="es-ES" sz="1600" b="1" i="0" u="none" strike="noStrike" cap="none" spc="0">
                        <a:solidFill>
                          <a:schemeClr val="bg1"/>
                        </a:solidFill>
                        <a:effectLst/>
                        <a:latin typeface="Arial" panose="020B0604020202020204" pitchFamily="34" charset="0"/>
                      </a:endParaRPr>
                    </a:p>
                  </a:txBody>
                  <a:tcPr marL="65593" marR="46852" marT="93704" marB="9370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48014081"/>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Cliente</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R="548640" algn="ctr" fontAlgn="t">
                        <a:lnSpc>
                          <a:spcPct val="200000"/>
                        </a:lnSpc>
                      </a:pPr>
                      <a:r>
                        <a:rPr lang="es-ES" sz="1400" b="0"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Droguería Norfarma</a:t>
                      </a:r>
                      <a:endParaRPr lang="es-ES" sz="1400" b="0"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250256398"/>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Usuario</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R="548640" algn="ctr" fontAlgn="t">
                        <a:lnSpc>
                          <a:spcPct val="200000"/>
                        </a:lnSpc>
                      </a:pPr>
                      <a:r>
                        <a:rPr lang="es-ES" sz="1400" b="0"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Administrador y Vendedor</a:t>
                      </a:r>
                      <a:endParaRPr lang="es-ES" sz="1400" b="0"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08273716"/>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Líder del proyecto</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R="548640" algn="ctr" fontAlgn="t">
                        <a:lnSpc>
                          <a:spcPct val="200000"/>
                        </a:lnSpc>
                      </a:pPr>
                      <a:r>
                        <a:rPr lang="es-ES" sz="1400" b="0"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Fabio Andres Roa Montaño</a:t>
                      </a:r>
                      <a:endParaRPr lang="es-ES" sz="1400" b="0"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281914756"/>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Analista</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R="548640" algn="ctr" fontAlgn="t">
                        <a:lnSpc>
                          <a:spcPct val="200000"/>
                        </a:lnSpc>
                      </a:pPr>
                      <a:r>
                        <a:rPr lang="es-ES" sz="1400" b="0"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Fabio Andres Roa Montaño</a:t>
                      </a:r>
                      <a:endParaRPr lang="es-ES" sz="1400" b="0"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28370852"/>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Programador</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R="548640" algn="ctr" fontAlgn="t">
                        <a:lnSpc>
                          <a:spcPct val="200000"/>
                        </a:lnSpc>
                      </a:pPr>
                      <a:r>
                        <a:rPr lang="es-ES" sz="1400" b="0"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Iván Andres Bayona Vergel</a:t>
                      </a:r>
                      <a:endParaRPr lang="es-ES" sz="1400" b="0"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651154220"/>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Asegurador de la calidad</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R="548640" algn="ctr" fontAlgn="t">
                        <a:lnSpc>
                          <a:spcPct val="200000"/>
                        </a:lnSpc>
                      </a:pPr>
                      <a:r>
                        <a:rPr lang="es-ES" sz="1400" b="0"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Fabio Andres Roa Montaño</a:t>
                      </a:r>
                      <a:endParaRPr lang="es-ES" sz="1400" b="0"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82054833"/>
                  </a:ext>
                </a:extLst>
              </a:tr>
              <a:tr h="516560">
                <a:tc>
                  <a:txBody>
                    <a:bodyPr/>
                    <a:lstStyle/>
                    <a:p>
                      <a:pPr marR="548640" algn="ctr" fontAlgn="t">
                        <a:lnSpc>
                          <a:spcPct val="200000"/>
                        </a:lnSpc>
                      </a:pPr>
                      <a:r>
                        <a:rPr lang="es-ES" sz="1400" b="1" i="0" u="none" strike="noStrike" kern="1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Arquitecto</a:t>
                      </a:r>
                      <a:endParaRPr lang="es-ES" sz="1400" b="1" i="0" u="none" strike="noStrike" cap="none" spc="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mpd="sng">
                      <a:noFill/>
                      <a:prstDash val="solid"/>
                    </a:lnT>
                    <a:lnB w="12700" cmpd="sng">
                      <a:noFill/>
                      <a:prstDash val="solid"/>
                    </a:lnB>
                    <a:noFill/>
                  </a:tcPr>
                </a:tc>
                <a:tc>
                  <a:txBody>
                    <a:bodyPr/>
                    <a:lstStyle/>
                    <a:p>
                      <a:pPr marR="548640" algn="ctr" fontAlgn="t">
                        <a:lnSpc>
                          <a:spcPct val="200000"/>
                        </a:lnSpc>
                      </a:pPr>
                      <a:r>
                        <a:rPr lang="es-ES" sz="1400" b="0" i="0" u="none" strike="noStrike" kern="1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Iván Andres Bayona Vergel</a:t>
                      </a:r>
                      <a:endParaRPr lang="es-ES" sz="1400" b="0" i="0" u="none" strike="noStrike" cap="none" spc="0" dirty="0">
                        <a:solidFill>
                          <a:schemeClr val="tx1"/>
                        </a:solidFill>
                        <a:effectLst/>
                        <a:latin typeface="Arial" panose="020B0604020202020204" pitchFamily="34" charset="0"/>
                      </a:endParaRPr>
                    </a:p>
                  </a:txBody>
                  <a:tcPr marL="65593" marR="46852" marT="10268" marB="9370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58064141"/>
                  </a:ext>
                </a:extLst>
              </a:tr>
            </a:tbl>
          </a:graphicData>
        </a:graphic>
      </p:graphicFrame>
    </p:spTree>
    <p:extLst>
      <p:ext uri="{BB962C8B-B14F-4D97-AF65-F5344CB8AC3E}">
        <p14:creationId xmlns:p14="http://schemas.microsoft.com/office/powerpoint/2010/main" val="420890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38FE1F-03CE-5CAC-16F8-7C733882A25F}"/>
              </a:ext>
            </a:extLst>
          </p:cNvPr>
          <p:cNvPicPr>
            <a:picLocks noChangeAspect="1"/>
          </p:cNvPicPr>
          <p:nvPr/>
        </p:nvPicPr>
        <p:blipFill>
          <a:blip r:embed="rId2">
            <a:alphaModFix amt="60000"/>
          </a:blip>
          <a:srcRect r="5" b="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CD792BF7-7E70-07A4-F757-06A02EB81F9A}"/>
              </a:ext>
            </a:extLst>
          </p:cNvPr>
          <p:cNvSpPr>
            <a:spLocks noGrp="1"/>
          </p:cNvSpPr>
          <p:nvPr>
            <p:ph type="title"/>
          </p:nvPr>
        </p:nvSpPr>
        <p:spPr>
          <a:xfrm>
            <a:off x="1198181" y="726066"/>
            <a:ext cx="4795282" cy="5018227"/>
          </a:xfrm>
        </p:spPr>
        <p:txBody>
          <a:bodyPr anchor="ctr">
            <a:normAutofit/>
          </a:bodyPr>
          <a:lstStyle/>
          <a:p>
            <a:r>
              <a:rPr lang="es-CO" dirty="0">
                <a:solidFill>
                  <a:srgbClr val="FFFFFF"/>
                </a:solidFill>
              </a:rPr>
              <a:t>ANÁLISIS DE REQUISITOS</a:t>
            </a:r>
            <a:br>
              <a:rPr lang="es-CO" dirty="0">
                <a:solidFill>
                  <a:srgbClr val="FFFFFF"/>
                </a:solidFill>
              </a:rPr>
            </a:br>
            <a:r>
              <a:rPr lang="es-CO" dirty="0">
                <a:solidFill>
                  <a:srgbClr val="FFFFFF"/>
                </a:solidFill>
              </a:rPr>
              <a:t> (TÉCNICA UTILIZADA)</a:t>
            </a:r>
          </a:p>
        </p:txBody>
      </p:sp>
      <p:grpSp>
        <p:nvGrpSpPr>
          <p:cNvPr id="24"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Marcador de contenido 2">
            <a:extLst>
              <a:ext uri="{FF2B5EF4-FFF2-40B4-BE49-F238E27FC236}">
                <a16:creationId xmlns:a16="http://schemas.microsoft.com/office/drawing/2014/main" id="{A56DF09F-84C7-6D78-7B8B-F984DAC943E9}"/>
              </a:ext>
            </a:extLst>
          </p:cNvPr>
          <p:cNvSpPr>
            <a:spLocks noGrp="1"/>
          </p:cNvSpPr>
          <p:nvPr>
            <p:ph idx="1"/>
          </p:nvPr>
        </p:nvSpPr>
        <p:spPr>
          <a:xfrm>
            <a:off x="5427406" y="726537"/>
            <a:ext cx="6361471" cy="5787926"/>
          </a:xfrm>
        </p:spPr>
        <p:txBody>
          <a:bodyPr anchor="ctr">
            <a:normAutofit fontScale="77500" lnSpcReduction="20000"/>
          </a:bodyPr>
          <a:lstStyle/>
          <a:p>
            <a:pPr marL="279400" marR="546735" indent="0">
              <a:lnSpc>
                <a:spcPct val="100000"/>
              </a:lnSpc>
              <a:spcAft>
                <a:spcPts val="0"/>
              </a:spcAft>
              <a:buNone/>
            </a:pPr>
            <a:r>
              <a:rPr lang="es-ES" sz="1800" b="1" dirty="0">
                <a:solidFill>
                  <a:srgbClr val="FFFFFF"/>
                </a:solidFill>
                <a:effectLst/>
                <a:latin typeface="Times New Roman" panose="02020603050405020304" pitchFamily="18" charset="0"/>
                <a:ea typeface="Calibri Light" panose="020F0302020204030204" pitchFamily="34" charset="0"/>
              </a:rPr>
              <a:t>ENTREVISTA</a:t>
            </a:r>
            <a:r>
              <a:rPr lang="es-ES" sz="1800" b="1" spc="-25" dirty="0">
                <a:solidFill>
                  <a:srgbClr val="FFFFFF"/>
                </a:solidFill>
                <a:effectLst/>
                <a:latin typeface="Times New Roman" panose="02020603050405020304" pitchFamily="18" charset="0"/>
                <a:ea typeface="Calibri Light" panose="020F0302020204030204" pitchFamily="34" charset="0"/>
              </a:rPr>
              <a:t> ESTRUCTURADA (</a:t>
            </a:r>
            <a:r>
              <a:rPr lang="es-ES" sz="1800" b="1" dirty="0">
                <a:solidFill>
                  <a:srgbClr val="FFFFFF"/>
                </a:solidFill>
                <a:effectLst/>
                <a:latin typeface="Times New Roman" panose="02020603050405020304" pitchFamily="18" charset="0"/>
                <a:ea typeface="Calibri Light" panose="020F0302020204030204" pitchFamily="34" charset="0"/>
              </a:rPr>
              <a:t>ADMIN-DROGUERIA NORFARMA)</a:t>
            </a:r>
          </a:p>
          <a:p>
            <a:pPr marL="279400" marR="546735" indent="0">
              <a:lnSpc>
                <a:spcPct val="100000"/>
              </a:lnSpc>
              <a:spcAft>
                <a:spcPts val="0"/>
              </a:spcAft>
              <a:buNone/>
            </a:pPr>
            <a:endParaRPr lang="es-CO" sz="1800" dirty="0">
              <a:solidFill>
                <a:srgbClr val="FFFFFF"/>
              </a:solidFill>
              <a:effectLst/>
              <a:latin typeface="Times New Roman" panose="02020603050405020304" pitchFamily="18" charset="0"/>
              <a:ea typeface="Times New Roman" panose="02020603050405020304" pitchFamily="18" charset="0"/>
            </a:endParaRPr>
          </a:p>
          <a:p>
            <a:pPr marL="64770">
              <a:lnSpc>
                <a:spcPct val="100000"/>
              </a:lnSpc>
            </a:pPr>
            <a:r>
              <a:rPr lang="es-ES" sz="1800" b="1" dirty="0">
                <a:solidFill>
                  <a:srgbClr val="FFFFFF"/>
                </a:solidFill>
                <a:effectLst/>
                <a:latin typeface="Times New Roman" panose="02020603050405020304" pitchFamily="18" charset="0"/>
                <a:ea typeface="Times New Roman" panose="02020603050405020304" pitchFamily="18" charset="0"/>
              </a:rPr>
              <a:t>Nombre</a:t>
            </a:r>
            <a:r>
              <a:rPr lang="es-ES" sz="1800" b="1" spc="-3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establecimiento</a:t>
            </a:r>
            <a:r>
              <a:rPr lang="es-ES" sz="1800" dirty="0">
                <a:solidFill>
                  <a:srgbClr val="FFFFFF"/>
                </a:solidFill>
                <a:effectLst/>
                <a:latin typeface="Times New Roman" panose="02020603050405020304" pitchFamily="18" charset="0"/>
                <a:ea typeface="Times New Roman" panose="02020603050405020304" pitchFamily="18" charset="0"/>
              </a:rPr>
              <a:t>:</a:t>
            </a:r>
            <a:r>
              <a:rPr lang="es-ES" sz="1800" spc="-20"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DROGUERIA</a:t>
            </a:r>
            <a:r>
              <a:rPr lang="es-ES" sz="1800" spc="-15"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NORFARMA</a:t>
            </a:r>
            <a:endParaRPr lang="es-CO" sz="1800" dirty="0">
              <a:solidFill>
                <a:srgbClr val="FFFFFF"/>
              </a:solidFill>
              <a:effectLst/>
              <a:latin typeface="Times New Roman" panose="02020603050405020304" pitchFamily="18" charset="0"/>
              <a:ea typeface="Times New Roman" panose="02020603050405020304" pitchFamily="18" charset="0"/>
            </a:endParaRPr>
          </a:p>
          <a:p>
            <a:pPr marL="64770">
              <a:lnSpc>
                <a:spcPct val="100000"/>
              </a:lnSpc>
              <a:spcBef>
                <a:spcPts val="930"/>
              </a:spcBef>
              <a:spcAft>
                <a:spcPts val="0"/>
              </a:spcAft>
            </a:pPr>
            <a:r>
              <a:rPr lang="es-ES" sz="1800" b="1" dirty="0">
                <a:solidFill>
                  <a:srgbClr val="FFFFFF"/>
                </a:solidFill>
                <a:effectLst/>
                <a:latin typeface="Times New Roman" panose="02020603050405020304" pitchFamily="18" charset="0"/>
                <a:ea typeface="Times New Roman" panose="02020603050405020304" pitchFamily="18" charset="0"/>
              </a:rPr>
              <a:t>Entrevistado</a:t>
            </a:r>
            <a:r>
              <a:rPr lang="es-ES" sz="1800" dirty="0">
                <a:solidFill>
                  <a:srgbClr val="FFFFFF"/>
                </a:solidFill>
                <a:effectLst/>
                <a:latin typeface="Times New Roman" panose="02020603050405020304" pitchFamily="18" charset="0"/>
                <a:ea typeface="Times New Roman" panose="02020603050405020304" pitchFamily="18" charset="0"/>
              </a:rPr>
              <a:t>:</a:t>
            </a:r>
            <a:r>
              <a:rPr lang="es-ES" sz="1800" spc="-30"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FABIO</a:t>
            </a:r>
            <a:r>
              <a:rPr lang="es-ES" sz="1800" spc="-25"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ALEXANDER</a:t>
            </a:r>
            <a:r>
              <a:rPr lang="es-ES" sz="1800" spc="-30"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ROA</a:t>
            </a:r>
            <a:r>
              <a:rPr lang="es-ES" sz="1800" spc="-20"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SANDOVAL</a:t>
            </a:r>
            <a:endParaRPr lang="es-CO" sz="1800" dirty="0">
              <a:solidFill>
                <a:srgbClr val="FFFFFF"/>
              </a:solidFill>
              <a:effectLst/>
              <a:latin typeface="Times New Roman" panose="02020603050405020304" pitchFamily="18" charset="0"/>
              <a:ea typeface="Times New Roman" panose="02020603050405020304" pitchFamily="18" charset="0"/>
            </a:endParaRPr>
          </a:p>
          <a:p>
            <a:pPr marL="64770">
              <a:lnSpc>
                <a:spcPct val="100000"/>
              </a:lnSpc>
              <a:spcBef>
                <a:spcPts val="945"/>
              </a:spcBef>
              <a:spcAft>
                <a:spcPts val="0"/>
              </a:spcAft>
            </a:pPr>
            <a:r>
              <a:rPr lang="es-ES" sz="1800" b="1" dirty="0">
                <a:solidFill>
                  <a:srgbClr val="FFFFFF"/>
                </a:solidFill>
                <a:effectLst/>
                <a:latin typeface="Times New Roman" panose="02020603050405020304" pitchFamily="18" charset="0"/>
                <a:ea typeface="Times New Roman" panose="02020603050405020304" pitchFamily="18" charset="0"/>
              </a:rPr>
              <a:t>Entrevistador</a:t>
            </a:r>
            <a:r>
              <a:rPr lang="es-ES" sz="1800" dirty="0">
                <a:solidFill>
                  <a:srgbClr val="FFFFFF"/>
                </a:solidFill>
                <a:effectLst/>
                <a:latin typeface="Times New Roman" panose="02020603050405020304" pitchFamily="18" charset="0"/>
                <a:ea typeface="Times New Roman" panose="02020603050405020304" pitchFamily="18" charset="0"/>
              </a:rPr>
              <a:t>:</a:t>
            </a:r>
            <a:r>
              <a:rPr lang="es-ES" sz="1800" spc="-15"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IVAN</a:t>
            </a:r>
            <a:r>
              <a:rPr lang="es-ES" sz="1800" spc="-15"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BAYONA</a:t>
            </a:r>
            <a:endParaRPr lang="es-CO" sz="1800" dirty="0">
              <a:solidFill>
                <a:srgbClr val="FFFFFF"/>
              </a:solidFill>
              <a:effectLst/>
              <a:latin typeface="Times New Roman" panose="02020603050405020304" pitchFamily="18" charset="0"/>
              <a:ea typeface="Times New Roman" panose="02020603050405020304" pitchFamily="18" charset="0"/>
            </a:endParaRPr>
          </a:p>
          <a:p>
            <a:pPr marL="64770">
              <a:lnSpc>
                <a:spcPct val="100000"/>
              </a:lnSpc>
              <a:spcBef>
                <a:spcPts val="930"/>
              </a:spcBef>
              <a:spcAft>
                <a:spcPts val="0"/>
              </a:spcAft>
            </a:pPr>
            <a:r>
              <a:rPr lang="es-ES" sz="1800" b="1" dirty="0">
                <a:solidFill>
                  <a:srgbClr val="FFFFFF"/>
                </a:solidFill>
                <a:effectLst/>
                <a:latin typeface="Times New Roman" panose="02020603050405020304" pitchFamily="18" charset="0"/>
                <a:ea typeface="Times New Roman" panose="02020603050405020304" pitchFamily="18" charset="0"/>
              </a:rPr>
              <a:t>Tiempo</a:t>
            </a:r>
            <a:r>
              <a:rPr lang="es-ES" sz="1800" b="1" spc="-2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de</a:t>
            </a:r>
            <a:r>
              <a:rPr lang="es-ES" sz="1800" b="1" spc="-1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entrevista:</a:t>
            </a:r>
            <a:r>
              <a:rPr lang="es-ES" sz="1800" b="1" spc="-15"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1</a:t>
            </a:r>
            <a:r>
              <a:rPr lang="es-ES" sz="1800" spc="-5" dirty="0">
                <a:solidFill>
                  <a:srgbClr val="FFFFFF"/>
                </a:solidFill>
                <a:effectLst/>
                <a:latin typeface="Times New Roman" panose="02020603050405020304" pitchFamily="18" charset="0"/>
                <a:ea typeface="Times New Roman" panose="02020603050405020304" pitchFamily="18" charset="0"/>
              </a:rPr>
              <a:t> </a:t>
            </a:r>
            <a:r>
              <a:rPr lang="es-ES" sz="1800" dirty="0">
                <a:solidFill>
                  <a:srgbClr val="FFFFFF"/>
                </a:solidFill>
                <a:effectLst/>
                <a:latin typeface="Times New Roman" panose="02020603050405020304" pitchFamily="18" charset="0"/>
                <a:ea typeface="Times New Roman" panose="02020603050405020304" pitchFamily="18" charset="0"/>
              </a:rPr>
              <a:t>HORA</a:t>
            </a:r>
            <a:endParaRPr lang="es-CO" sz="1800" dirty="0">
              <a:solidFill>
                <a:srgbClr val="FFFFFF"/>
              </a:solidFill>
              <a:effectLst/>
              <a:latin typeface="Times New Roman" panose="02020603050405020304" pitchFamily="18" charset="0"/>
              <a:ea typeface="Times New Roman" panose="02020603050405020304" pitchFamily="18" charset="0"/>
            </a:endParaRPr>
          </a:p>
          <a:p>
            <a:pPr marL="64770">
              <a:lnSpc>
                <a:spcPct val="100000"/>
              </a:lnSpc>
              <a:spcBef>
                <a:spcPts val="945"/>
              </a:spcBef>
              <a:spcAft>
                <a:spcPts val="0"/>
              </a:spcAft>
            </a:pPr>
            <a:r>
              <a:rPr lang="es-ES" sz="1800" b="1" dirty="0">
                <a:solidFill>
                  <a:srgbClr val="FFFFFF"/>
                </a:solidFill>
                <a:effectLst/>
                <a:latin typeface="Times New Roman" panose="02020603050405020304" pitchFamily="18" charset="0"/>
                <a:ea typeface="Times New Roman" panose="02020603050405020304" pitchFamily="18" charset="0"/>
              </a:rPr>
              <a:t>OBJETIVO:</a:t>
            </a:r>
            <a:r>
              <a:rPr lang="es-ES" sz="1800" b="1" spc="-2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Recopilar</a:t>
            </a:r>
            <a:r>
              <a:rPr lang="es-ES" sz="1800" b="1" spc="-1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a</a:t>
            </a:r>
            <a:r>
              <a:rPr lang="es-ES" sz="1800" b="1" spc="-1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detalle</a:t>
            </a:r>
            <a:r>
              <a:rPr lang="es-ES" sz="1800" b="1" spc="-1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las</a:t>
            </a:r>
            <a:r>
              <a:rPr lang="es-ES" sz="1800" b="1" spc="-2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necesidades</a:t>
            </a:r>
            <a:r>
              <a:rPr lang="es-ES" sz="1800" b="1" spc="-1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de</a:t>
            </a:r>
            <a:r>
              <a:rPr lang="es-ES" sz="1800" b="1" spc="-2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la</a:t>
            </a:r>
            <a:r>
              <a:rPr lang="es-ES" sz="1800" b="1" spc="-1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Droguería</a:t>
            </a:r>
            <a:r>
              <a:rPr lang="es-ES" sz="1800" b="1" spc="-345" dirty="0">
                <a:solidFill>
                  <a:srgbClr val="FFFFFF"/>
                </a:solidFill>
                <a:effectLst/>
                <a:latin typeface="Times New Roman" panose="02020603050405020304" pitchFamily="18" charset="0"/>
                <a:ea typeface="Times New Roman" panose="02020603050405020304" pitchFamily="18" charset="0"/>
              </a:rPr>
              <a:t> </a:t>
            </a:r>
            <a:r>
              <a:rPr lang="es-ES" sz="1800" b="1" dirty="0" err="1">
                <a:solidFill>
                  <a:srgbClr val="FFFFFF"/>
                </a:solidFill>
                <a:effectLst/>
                <a:latin typeface="Times New Roman" panose="02020603050405020304" pitchFamily="18" charset="0"/>
                <a:ea typeface="Times New Roman" panose="02020603050405020304" pitchFamily="18" charset="0"/>
              </a:rPr>
              <a:t>Norfarma</a:t>
            </a:r>
            <a:r>
              <a:rPr lang="es-ES" sz="1800" b="1" spc="-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y</a:t>
            </a:r>
            <a:r>
              <a:rPr lang="es-ES" sz="1800" b="1" spc="-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sus problemas</a:t>
            </a:r>
            <a:r>
              <a:rPr lang="es-ES" sz="1800" b="1" spc="-10"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por la falta</a:t>
            </a:r>
            <a:r>
              <a:rPr lang="es-ES" sz="1800" b="1" spc="-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de un</a:t>
            </a:r>
            <a:r>
              <a:rPr lang="es-ES" sz="1800" b="1" spc="-15" dirty="0">
                <a:solidFill>
                  <a:srgbClr val="FFFFFF"/>
                </a:solidFill>
                <a:effectLst/>
                <a:latin typeface="Times New Roman" panose="02020603050405020304" pitchFamily="18" charset="0"/>
                <a:ea typeface="Times New Roman" panose="02020603050405020304" pitchFamily="18" charset="0"/>
              </a:rPr>
              <a:t> </a:t>
            </a:r>
            <a:r>
              <a:rPr lang="es-ES" sz="1800" b="1" dirty="0">
                <a:solidFill>
                  <a:srgbClr val="FFFFFF"/>
                </a:solidFill>
                <a:effectLst/>
                <a:latin typeface="Times New Roman" panose="02020603050405020304" pitchFamily="18" charset="0"/>
                <a:ea typeface="Times New Roman" panose="02020603050405020304" pitchFamily="18" charset="0"/>
              </a:rPr>
              <a:t>sistema</a:t>
            </a:r>
          </a:p>
          <a:p>
            <a:pPr marL="64770">
              <a:lnSpc>
                <a:spcPct val="100000"/>
              </a:lnSpc>
              <a:spcBef>
                <a:spcPts val="945"/>
              </a:spcBef>
              <a:spcAft>
                <a:spcPts val="0"/>
              </a:spcAft>
            </a:pPr>
            <a:endParaRPr lang="es-ES" sz="1800" b="1" dirty="0">
              <a:solidFill>
                <a:srgbClr val="FFFFFF"/>
              </a:solidFill>
              <a:effectLst/>
              <a:latin typeface="Times New Roman" panose="02020603050405020304" pitchFamily="18" charset="0"/>
              <a:ea typeface="Times New Roman" panose="02020603050405020304" pitchFamily="18" charset="0"/>
            </a:endParaRPr>
          </a:p>
          <a:p>
            <a:pPr marL="64770">
              <a:lnSpc>
                <a:spcPct val="100000"/>
              </a:lnSpc>
              <a:spcBef>
                <a:spcPts val="945"/>
              </a:spcBef>
              <a:spcAft>
                <a:spcPts val="0"/>
              </a:spcAft>
            </a:pPr>
            <a:r>
              <a:rPr lang="es-CO" sz="1800" dirty="0">
                <a:solidFill>
                  <a:srgbClr val="FFFFFF"/>
                </a:solidFill>
                <a:effectLst/>
                <a:latin typeface="Times New Roman" panose="02020603050405020304" pitchFamily="18" charset="0"/>
                <a:ea typeface="Times New Roman" panose="02020603050405020304" pitchFamily="18" charset="0"/>
              </a:rPr>
              <a:t>PREGUNTAS:</a:t>
            </a:r>
          </a:p>
          <a:p>
            <a:pPr marL="342900" marR="763270" lvl="0" indent="-342900">
              <a:lnSpc>
                <a:spcPct val="100000"/>
              </a:lnSpc>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¿Cómo se ha venido manejando el sistema de inventariado y</a:t>
            </a:r>
            <a:r>
              <a:rPr lang="es-ES" sz="1800" spc="-30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facturación</a:t>
            </a:r>
            <a:r>
              <a:rPr lang="es-ES" sz="1800" spc="-2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de</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la droguería si no</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existe</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un</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sistema?</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461645" lvl="0" indent="-342900">
              <a:lnSpc>
                <a:spcPct val="100000"/>
              </a:lnSpc>
              <a:spcBef>
                <a:spcPts val="10"/>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¿Quién se</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encarga</a:t>
            </a:r>
            <a:r>
              <a:rPr lang="es-ES" sz="1800" spc="-2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del</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control de</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los datos y</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productos ingresados?</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461645" lvl="0" indent="-342900">
              <a:lnSpc>
                <a:spcPct val="100000"/>
              </a:lnSpc>
              <a:spcBef>
                <a:spcPts val="125"/>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¿Qué</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le</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gustaría tener</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en el sistema?</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461645" lvl="0" indent="-342900">
              <a:lnSpc>
                <a:spcPct val="100000"/>
              </a:lnSpc>
              <a:spcBef>
                <a:spcPts val="140"/>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¿Qué</a:t>
            </a:r>
            <a:r>
              <a:rPr lang="es-ES" sz="1800" spc="-2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funcionalidades específicas</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buscan</a:t>
            </a:r>
            <a:r>
              <a:rPr lang="es-ES" sz="1800" spc="-2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en</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un</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sistema?</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461645" lvl="0" indent="-342900">
              <a:lnSpc>
                <a:spcPct val="100000"/>
              </a:lnSpc>
              <a:spcBef>
                <a:spcPts val="140"/>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¿Manejan</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bonificación por</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venta</a:t>
            </a:r>
            <a:r>
              <a:rPr lang="es-ES" sz="1800" spc="-3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o</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productos para</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sus</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vendedores?</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501015" lvl="0" indent="-342900">
              <a:lnSpc>
                <a:spcPct val="100000"/>
              </a:lnSpc>
              <a:spcBef>
                <a:spcPts val="125"/>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¿Qué sistema o procesos utilizan actualmente para la gestión de</a:t>
            </a:r>
            <a:r>
              <a:rPr lang="es-ES" sz="1800" spc="-30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inventarios y</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ventas?</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306070" lvl="0" indent="-342900">
              <a:lnSpc>
                <a:spcPct val="100000"/>
              </a:lnSpc>
              <a:spcBef>
                <a:spcPts val="5"/>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¿Cuáles son los principales desafíos que enfrentan con su forma de</a:t>
            </a:r>
            <a:r>
              <a:rPr lang="es-ES" sz="1800" spc="-30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manejo actual?</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116205" lvl="0" indent="-342900">
              <a:lnSpc>
                <a:spcPct val="100000"/>
              </a:lnSpc>
              <a:spcBef>
                <a:spcPts val="30"/>
              </a:spcBef>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¿Cómo han manejado hasta ahora la información de los proveedores,</a:t>
            </a:r>
            <a:r>
              <a:rPr lang="es-ES" sz="1800" spc="-30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los pedidos y las ventas?</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461645" lvl="0" indent="-342900">
              <a:lnSpc>
                <a:spcPct val="100000"/>
              </a:lnSpc>
              <a:spcAft>
                <a:spcPts val="0"/>
              </a:spcAft>
              <a:buSzPts val="1400"/>
              <a:buFont typeface="Calibri" panose="020F0502020204030204" pitchFamily="34" charset="0"/>
              <a:buAutoNum type="arabicPeriod"/>
              <a:tabLst>
                <a:tab pos="521970" algn="l"/>
              </a:tabLst>
            </a:pPr>
            <a:r>
              <a:rPr lang="es-ES" sz="1800" spc="-5" dirty="0">
                <a:solidFill>
                  <a:srgbClr val="FFFFFF"/>
                </a:solidFill>
                <a:effectLst/>
                <a:latin typeface="Times New Roman" panose="02020603050405020304" pitchFamily="18" charset="0"/>
                <a:ea typeface="Calibri" panose="020F0502020204030204" pitchFamily="34" charset="0"/>
              </a:rPr>
              <a:t>¿Quiénes</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serán los principales</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usuarios del</a:t>
            </a:r>
            <a:r>
              <a:rPr lang="es-ES" sz="1800" spc="-3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sistema</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en su</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droguería?</a:t>
            </a:r>
            <a:endParaRPr lang="es-CO" sz="1800" spc="-5" dirty="0">
              <a:solidFill>
                <a:srgbClr val="FFFFFF"/>
              </a:solidFill>
              <a:effectLst/>
              <a:latin typeface="Times New Roman" panose="02020603050405020304" pitchFamily="18" charset="0"/>
              <a:ea typeface="Calibri" panose="020F0502020204030204" pitchFamily="34" charset="0"/>
            </a:endParaRPr>
          </a:p>
          <a:p>
            <a:pPr marL="342900" marR="160020" lvl="0" indent="-342900">
              <a:lnSpc>
                <a:spcPct val="100000"/>
              </a:lnSpc>
              <a:spcBef>
                <a:spcPts val="140"/>
              </a:spcBef>
              <a:spcAft>
                <a:spcPts val="0"/>
              </a:spcAft>
              <a:buSzPts val="1400"/>
              <a:buFont typeface="Calibri" panose="020F0502020204030204" pitchFamily="34" charset="0"/>
              <a:buAutoNum type="arabicPeriod"/>
              <a:tabLst>
                <a:tab pos="561975" algn="l"/>
              </a:tabLst>
            </a:pPr>
            <a:r>
              <a:rPr lang="es-ES" sz="1800" spc="-5" dirty="0">
                <a:solidFill>
                  <a:srgbClr val="FFFFFF"/>
                </a:solidFill>
                <a:effectLst/>
                <a:latin typeface="Times New Roman" panose="02020603050405020304" pitchFamily="18" charset="0"/>
                <a:ea typeface="Calibri" panose="020F0502020204030204" pitchFamily="34" charset="0"/>
              </a:rPr>
              <a:t>¿Hay</a:t>
            </a:r>
            <a:r>
              <a:rPr lang="es-ES" sz="1800" spc="-2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alguna</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funcionalidad que</a:t>
            </a:r>
            <a:r>
              <a:rPr lang="es-ES" sz="1800" spc="-2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hayan visto</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en</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otros sistemas</a:t>
            </a:r>
            <a:r>
              <a:rPr lang="es-ES" sz="1800" spc="-10"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que</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les</a:t>
            </a:r>
            <a:r>
              <a:rPr lang="es-ES" sz="1800" spc="-30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haya</a:t>
            </a:r>
            <a:r>
              <a:rPr lang="es-ES" sz="1800" spc="-1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llamado la atención</a:t>
            </a:r>
            <a:r>
              <a:rPr lang="es-ES" sz="1800" spc="5" dirty="0">
                <a:solidFill>
                  <a:srgbClr val="FFFFFF"/>
                </a:solidFill>
                <a:effectLst/>
                <a:latin typeface="Times New Roman" panose="02020603050405020304" pitchFamily="18" charset="0"/>
                <a:ea typeface="Calibri" panose="020F0502020204030204" pitchFamily="34" charset="0"/>
              </a:rPr>
              <a:t> </a:t>
            </a:r>
            <a:r>
              <a:rPr lang="es-ES" sz="1800" spc="-5" dirty="0">
                <a:solidFill>
                  <a:srgbClr val="FFFFFF"/>
                </a:solidFill>
                <a:effectLst/>
                <a:latin typeface="Times New Roman" panose="02020603050405020304" pitchFamily="18" charset="0"/>
                <a:ea typeface="Calibri" panose="020F0502020204030204" pitchFamily="34" charset="0"/>
              </a:rPr>
              <a:t>y quisieran implementar?</a:t>
            </a:r>
            <a:endParaRPr lang="es-CO" sz="1800" spc="-5" dirty="0">
              <a:solidFill>
                <a:srgbClr val="FFFFFF"/>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45410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D6CB783F-4879-4A56-B28A-1E2C9A95D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F03B7790-AC1F-4C9E-82A5-0D3ED9135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24F41532-E3DD-4685-AF21-DC5A504FC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E5153570-165D-4616-83D8-9A81A8594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78D218DB-9E8A-400D-A93E-5F3A437B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7FD9BE2F-E553-4E8C-A576-FF0883CD7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B66DC4-9D1C-4972-9B69-92E0B38ED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58D61B9-00C6-41E7-8666-EE5685A62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0701468-47AF-4411-BA59-AE2B83A64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ítulo 1">
            <a:extLst>
              <a:ext uri="{FF2B5EF4-FFF2-40B4-BE49-F238E27FC236}">
                <a16:creationId xmlns:a16="http://schemas.microsoft.com/office/drawing/2014/main" id="{5EAD4DDE-192F-4331-B1DD-00DF3456EE26}"/>
              </a:ext>
            </a:extLst>
          </p:cNvPr>
          <p:cNvSpPr>
            <a:spLocks noGrp="1"/>
          </p:cNvSpPr>
          <p:nvPr>
            <p:ph type="title"/>
          </p:nvPr>
        </p:nvSpPr>
        <p:spPr>
          <a:xfrm>
            <a:off x="1198181" y="2752442"/>
            <a:ext cx="3812079" cy="2212848"/>
          </a:xfrm>
        </p:spPr>
        <p:txBody>
          <a:bodyPr anchor="t">
            <a:normAutofit/>
          </a:bodyPr>
          <a:lstStyle/>
          <a:p>
            <a:r>
              <a:rPr lang="es-CO" dirty="0"/>
              <a:t>LISTADO DE REQUISITOS (PARTE 1)</a:t>
            </a:r>
          </a:p>
        </p:txBody>
      </p:sp>
      <p:grpSp>
        <p:nvGrpSpPr>
          <p:cNvPr id="22" name="Bottom Right">
            <a:extLst>
              <a:ext uri="{FF2B5EF4-FFF2-40B4-BE49-F238E27FC236}">
                <a16:creationId xmlns:a16="http://schemas.microsoft.com/office/drawing/2014/main" id="{9028FA34-8D15-405C-A297-54A197D403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8AED69D7-BD1D-491F-835F-95796C4DF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9E8BC73D-4B2E-4536-8B48-265F656A83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3DD0BD99-2EC5-440C-A81F-C604BF41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BDB05EC-0C9A-43B3-A6AB-3D4A0C970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0EC4D5A-F9ED-429B-8EFF-D45EA7165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8E5202A-45FC-4ACF-A728-CEE4E4842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1AE8ADB-4E56-4A59-94AA-54D5CD603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4A7AC17-663B-456E-984D-5322ADFA3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2E6C460-0C43-446E-A206-1C62381E8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667203C1-C538-43DB-ADAF-111F27A2B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Marcador de contenido 2">
            <a:extLst>
              <a:ext uri="{FF2B5EF4-FFF2-40B4-BE49-F238E27FC236}">
                <a16:creationId xmlns:a16="http://schemas.microsoft.com/office/drawing/2014/main" id="{4EABA10C-660A-04DC-A11A-5E28A16A666F}"/>
              </a:ext>
            </a:extLst>
          </p:cNvPr>
          <p:cNvSpPr>
            <a:spLocks noGrp="1"/>
          </p:cNvSpPr>
          <p:nvPr>
            <p:ph idx="1"/>
          </p:nvPr>
        </p:nvSpPr>
        <p:spPr>
          <a:xfrm>
            <a:off x="5202788" y="716366"/>
            <a:ext cx="5970490" cy="5396722"/>
          </a:xfrm>
        </p:spPr>
        <p:txBody>
          <a:bodyPr anchor="ctr">
            <a:normAutofit/>
          </a:bodyPr>
          <a:lstStyle/>
          <a:p>
            <a:pPr marL="342900" indent="-342900">
              <a:lnSpc>
                <a:spcPct val="100000"/>
              </a:lnSpc>
              <a:buFont typeface="+mj-lt"/>
              <a:buAutoNum type="arabicPeriod"/>
            </a:pPr>
            <a:r>
              <a:rPr lang="es-CO" sz="1300" dirty="0">
                <a:effectLst/>
                <a:latin typeface="Times New Roman" panose="02020603050405020304" pitchFamily="18" charset="0"/>
                <a:ea typeface="Times New Roman" panose="02020603050405020304" pitchFamily="18" charset="0"/>
              </a:rPr>
              <a:t>El sistema debe permitir a los usuarios el</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ingreso a la plataforma por medio de un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usuario y contraseña.</a:t>
            </a:r>
          </a:p>
          <a:p>
            <a:pPr marL="342900" indent="-342900">
              <a:lnSpc>
                <a:spcPct val="100000"/>
              </a:lnSpc>
              <a:buFont typeface="+mj-lt"/>
              <a:buAutoNum type="arabicPeriod"/>
            </a:pPr>
            <a:r>
              <a:rPr lang="es-CO" sz="1300" dirty="0">
                <a:effectLst/>
                <a:latin typeface="Times New Roman" panose="02020603050405020304" pitchFamily="18" charset="0"/>
                <a:ea typeface="Times New Roman" panose="02020603050405020304" pitchFamily="18" charset="0"/>
              </a:rPr>
              <a:t>Cuando un producto esté próximo a vencerse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(a 7 días de su fecha de vencimiento), el sistema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mostrará una notificación en la interfaz del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usuario que indique el nombre del producto y la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fecha de vencimiento, para alertar al usuario sobre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el estado del producto.</a:t>
            </a:r>
          </a:p>
          <a:p>
            <a:pPr marL="342900" indent="-342900">
              <a:lnSpc>
                <a:spcPct val="100000"/>
              </a:lnSpc>
              <a:buFont typeface="+mj-lt"/>
              <a:buAutoNum type="arabicPeriod"/>
            </a:pPr>
            <a:r>
              <a:rPr lang="es-CO" sz="1300" dirty="0">
                <a:effectLst/>
                <a:latin typeface="Times New Roman" panose="02020603050405020304" pitchFamily="18" charset="0"/>
                <a:ea typeface="Times New Roman" panose="02020603050405020304" pitchFamily="18" charset="0"/>
              </a:rPr>
              <a:t>Cuando una factura sea ingresada en estado de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crédito, el sistema mostrará una notificación</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 que indique la fecha de pago acordada para esa factura.</a:t>
            </a:r>
          </a:p>
          <a:p>
            <a:pPr marL="342900" indent="-342900">
              <a:lnSpc>
                <a:spcPct val="100000"/>
              </a:lnSpc>
              <a:buFont typeface="+mj-lt"/>
              <a:buAutoNum type="arabicPeriod"/>
            </a:pPr>
            <a:r>
              <a:rPr lang="es-CO" sz="1300" dirty="0">
                <a:effectLst/>
                <a:latin typeface="Times New Roman" panose="02020603050405020304" pitchFamily="18" charset="0"/>
                <a:ea typeface="Times New Roman" panose="02020603050405020304" pitchFamily="18" charset="0"/>
              </a:rPr>
              <a:t>Cuando una compra sea anulada debido a razones internas (cancelación,</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 no recibido, o error en el pedido), el sistema debe permitir registrar una devolución y reflejar  los cambios en el inventario y el estado de la compra.</a:t>
            </a:r>
          </a:p>
          <a:p>
            <a:pPr marL="342900" indent="-342900">
              <a:lnSpc>
                <a:spcPct val="100000"/>
              </a:lnSpc>
              <a:buFont typeface="+mj-lt"/>
              <a:buAutoNum type="arabicPeriod"/>
            </a:pPr>
            <a:r>
              <a:rPr lang="es-CO" sz="1300" dirty="0">
                <a:effectLst/>
                <a:latin typeface="Times New Roman" panose="02020603050405020304" pitchFamily="18" charset="0"/>
                <a:ea typeface="Times New Roman" panose="02020603050405020304" pitchFamily="18" charset="0"/>
              </a:rPr>
              <a:t>El sistema debe permitir el ingreso de medicamentos externos a una compra previamente registrada, asegurando que se actualicen correctamente el inventario y los registros de la compra.</a:t>
            </a:r>
          </a:p>
          <a:p>
            <a:pPr marL="342900" indent="-342900">
              <a:lnSpc>
                <a:spcPct val="100000"/>
              </a:lnSpc>
              <a:buFont typeface="+mj-lt"/>
              <a:buAutoNum type="arabicPeriod"/>
            </a:pPr>
            <a:r>
              <a:rPr lang="es-CO" sz="1300" dirty="0">
                <a:effectLst/>
                <a:latin typeface="Times New Roman" panose="02020603050405020304" pitchFamily="18" charset="0"/>
                <a:ea typeface="Times New Roman" panose="02020603050405020304" pitchFamily="18" charset="0"/>
              </a:rPr>
              <a:t>El sistema permitirá la generación y consulta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de un Kardex detallado por artículo que registre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todas las entradas y salidas de productos en el inventario,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permitiendo consultar los movimientos históricos y el saldo </a:t>
            </a:r>
            <a:br>
              <a:rPr lang="es-CO" sz="1300" dirty="0">
                <a:effectLst/>
                <a:latin typeface="Times New Roman" panose="02020603050405020304" pitchFamily="18" charset="0"/>
                <a:ea typeface="Times New Roman" panose="02020603050405020304" pitchFamily="18" charset="0"/>
              </a:rPr>
            </a:br>
            <a:r>
              <a:rPr lang="es-CO" sz="1300" dirty="0">
                <a:effectLst/>
                <a:latin typeface="Times New Roman" panose="02020603050405020304" pitchFamily="18" charset="0"/>
                <a:ea typeface="Times New Roman" panose="02020603050405020304" pitchFamily="18" charset="0"/>
              </a:rPr>
              <a:t>actual de cada artículo.</a:t>
            </a:r>
          </a:p>
          <a:p>
            <a:pPr>
              <a:lnSpc>
                <a:spcPct val="100000"/>
              </a:lnSpc>
            </a:pPr>
            <a:endParaRPr lang="es-CO" sz="1300" dirty="0"/>
          </a:p>
        </p:txBody>
      </p:sp>
    </p:spTree>
    <p:extLst>
      <p:ext uri="{BB962C8B-B14F-4D97-AF65-F5344CB8AC3E}">
        <p14:creationId xmlns:p14="http://schemas.microsoft.com/office/powerpoint/2010/main" val="395073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C7AEBF60-1B27-80A9-82BB-1FADAF67234F}"/>
              </a:ext>
            </a:extLst>
          </p:cNvPr>
          <p:cNvSpPr>
            <a:spLocks noGrp="1"/>
          </p:cNvSpPr>
          <p:nvPr>
            <p:ph type="title"/>
          </p:nvPr>
        </p:nvSpPr>
        <p:spPr>
          <a:xfrm>
            <a:off x="1198182" y="559813"/>
            <a:ext cx="4390807" cy="1664573"/>
          </a:xfrm>
        </p:spPr>
        <p:txBody>
          <a:bodyPr>
            <a:normAutofit/>
          </a:bodyPr>
          <a:lstStyle/>
          <a:p>
            <a:pPr>
              <a:lnSpc>
                <a:spcPct val="90000"/>
              </a:lnSpc>
            </a:pPr>
            <a:r>
              <a:rPr lang="es-CO" sz="3700" dirty="0"/>
              <a:t>LISTADO DE REQUISITOS (PARTE 2)</a:t>
            </a:r>
          </a:p>
        </p:txBody>
      </p:sp>
      <p:sp>
        <p:nvSpPr>
          <p:cNvPr id="3" name="Marcador de contenido 2">
            <a:extLst>
              <a:ext uri="{FF2B5EF4-FFF2-40B4-BE49-F238E27FC236}">
                <a16:creationId xmlns:a16="http://schemas.microsoft.com/office/drawing/2014/main" id="{0F9B182F-0AA1-05B4-1284-0A5B0F38C639}"/>
              </a:ext>
            </a:extLst>
          </p:cNvPr>
          <p:cNvSpPr>
            <a:spLocks noGrp="1"/>
          </p:cNvSpPr>
          <p:nvPr>
            <p:ph idx="1"/>
          </p:nvPr>
        </p:nvSpPr>
        <p:spPr>
          <a:xfrm>
            <a:off x="407779" y="2384474"/>
            <a:ext cx="5168501" cy="4212971"/>
          </a:xfrm>
        </p:spPr>
        <p:txBody>
          <a:bodyPr>
            <a:normAutofit fontScale="85000" lnSpcReduction="20000"/>
          </a:bodyPr>
          <a:lstStyle/>
          <a:p>
            <a:pPr marL="342900" indent="-342900">
              <a:lnSpc>
                <a:spcPct val="100000"/>
              </a:lnSpc>
              <a:buFont typeface="+mj-lt"/>
              <a:buAutoNum type="arabicPeriod" startAt="7"/>
            </a:pPr>
            <a:r>
              <a:rPr lang="es-CO" sz="1500" dirty="0">
                <a:effectLst/>
                <a:latin typeface="Times New Roman" panose="02020603050405020304" pitchFamily="18" charset="0"/>
                <a:ea typeface="Times New Roman" panose="02020603050405020304" pitchFamily="18" charset="0"/>
              </a:rPr>
              <a:t>El sistema permita el agendamiento de citas con clientes,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gestionando la fecha, hora, duración, motivo, y ubicación de las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citas, y enviando notificaciones automáticas para confirmar,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recordar o cancelar las citas. </a:t>
            </a:r>
          </a:p>
          <a:p>
            <a:pPr marL="342900" indent="-342900">
              <a:lnSpc>
                <a:spcPct val="100000"/>
              </a:lnSpc>
              <a:buFont typeface="+mj-lt"/>
              <a:buAutoNum type="arabicPeriod" startAt="7"/>
            </a:pPr>
            <a:r>
              <a:rPr lang="es-CO" sz="1500" dirty="0">
                <a:effectLst/>
                <a:latin typeface="Times New Roman" panose="02020603050405020304" pitchFamily="18" charset="0"/>
                <a:ea typeface="Times New Roman" panose="02020603050405020304" pitchFamily="18" charset="0"/>
              </a:rPr>
              <a:t>El sistema debe generar una alerta cuando el stock de un producto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esté próximo a llegar a su cantidad mínima predefinida, permitiendo</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 que el usuario tome las acciones necesarias para evitar la escasez.</a:t>
            </a:r>
          </a:p>
          <a:p>
            <a:pPr marL="342900" indent="-342900">
              <a:lnSpc>
                <a:spcPct val="100000"/>
              </a:lnSpc>
              <a:buFont typeface="+mj-lt"/>
              <a:buAutoNum type="arabicPeriod" startAt="7"/>
            </a:pPr>
            <a:r>
              <a:rPr lang="es-CO" sz="1500" dirty="0">
                <a:effectLst/>
                <a:latin typeface="Times New Roman" panose="02020603050405020304" pitchFamily="18" charset="0"/>
                <a:ea typeface="Times New Roman" panose="02020603050405020304" pitchFamily="18" charset="0"/>
              </a:rPr>
              <a:t>El sistema debe permitir registrar y consultar las observaciones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realizadas por los vendedores sobre interacciones con clientes,</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 y facilitar la consulta de las observaciones dadas el día anterior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para dar seguimiento a las acciones.</a:t>
            </a:r>
          </a:p>
          <a:p>
            <a:pPr marL="342900" indent="-342900">
              <a:lnSpc>
                <a:spcPct val="100000"/>
              </a:lnSpc>
              <a:buFont typeface="+mj-lt"/>
              <a:buAutoNum type="arabicPeriod" startAt="7"/>
            </a:pPr>
            <a:r>
              <a:rPr lang="es-CO" sz="1500" dirty="0">
                <a:effectLst/>
                <a:latin typeface="Times New Roman" panose="02020603050405020304" pitchFamily="18" charset="0"/>
                <a:ea typeface="Times New Roman" panose="02020603050405020304" pitchFamily="18" charset="0"/>
              </a:rPr>
              <a:t>El sistema debe permitir el cálculo automático y gestión de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bonificaciones para los vendedores, basándose en las ventas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realizadas, productos vendidos y reglas configurables de bonificación</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 (por venta, por volumen de productos, o productos específicos).</a:t>
            </a:r>
          </a:p>
          <a:p>
            <a:pPr marL="342900" indent="-342900">
              <a:lnSpc>
                <a:spcPct val="100000"/>
              </a:lnSpc>
              <a:buFont typeface="+mj-lt"/>
              <a:buAutoNum type="arabicPeriod" startAt="7"/>
            </a:pPr>
            <a:r>
              <a:rPr lang="es-CO" sz="1500" dirty="0">
                <a:effectLst/>
                <a:latin typeface="Times New Roman" panose="02020603050405020304" pitchFamily="18" charset="0"/>
                <a:ea typeface="Times New Roman" panose="02020603050405020304" pitchFamily="18" charset="0"/>
              </a:rPr>
              <a:t>El sistema debe permitir modificar el precio de un producto de manera controlada,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con la opción de ingresar el motivo de la modificación, actualizar el precio de forma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automática en todos los puntos de venta y mantener un historial detallado de todos </a:t>
            </a:r>
            <a:br>
              <a:rPr lang="es-CO" sz="1500" dirty="0">
                <a:effectLst/>
                <a:latin typeface="Times New Roman" panose="02020603050405020304" pitchFamily="18" charset="0"/>
                <a:ea typeface="Times New Roman" panose="02020603050405020304" pitchFamily="18" charset="0"/>
              </a:rPr>
            </a:br>
            <a:r>
              <a:rPr lang="es-CO" sz="1500" dirty="0">
                <a:effectLst/>
                <a:latin typeface="Times New Roman" panose="02020603050405020304" pitchFamily="18" charset="0"/>
                <a:ea typeface="Times New Roman" panose="02020603050405020304" pitchFamily="18" charset="0"/>
              </a:rPr>
              <a:t>los cambios de precios realizados.</a:t>
            </a:r>
          </a:p>
          <a:p>
            <a:pPr>
              <a:lnSpc>
                <a:spcPct val="100000"/>
              </a:lnSpc>
            </a:pPr>
            <a:endParaRPr lang="es-CO" sz="900" dirty="0"/>
          </a:p>
        </p:txBody>
      </p:sp>
      <p:pic>
        <p:nvPicPr>
          <p:cNvPr id="5" name="Picture 4" descr="Cuadros de diálogo verdes">
            <a:extLst>
              <a:ext uri="{FF2B5EF4-FFF2-40B4-BE49-F238E27FC236}">
                <a16:creationId xmlns:a16="http://schemas.microsoft.com/office/drawing/2014/main" id="{1179711D-0EFC-9C26-5560-B748A3A522A5}"/>
              </a:ext>
            </a:extLst>
          </p:cNvPr>
          <p:cNvPicPr>
            <a:picLocks noChangeAspect="1"/>
          </p:cNvPicPr>
          <p:nvPr/>
        </p:nvPicPr>
        <p:blipFill>
          <a:blip r:embed="rId2"/>
          <a:srcRect l="9483" r="15312" b="2"/>
          <a:stretch/>
        </p:blipFill>
        <p:spPr>
          <a:xfrm>
            <a:off x="5996628" y="10"/>
            <a:ext cx="6195372" cy="6857990"/>
          </a:xfrm>
          <a:prstGeom prst="rect">
            <a:avLst/>
          </a:prstGeom>
        </p:spPr>
      </p:pic>
      <p:grpSp>
        <p:nvGrpSpPr>
          <p:cNvPr id="2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7331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8BC94241-2044-55C1-5036-B7BA0A0C21DB}"/>
              </a:ext>
            </a:extLst>
          </p:cNvPr>
          <p:cNvSpPr>
            <a:spLocks noGrp="1"/>
          </p:cNvSpPr>
          <p:nvPr>
            <p:ph type="title"/>
          </p:nvPr>
        </p:nvSpPr>
        <p:spPr>
          <a:xfrm>
            <a:off x="1967858" y="321344"/>
            <a:ext cx="8452978" cy="1547579"/>
          </a:xfrm>
        </p:spPr>
        <p:txBody>
          <a:bodyPr vert="horz" lIns="91440" tIns="45720" rIns="91440" bIns="45720" rtlCol="0" anchor="b">
            <a:normAutofit fontScale="90000"/>
          </a:bodyPr>
          <a:lstStyle/>
          <a:p>
            <a:r>
              <a:rPr lang="en-US" sz="5000" kern="1200" dirty="0">
                <a:solidFill>
                  <a:schemeClr val="tx2"/>
                </a:solidFill>
                <a:latin typeface="+mj-lt"/>
                <a:ea typeface="+mj-ea"/>
                <a:cs typeface="+mj-cs"/>
              </a:rPr>
              <a:t>DISEÑO Y MODELO ER DE LA BASE DE DATOS</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Marcador de contenido 3">
            <a:extLst>
              <a:ext uri="{FF2B5EF4-FFF2-40B4-BE49-F238E27FC236}">
                <a16:creationId xmlns:a16="http://schemas.microsoft.com/office/drawing/2014/main" id="{4FCE6296-C4D9-3FA6-CC41-55265B17A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901" y="2011732"/>
            <a:ext cx="9644838" cy="4703459"/>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9246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DEB49-B5EA-B06C-71ED-547A1A3F3D06}"/>
              </a:ext>
            </a:extLst>
          </p:cNvPr>
          <p:cNvSpPr>
            <a:spLocks noGrp="1"/>
          </p:cNvSpPr>
          <p:nvPr>
            <p:ph type="title"/>
          </p:nvPr>
        </p:nvSpPr>
        <p:spPr/>
        <p:txBody>
          <a:bodyPr/>
          <a:lstStyle/>
          <a:p>
            <a:r>
              <a:rPr lang="es-CO"/>
              <a:t>TABLAS DE LA BASE DE DATOS</a:t>
            </a:r>
            <a:endParaRPr lang="es-CO" dirty="0"/>
          </a:p>
        </p:txBody>
      </p:sp>
      <p:graphicFrame>
        <p:nvGraphicFramePr>
          <p:cNvPr id="6" name="Marcador de contenido 2">
            <a:extLst>
              <a:ext uri="{FF2B5EF4-FFF2-40B4-BE49-F238E27FC236}">
                <a16:creationId xmlns:a16="http://schemas.microsoft.com/office/drawing/2014/main" id="{ABBC62E3-F98D-968C-AECE-658149431640}"/>
              </a:ext>
            </a:extLst>
          </p:cNvPr>
          <p:cNvGraphicFramePr>
            <a:graphicFrameLocks noGrp="1"/>
          </p:cNvGraphicFramePr>
          <p:nvPr>
            <p:ph idx="1"/>
            <p:extLst>
              <p:ext uri="{D42A27DB-BD31-4B8C-83A1-F6EECF244321}">
                <p14:modId xmlns:p14="http://schemas.microsoft.com/office/powerpoint/2010/main" val="237585390"/>
              </p:ext>
            </p:extLst>
          </p:nvPr>
        </p:nvGraphicFramePr>
        <p:xfrm>
          <a:off x="838200" y="1533832"/>
          <a:ext cx="10515600" cy="4959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6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36" name="Freeform: Shape 13">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Freeform: Shape 14">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15">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16">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17">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18">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19">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20">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9C1B88B4-C4F1-19CA-C8AC-5EAA3602AA8F}"/>
              </a:ext>
            </a:extLst>
          </p:cNvPr>
          <p:cNvSpPr>
            <a:spLocks noGrp="1"/>
          </p:cNvSpPr>
          <p:nvPr>
            <p:ph type="title"/>
          </p:nvPr>
        </p:nvSpPr>
        <p:spPr>
          <a:xfrm>
            <a:off x="1198181" y="557191"/>
            <a:ext cx="9988166" cy="1667196"/>
          </a:xfrm>
        </p:spPr>
        <p:txBody>
          <a:bodyPr>
            <a:normAutofit/>
          </a:bodyPr>
          <a:lstStyle/>
          <a:p>
            <a:r>
              <a:rPr lang="es-CO" dirty="0"/>
              <a:t>CASOS DE USO</a:t>
            </a:r>
          </a:p>
        </p:txBody>
      </p:sp>
      <p:grpSp>
        <p:nvGrpSpPr>
          <p:cNvPr id="23"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44"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26">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27">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28">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29">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30">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31">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1" name="Freeform: Shape 24">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2" name="Marcador de contenido 2">
            <a:extLst>
              <a:ext uri="{FF2B5EF4-FFF2-40B4-BE49-F238E27FC236}">
                <a16:creationId xmlns:a16="http://schemas.microsoft.com/office/drawing/2014/main" id="{B3901FE6-8736-2456-612F-59FE595ACCA1}"/>
              </a:ext>
            </a:extLst>
          </p:cNvPr>
          <p:cNvGraphicFramePr>
            <a:graphicFrameLocks noGrp="1"/>
          </p:cNvGraphicFramePr>
          <p:nvPr>
            <p:ph idx="1"/>
            <p:extLst>
              <p:ext uri="{D42A27DB-BD31-4B8C-83A1-F6EECF244321}">
                <p14:modId xmlns:p14="http://schemas.microsoft.com/office/powerpoint/2010/main" val="3976473946"/>
              </p:ext>
            </p:extLst>
          </p:nvPr>
        </p:nvGraphicFramePr>
        <p:xfrm>
          <a:off x="838200" y="2416477"/>
          <a:ext cx="10515600" cy="376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23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B25BE-2B8C-61A4-C984-06854B0189D9}"/>
              </a:ext>
            </a:extLst>
          </p:cNvPr>
          <p:cNvSpPr>
            <a:spLocks noGrp="1"/>
          </p:cNvSpPr>
          <p:nvPr>
            <p:ph type="title"/>
          </p:nvPr>
        </p:nvSpPr>
        <p:spPr/>
        <p:txBody>
          <a:bodyPr/>
          <a:lstStyle/>
          <a:p>
            <a:r>
              <a:rPr lang="es-ES" dirty="0"/>
              <a:t>IMAGEN DE CASO DE USO</a:t>
            </a:r>
            <a:endParaRPr lang="es-CO" dirty="0"/>
          </a:p>
        </p:txBody>
      </p:sp>
      <p:pic>
        <p:nvPicPr>
          <p:cNvPr id="4" name="Marcador de contenido 3">
            <a:extLst>
              <a:ext uri="{FF2B5EF4-FFF2-40B4-BE49-F238E27FC236}">
                <a16:creationId xmlns:a16="http://schemas.microsoft.com/office/drawing/2014/main" id="{96DE0466-C385-24E6-910C-4835EAB23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165" y="1825625"/>
            <a:ext cx="7705670" cy="4351338"/>
          </a:xfrm>
          <a:prstGeom prst="rect">
            <a:avLst/>
          </a:prstGeom>
        </p:spPr>
      </p:pic>
    </p:spTree>
    <p:extLst>
      <p:ext uri="{BB962C8B-B14F-4D97-AF65-F5344CB8AC3E}">
        <p14:creationId xmlns:p14="http://schemas.microsoft.com/office/powerpoint/2010/main" val="23781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F3C5432E-D5AE-BF36-81A8-5B81EF1FA10E}"/>
              </a:ext>
            </a:extLst>
          </p:cNvPr>
          <p:cNvSpPr>
            <a:spLocks noGrp="1"/>
          </p:cNvSpPr>
          <p:nvPr>
            <p:ph type="title"/>
          </p:nvPr>
        </p:nvSpPr>
        <p:spPr>
          <a:xfrm>
            <a:off x="1198182" y="559813"/>
            <a:ext cx="4390807" cy="1664573"/>
          </a:xfrm>
        </p:spPr>
        <p:txBody>
          <a:bodyPr>
            <a:normAutofit/>
          </a:bodyPr>
          <a:lstStyle/>
          <a:p>
            <a:pPr>
              <a:lnSpc>
                <a:spcPct val="90000"/>
              </a:lnSpc>
            </a:pPr>
            <a:r>
              <a:rPr lang="es-CO" sz="3700"/>
              <a:t>PLANTEAMIENTO DEL PROBLEMA</a:t>
            </a:r>
          </a:p>
        </p:txBody>
      </p:sp>
      <p:sp>
        <p:nvSpPr>
          <p:cNvPr id="3" name="Marcador de contenido 2">
            <a:extLst>
              <a:ext uri="{FF2B5EF4-FFF2-40B4-BE49-F238E27FC236}">
                <a16:creationId xmlns:a16="http://schemas.microsoft.com/office/drawing/2014/main" id="{D0CF037E-1E0F-B515-261A-055F396B9645}"/>
              </a:ext>
            </a:extLst>
          </p:cNvPr>
          <p:cNvSpPr>
            <a:spLocks noGrp="1"/>
          </p:cNvSpPr>
          <p:nvPr>
            <p:ph idx="1"/>
          </p:nvPr>
        </p:nvSpPr>
        <p:spPr>
          <a:xfrm>
            <a:off x="1185756" y="2384474"/>
            <a:ext cx="4390524" cy="3728613"/>
          </a:xfrm>
        </p:spPr>
        <p:txBody>
          <a:bodyPr>
            <a:normAutofit/>
          </a:bodyPr>
          <a:lstStyle/>
          <a:p>
            <a:pPr marL="279400" marR="340995">
              <a:lnSpc>
                <a:spcPct val="100000"/>
              </a:lnSpc>
              <a:spcBef>
                <a:spcPts val="450"/>
              </a:spcBef>
              <a:spcAft>
                <a:spcPts val="0"/>
              </a:spcAft>
            </a:pPr>
            <a:r>
              <a:rPr lang="es-ES" sz="1300" dirty="0">
                <a:effectLst/>
                <a:latin typeface="Times New Roman" panose="02020603050405020304" pitchFamily="18" charset="0"/>
                <a:ea typeface="Times New Roman" panose="02020603050405020304" pitchFamily="18" charset="0"/>
              </a:rPr>
              <a:t>En el mundo actual, la salud en general suele variar mucho en las droguerías, lo</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que hace cada vez más difícil que una persona confié en una farmacia. Añadido a</a:t>
            </a:r>
            <a:r>
              <a:rPr lang="es-ES" sz="1300" spc="-290"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esto, la forma de manejo de las droguerías a nivel nacional es muy común y</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detallada en los sistemas dentro de los procesos farmacéuticos.</a:t>
            </a:r>
            <a:endParaRPr lang="es-CO" sz="1300" dirty="0">
              <a:effectLst/>
              <a:latin typeface="Times New Roman" panose="02020603050405020304" pitchFamily="18" charset="0"/>
              <a:ea typeface="Times New Roman" panose="02020603050405020304" pitchFamily="18" charset="0"/>
            </a:endParaRPr>
          </a:p>
          <a:p>
            <a:pPr marL="279400" marR="340995">
              <a:lnSpc>
                <a:spcPct val="100000"/>
              </a:lnSpc>
              <a:spcBef>
                <a:spcPts val="450"/>
              </a:spcBef>
              <a:spcAft>
                <a:spcPts val="0"/>
              </a:spcAft>
            </a:pPr>
            <a:r>
              <a:rPr lang="es-ES" sz="1300" dirty="0">
                <a:effectLst/>
                <a:latin typeface="Times New Roman" panose="02020603050405020304" pitchFamily="18" charset="0"/>
                <a:ea typeface="Times New Roman" panose="02020603050405020304" pitchFamily="18" charset="0"/>
              </a:rPr>
              <a:t>En el</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departamento de Norte de Santander es muy común ver esto, debido a la</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existencia abundante de droguerías en sus zonas urbanas y rurales, con</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competencia de precios, clientela y amoblados farmacéuticos. Y este mismo</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problema, se asemeja a la droguería </a:t>
            </a:r>
            <a:r>
              <a:rPr lang="es-ES" sz="1300" dirty="0" err="1">
                <a:effectLst/>
                <a:latin typeface="Times New Roman" panose="02020603050405020304" pitchFamily="18" charset="0"/>
                <a:ea typeface="Times New Roman" panose="02020603050405020304" pitchFamily="18" charset="0"/>
              </a:rPr>
              <a:t>Norfarma</a:t>
            </a:r>
            <a:r>
              <a:rPr lang="es-ES" sz="1300" dirty="0">
                <a:effectLst/>
                <a:latin typeface="Times New Roman" panose="02020603050405020304" pitchFamily="18" charset="0"/>
                <a:ea typeface="Times New Roman" panose="02020603050405020304" pitchFamily="18" charset="0"/>
              </a:rPr>
              <a:t>. La farmacia se encuentra ubicada</a:t>
            </a:r>
            <a:r>
              <a:rPr lang="es-ES" sz="1300" spc="-28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en la ciudad de Cúcuta Norte de Santander, dentro de la ciudad existen</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competencias potenciales como </a:t>
            </a:r>
            <a:r>
              <a:rPr lang="es-ES" sz="1300" dirty="0" err="1">
                <a:effectLst/>
                <a:latin typeface="Times New Roman" panose="02020603050405020304" pitchFamily="18" charset="0"/>
                <a:ea typeface="Times New Roman" panose="02020603050405020304" pitchFamily="18" charset="0"/>
              </a:rPr>
              <a:t>FarmaNorte</a:t>
            </a:r>
            <a:r>
              <a:rPr lang="es-ES" sz="1300" dirty="0">
                <a:effectLst/>
                <a:latin typeface="Times New Roman" panose="02020603050405020304" pitchFamily="18" charset="0"/>
                <a:ea typeface="Times New Roman" panose="02020603050405020304" pitchFamily="18" charset="0"/>
              </a:rPr>
              <a:t>, Droguería Inglesa, </a:t>
            </a:r>
            <a:r>
              <a:rPr lang="es-ES" sz="1300" dirty="0" err="1">
                <a:effectLst/>
                <a:latin typeface="Times New Roman" panose="02020603050405020304" pitchFamily="18" charset="0"/>
                <a:ea typeface="Times New Roman" panose="02020603050405020304" pitchFamily="18" charset="0"/>
              </a:rPr>
              <a:t>FarmaTodo</a:t>
            </a:r>
            <a:r>
              <a:rPr lang="es-ES" sz="1300" dirty="0">
                <a:effectLst/>
                <a:latin typeface="Times New Roman" panose="02020603050405020304" pitchFamily="18" charset="0"/>
                <a:ea typeface="Times New Roman" panose="02020603050405020304" pitchFamily="18" charset="0"/>
              </a:rPr>
              <a:t> y</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otras más, donde se caracteriza por su calidad de precios, atención y personal</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especializado</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con disposición para atender a sus</a:t>
            </a:r>
            <a:r>
              <a:rPr lang="es-ES" sz="1300" spc="-5" dirty="0">
                <a:effectLst/>
                <a:latin typeface="Times New Roman" panose="02020603050405020304" pitchFamily="18" charset="0"/>
                <a:ea typeface="Times New Roman" panose="02020603050405020304" pitchFamily="18" charset="0"/>
              </a:rPr>
              <a:t> </a:t>
            </a:r>
            <a:r>
              <a:rPr lang="es-ES" sz="1300" dirty="0">
                <a:effectLst/>
                <a:latin typeface="Times New Roman" panose="02020603050405020304" pitchFamily="18" charset="0"/>
                <a:ea typeface="Times New Roman" panose="02020603050405020304" pitchFamily="18" charset="0"/>
              </a:rPr>
              <a:t>clientes.</a:t>
            </a:r>
            <a:endParaRPr lang="es-CO" sz="1300" dirty="0">
              <a:effectLst/>
              <a:latin typeface="Times New Roman" panose="02020603050405020304" pitchFamily="18" charset="0"/>
              <a:ea typeface="Times New Roman" panose="02020603050405020304" pitchFamily="18" charset="0"/>
            </a:endParaRPr>
          </a:p>
          <a:p>
            <a:pPr>
              <a:lnSpc>
                <a:spcPct val="100000"/>
              </a:lnSpc>
            </a:pPr>
            <a:endParaRPr lang="es-CO" sz="1300" dirty="0"/>
          </a:p>
        </p:txBody>
      </p:sp>
      <p:pic>
        <p:nvPicPr>
          <p:cNvPr id="5" name="Picture 4" descr="Píldoras coloridas apiladas para crear un gráfico de barras">
            <a:extLst>
              <a:ext uri="{FF2B5EF4-FFF2-40B4-BE49-F238E27FC236}">
                <a16:creationId xmlns:a16="http://schemas.microsoft.com/office/drawing/2014/main" id="{500FD9FF-64B0-DA4D-A8F5-4C9F9AD7F4B0}"/>
              </a:ext>
            </a:extLst>
          </p:cNvPr>
          <p:cNvPicPr>
            <a:picLocks noChangeAspect="1"/>
          </p:cNvPicPr>
          <p:nvPr/>
        </p:nvPicPr>
        <p:blipFill>
          <a:blip r:embed="rId2"/>
          <a:srcRect l="28484" r="9408" b="-1"/>
          <a:stretch/>
        </p:blipFill>
        <p:spPr>
          <a:xfrm>
            <a:off x="5996628" y="10"/>
            <a:ext cx="6195372" cy="6857990"/>
          </a:xfrm>
          <a:prstGeom prst="rect">
            <a:avLst/>
          </a:prstGeom>
        </p:spPr>
      </p:pic>
      <p:grpSp>
        <p:nvGrpSpPr>
          <p:cNvPr id="2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9305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0" name="Freeform: Shape 13">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2"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C45BD4BC-0684-076D-9B1A-B69E98868BA2}"/>
              </a:ext>
            </a:extLst>
          </p:cNvPr>
          <p:cNvSpPr>
            <a:spLocks noGrp="1"/>
          </p:cNvSpPr>
          <p:nvPr>
            <p:ph type="title"/>
          </p:nvPr>
        </p:nvSpPr>
        <p:spPr>
          <a:xfrm>
            <a:off x="1198182" y="559813"/>
            <a:ext cx="5605358" cy="1664573"/>
          </a:xfrm>
        </p:spPr>
        <p:txBody>
          <a:bodyPr>
            <a:normAutofit/>
          </a:bodyPr>
          <a:lstStyle/>
          <a:p>
            <a:r>
              <a:rPr lang="es-CO" dirty="0"/>
              <a:t>PLATEAMIENTO DEL PROBLEMA</a:t>
            </a:r>
          </a:p>
        </p:txBody>
      </p:sp>
      <p:sp>
        <p:nvSpPr>
          <p:cNvPr id="3" name="Marcador de contenido 2">
            <a:extLst>
              <a:ext uri="{FF2B5EF4-FFF2-40B4-BE49-F238E27FC236}">
                <a16:creationId xmlns:a16="http://schemas.microsoft.com/office/drawing/2014/main" id="{DC8EB8E0-4570-47D6-2D3A-52FD8BBFBCBA}"/>
              </a:ext>
            </a:extLst>
          </p:cNvPr>
          <p:cNvSpPr>
            <a:spLocks noGrp="1"/>
          </p:cNvSpPr>
          <p:nvPr>
            <p:ph idx="1"/>
          </p:nvPr>
        </p:nvSpPr>
        <p:spPr>
          <a:xfrm>
            <a:off x="427173" y="2224386"/>
            <a:ext cx="6661885" cy="4382891"/>
          </a:xfrm>
        </p:spPr>
        <p:txBody>
          <a:bodyPr>
            <a:normAutofit/>
          </a:bodyPr>
          <a:lstStyle/>
          <a:p>
            <a:pPr marL="279400" marR="314960">
              <a:lnSpc>
                <a:spcPct val="100000"/>
              </a:lnSpc>
              <a:spcAft>
                <a:spcPts val="0"/>
              </a:spcAft>
            </a:pPr>
            <a:r>
              <a:rPr lang="es-ES" sz="1400" dirty="0">
                <a:effectLst/>
                <a:latin typeface="Times New Roman" panose="02020603050405020304" pitchFamily="18" charset="0"/>
                <a:ea typeface="Times New Roman" panose="02020603050405020304" pitchFamily="18" charset="0"/>
              </a:rPr>
              <a:t>La Droguería </a:t>
            </a:r>
            <a:r>
              <a:rPr lang="es-ES" sz="1400" dirty="0" err="1">
                <a:effectLst/>
                <a:latin typeface="Times New Roman" panose="02020603050405020304" pitchFamily="18" charset="0"/>
                <a:ea typeface="Times New Roman" panose="02020603050405020304" pitchFamily="18" charset="0"/>
              </a:rPr>
              <a:t>Norfarma</a:t>
            </a:r>
            <a:r>
              <a:rPr lang="es-ES" sz="1400" dirty="0">
                <a:effectLst/>
                <a:latin typeface="Times New Roman" panose="02020603050405020304" pitchFamily="18" charset="0"/>
                <a:ea typeface="Times New Roman" panose="02020603050405020304" pitchFamily="18" charset="0"/>
              </a:rPr>
              <a:t> enfrenta actualmente diversos problemas derivados de</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una gestión manual y desorganizada de sus inventarios y registros. Este enfoque</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obsoleto ha resultado en errores frecuentes en el conteo, registro y control de</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medicamentos, lo cual afecta la disponibilidad adecuada de los productos,</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generando pérdidas por vencimiento de medicamentos y retrasos en la atención al</a:t>
            </a:r>
            <a:r>
              <a:rPr lang="es-ES" sz="1400" spc="-28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cliente. Además, la falta de un sistema integrado dificulta la planificación precisa</a:t>
            </a:r>
            <a:r>
              <a:rPr lang="es-ES" sz="1400" spc="-28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de</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las compras</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y el seguimiento</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efectivo de las</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ventas y</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la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facturación.</a:t>
            </a:r>
            <a:endParaRPr lang="es-CO" sz="1400" dirty="0">
              <a:latin typeface="Times New Roman" panose="02020603050405020304" pitchFamily="18" charset="0"/>
              <a:ea typeface="Times New Roman" panose="02020603050405020304" pitchFamily="18" charset="0"/>
            </a:endParaRPr>
          </a:p>
          <a:p>
            <a:pPr marL="279400" marR="314960">
              <a:lnSpc>
                <a:spcPct val="100000"/>
              </a:lnSpc>
              <a:spcAft>
                <a:spcPts val="0"/>
              </a:spcAft>
            </a:pPr>
            <a:r>
              <a:rPr lang="es-ES" sz="1400" dirty="0">
                <a:effectLst/>
                <a:latin typeface="Times New Roman" panose="02020603050405020304" pitchFamily="18" charset="0"/>
                <a:ea typeface="Times New Roman" panose="02020603050405020304" pitchFamily="18" charset="0"/>
              </a:rPr>
              <a:t>Esta problemática ha causado un impacto significativo en la eficiencia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operativa de la droguería, afectando directamente la satisfacción del cliente y la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rentabilidad del negocio. La gestión ineficiente de inventarios y registros también</a:t>
            </a:r>
            <a:r>
              <a:rPr lang="es-ES" sz="1400" spc="-290"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impide una administración efectiva del negocio, lo cual podría poner en riesgo la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competitividad</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en un</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mercado farmacéutico</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cada vez</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más exigente</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y regulado.</a:t>
            </a:r>
            <a:endParaRPr lang="es-CO" sz="1400" dirty="0">
              <a:effectLst/>
              <a:latin typeface="Times New Roman" panose="02020603050405020304" pitchFamily="18" charset="0"/>
              <a:ea typeface="Times New Roman" panose="02020603050405020304" pitchFamily="18" charset="0"/>
            </a:endParaRPr>
          </a:p>
          <a:p>
            <a:pPr marL="0" indent="0">
              <a:lnSpc>
                <a:spcPct val="100000"/>
              </a:lnSpc>
              <a:buNone/>
            </a:pPr>
            <a:endParaRPr lang="es-CO" sz="1400" dirty="0"/>
          </a:p>
        </p:txBody>
      </p:sp>
      <p:pic>
        <p:nvPicPr>
          <p:cNvPr id="5" name="Picture 4" descr="Fórmulas químicas escritas en papel">
            <a:extLst>
              <a:ext uri="{FF2B5EF4-FFF2-40B4-BE49-F238E27FC236}">
                <a16:creationId xmlns:a16="http://schemas.microsoft.com/office/drawing/2014/main" id="{CA238CC9-F430-F8E7-979B-77A043FA52A3}"/>
              </a:ext>
            </a:extLst>
          </p:cNvPr>
          <p:cNvPicPr>
            <a:picLocks noChangeAspect="1"/>
          </p:cNvPicPr>
          <p:nvPr/>
        </p:nvPicPr>
        <p:blipFill>
          <a:blip r:embed="rId2"/>
          <a:srcRect l="29253" r="29709"/>
          <a:stretch/>
        </p:blipFill>
        <p:spPr>
          <a:xfrm>
            <a:off x="7188594" y="10"/>
            <a:ext cx="5003406" cy="6857990"/>
          </a:xfrm>
          <a:prstGeom prst="rect">
            <a:avLst/>
          </a:prstGeom>
        </p:spPr>
      </p:pic>
      <p:grpSp>
        <p:nvGrpSpPr>
          <p:cNvPr id="23"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4" name="Freeform: Shape 24">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681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3"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41">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42">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43">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44">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45">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46">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47">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48">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BA71388-8148-5CEE-53EE-87057AB2B0AE}"/>
              </a:ext>
            </a:extLst>
          </p:cNvPr>
          <p:cNvSpPr>
            <a:spLocks noGrp="1"/>
          </p:cNvSpPr>
          <p:nvPr>
            <p:ph type="title"/>
          </p:nvPr>
        </p:nvSpPr>
        <p:spPr>
          <a:xfrm>
            <a:off x="1198181" y="168425"/>
            <a:ext cx="9988166" cy="1499401"/>
          </a:xfrm>
        </p:spPr>
        <p:txBody>
          <a:bodyPr>
            <a:normAutofit/>
          </a:bodyPr>
          <a:lstStyle/>
          <a:p>
            <a:pPr algn="ctr"/>
            <a:r>
              <a:rPr lang="es-CO" dirty="0"/>
              <a:t>PLANTEAMIENTO DEL PROBLEMA</a:t>
            </a:r>
            <a:endParaRPr lang="es-CO"/>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74" name="Freeform: Shape 53">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54">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55">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56">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57">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58">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59">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52">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25AB7CCF-BACA-572C-F78E-65AB25980D68}"/>
              </a:ext>
            </a:extLst>
          </p:cNvPr>
          <p:cNvGraphicFramePr>
            <a:graphicFrameLocks noGrp="1"/>
          </p:cNvGraphicFramePr>
          <p:nvPr>
            <p:ph idx="1"/>
            <p:extLst>
              <p:ext uri="{D42A27DB-BD31-4B8C-83A1-F6EECF244321}">
                <p14:modId xmlns:p14="http://schemas.microsoft.com/office/powerpoint/2010/main" val="3415931608"/>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99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5"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6"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63657FDF-56AF-2A7E-D813-33670A0D6A17}"/>
              </a:ext>
            </a:extLst>
          </p:cNvPr>
          <p:cNvSpPr>
            <a:spLocks noGrp="1"/>
          </p:cNvSpPr>
          <p:nvPr>
            <p:ph type="title"/>
          </p:nvPr>
        </p:nvSpPr>
        <p:spPr>
          <a:xfrm>
            <a:off x="1198182" y="559813"/>
            <a:ext cx="10246090" cy="1471193"/>
          </a:xfrm>
        </p:spPr>
        <p:txBody>
          <a:bodyPr>
            <a:normAutofit/>
          </a:bodyPr>
          <a:lstStyle/>
          <a:p>
            <a:r>
              <a:rPr lang="es-CO" dirty="0"/>
              <a:t>JUSTIFICACION</a:t>
            </a:r>
          </a:p>
        </p:txBody>
      </p:sp>
      <p:sp>
        <p:nvSpPr>
          <p:cNvPr id="43" name="Marcador de contenido 2">
            <a:extLst>
              <a:ext uri="{FF2B5EF4-FFF2-40B4-BE49-F238E27FC236}">
                <a16:creationId xmlns:a16="http://schemas.microsoft.com/office/drawing/2014/main" id="{1F649CB9-F75F-3A05-7E39-99578DCCF960}"/>
              </a:ext>
            </a:extLst>
          </p:cNvPr>
          <p:cNvSpPr>
            <a:spLocks noGrp="1"/>
          </p:cNvSpPr>
          <p:nvPr>
            <p:ph idx="1"/>
          </p:nvPr>
        </p:nvSpPr>
        <p:spPr>
          <a:xfrm>
            <a:off x="296037" y="1887794"/>
            <a:ext cx="7461730" cy="4789833"/>
          </a:xfrm>
        </p:spPr>
        <p:txBody>
          <a:bodyPr>
            <a:normAutofit fontScale="92500" lnSpcReduction="10000"/>
          </a:bodyPr>
          <a:lstStyle/>
          <a:p>
            <a:pPr marL="279400" marR="279400" indent="457200">
              <a:lnSpc>
                <a:spcPct val="100000"/>
              </a:lnSpc>
              <a:spcBef>
                <a:spcPts val="1085"/>
              </a:spcBef>
              <a:spcAft>
                <a:spcPts val="0"/>
              </a:spcAft>
            </a:pPr>
            <a:r>
              <a:rPr lang="es-ES" sz="1500" dirty="0">
                <a:effectLst/>
                <a:latin typeface="Times New Roman" panose="02020603050405020304" pitchFamily="18" charset="0"/>
                <a:ea typeface="Times New Roman" panose="02020603050405020304" pitchFamily="18" charset="0"/>
              </a:rPr>
              <a:t>El entorno competitivo y las exigencias del mercado farmacéutico</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requieren</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que</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las</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empresas</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sean</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ágiles</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y</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adaptables.</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Un</a:t>
            </a:r>
            <a:r>
              <a:rPr lang="es-ES" sz="1500" spc="1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sistema</a:t>
            </a:r>
            <a:r>
              <a:rPr lang="es-ES" sz="1500" spc="2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de</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gestión</a:t>
            </a:r>
            <a:r>
              <a:rPr lang="es-ES" sz="1500" spc="1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no</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solo automatiza tareas, sino que también permite adaptarse fácilmente a cambios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en la demanda, regulaciones y nuevas tecnologías, asegurando la competitividad a</a:t>
            </a:r>
            <a:r>
              <a:rPr lang="es-ES" sz="1500" spc="-28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largo plazo de cualquier droguería. Actualmente, la droguería </a:t>
            </a:r>
            <a:r>
              <a:rPr lang="es-ES" sz="1500" dirty="0" err="1">
                <a:effectLst/>
                <a:latin typeface="Times New Roman" panose="02020603050405020304" pitchFamily="18" charset="0"/>
                <a:ea typeface="Times New Roman" panose="02020603050405020304" pitchFamily="18" charset="0"/>
              </a:rPr>
              <a:t>Norfama</a:t>
            </a:r>
            <a:r>
              <a:rPr lang="es-ES" sz="1500" dirty="0">
                <a:effectLst/>
                <a:latin typeface="Times New Roman" panose="02020603050405020304" pitchFamily="18" charset="0"/>
                <a:ea typeface="Times New Roman" panose="02020603050405020304" pitchFamily="18" charset="0"/>
              </a:rPr>
              <a:t> enfrenta</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problemas debido a la gestión manual de inventarios y registros, lo cual conlleva a</a:t>
            </a:r>
            <a:r>
              <a:rPr lang="es-ES" sz="1500" spc="-29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retrasos,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pérdidas y errores en la disponibilidad de medicamentos. </a:t>
            </a:r>
            <a:endParaRPr lang="es-CO" sz="1500" dirty="0">
              <a:effectLst/>
              <a:latin typeface="Times New Roman" panose="02020603050405020304" pitchFamily="18" charset="0"/>
              <a:ea typeface="Times New Roman" panose="02020603050405020304" pitchFamily="18" charset="0"/>
            </a:endParaRPr>
          </a:p>
          <a:p>
            <a:pPr marL="279400" marR="294005" indent="457200">
              <a:lnSpc>
                <a:spcPct val="100000"/>
              </a:lnSpc>
              <a:spcAft>
                <a:spcPts val="0"/>
              </a:spcAft>
            </a:pPr>
            <a:r>
              <a:rPr lang="es-ES" sz="1500" dirty="0">
                <a:effectLst/>
                <a:latin typeface="Times New Roman" panose="02020603050405020304" pitchFamily="18" charset="0"/>
                <a:ea typeface="Times New Roman" panose="02020603050405020304" pitchFamily="18" charset="0"/>
              </a:rPr>
              <a:t>Lo anterior hace necesario el desarrollo de un sistema de información que</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permita mejorar significativamente la eficiencia en el conteo, registro y control de</a:t>
            </a:r>
            <a:r>
              <a:rPr lang="es-ES" sz="1500" spc="-28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los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medicamentos, optimizando errores operativos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y tiempos de trabajo.</a:t>
            </a:r>
            <a:endParaRPr lang="es-CO" sz="1500" dirty="0">
              <a:effectLst/>
              <a:latin typeface="Times New Roman" panose="02020603050405020304" pitchFamily="18" charset="0"/>
              <a:ea typeface="Times New Roman" panose="02020603050405020304" pitchFamily="18" charset="0"/>
            </a:endParaRPr>
          </a:p>
          <a:p>
            <a:pPr marL="279400" marR="294005" indent="457200">
              <a:lnSpc>
                <a:spcPct val="100000"/>
              </a:lnSpc>
              <a:spcAft>
                <a:spcPts val="0"/>
              </a:spcAft>
            </a:pPr>
            <a:r>
              <a:rPr lang="es-ES" sz="1500" dirty="0">
                <a:effectLst/>
                <a:latin typeface="Times New Roman" panose="02020603050405020304" pitchFamily="18" charset="0"/>
                <a:ea typeface="Times New Roman" panose="02020603050405020304" pitchFamily="18" charset="0"/>
              </a:rPr>
              <a:t>El sistema de información Arion </a:t>
            </a:r>
            <a:r>
              <a:rPr lang="es-ES" sz="1500" dirty="0" err="1">
                <a:effectLst/>
                <a:latin typeface="Times New Roman" panose="02020603050405020304" pitchFamily="18" charset="0"/>
                <a:ea typeface="Times New Roman" panose="02020603050405020304" pitchFamily="18" charset="0"/>
              </a:rPr>
              <a:t>System</a:t>
            </a:r>
            <a:r>
              <a:rPr lang="es-ES" sz="1500" dirty="0">
                <a:effectLst/>
                <a:latin typeface="Times New Roman" panose="02020603050405020304" pitchFamily="18" charset="0"/>
                <a:ea typeface="Times New Roman" panose="02020603050405020304" pitchFamily="18" charset="0"/>
              </a:rPr>
              <a:t> permitirá a los usuarios de la</a:t>
            </a:r>
            <a:r>
              <a:rPr lang="es-ES" sz="1500" spc="5" dirty="0">
                <a:effectLst/>
                <a:latin typeface="Times New Roman" panose="02020603050405020304" pitchFamily="18" charset="0"/>
                <a:ea typeface="Times New Roman" panose="02020603050405020304" pitchFamily="18" charset="0"/>
              </a:rPr>
              <a:t> </a:t>
            </a:r>
            <a:r>
              <a:rPr lang="es-ES" sz="1500" dirty="0" err="1">
                <a:effectLst/>
                <a:latin typeface="Times New Roman" panose="02020603050405020304" pitchFamily="18" charset="0"/>
                <a:ea typeface="Times New Roman" panose="02020603050405020304" pitchFamily="18" charset="0"/>
              </a:rPr>
              <a:t>drogueria</a:t>
            </a:r>
            <a:r>
              <a:rPr lang="es-ES" sz="1500" dirty="0">
                <a:effectLst/>
                <a:latin typeface="Times New Roman" panose="02020603050405020304" pitchFamily="18" charset="0"/>
                <a:ea typeface="Times New Roman" panose="02020603050405020304" pitchFamily="18" charset="0"/>
              </a:rPr>
              <a:t> </a:t>
            </a:r>
            <a:r>
              <a:rPr lang="es-ES" sz="1500" dirty="0" err="1">
                <a:effectLst/>
                <a:latin typeface="Times New Roman" panose="02020603050405020304" pitchFamily="18" charset="0"/>
                <a:ea typeface="Times New Roman" panose="02020603050405020304" pitchFamily="18" charset="0"/>
              </a:rPr>
              <a:t>Norfarma</a:t>
            </a:r>
            <a:r>
              <a:rPr lang="es-ES" sz="1500" dirty="0">
                <a:effectLst/>
                <a:latin typeface="Times New Roman" panose="02020603050405020304" pitchFamily="18" charset="0"/>
                <a:ea typeface="Times New Roman" panose="02020603050405020304" pitchFamily="18" charset="0"/>
              </a:rPr>
              <a:t> </a:t>
            </a:r>
            <a:r>
              <a:rPr lang="es-ES" sz="1500" dirty="0" err="1">
                <a:effectLst/>
                <a:latin typeface="Times New Roman" panose="02020603050405020304" pitchFamily="18" charset="0"/>
                <a:ea typeface="Times New Roman" panose="02020603050405020304" pitchFamily="18" charset="0"/>
              </a:rPr>
              <a:t>podran</a:t>
            </a:r>
            <a:r>
              <a:rPr lang="es-ES" sz="1500" dirty="0">
                <a:effectLst/>
                <a:latin typeface="Times New Roman" panose="02020603050405020304" pitchFamily="18" charset="0"/>
                <a:ea typeface="Times New Roman" panose="02020603050405020304" pitchFamily="18" charset="0"/>
              </a:rPr>
              <a:t> disponer de información precisa sobre los inventarios,</a:t>
            </a:r>
            <a:r>
              <a:rPr lang="es-ES" sz="1500" spc="-29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las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ventas realizadas,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el historial</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de</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clientes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y la</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ubicación de</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los medicamentos en</a:t>
            </a:r>
            <a:r>
              <a:rPr lang="es-ES" sz="1500" spc="-1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tiempo</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real.</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(diario,</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semanal,</a:t>
            </a:r>
            <a:r>
              <a:rPr lang="es-ES" sz="1500" spc="-1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quincenal,</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mensualmente</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o</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en</a:t>
            </a:r>
            <a:r>
              <a:rPr lang="es-ES" sz="1500" spc="-1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un</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periodo</a:t>
            </a:r>
            <a:r>
              <a:rPr lang="es-CO" sz="1500" dirty="0">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determinado). Esto garantiza que el personal pueda tomar decisiones oportunas y</a:t>
            </a:r>
            <a:r>
              <a:rPr lang="es-ES" sz="1500" spc="-29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rápidas,</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mejorando así la eficiencia</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operativa</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y la experiencia del</a:t>
            </a:r>
            <a:r>
              <a:rPr lang="es-ES" sz="1500" spc="-5"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cliente.</a:t>
            </a:r>
            <a:endParaRPr lang="es-CO" sz="1500" dirty="0">
              <a:effectLst/>
              <a:latin typeface="Times New Roman" panose="02020603050405020304" pitchFamily="18" charset="0"/>
              <a:ea typeface="Times New Roman" panose="02020603050405020304" pitchFamily="18" charset="0"/>
            </a:endParaRPr>
          </a:p>
          <a:p>
            <a:pPr marL="736600">
              <a:lnSpc>
                <a:spcPct val="100000"/>
              </a:lnSpc>
            </a:pPr>
            <a:r>
              <a:rPr lang="es-ES" sz="1500" dirty="0">
                <a:effectLst/>
                <a:latin typeface="Times New Roman" panose="02020603050405020304" pitchFamily="18" charset="0"/>
                <a:ea typeface="Times New Roman" panose="02020603050405020304" pitchFamily="18" charset="0"/>
              </a:rPr>
              <a:t>Se</a:t>
            </a:r>
            <a:r>
              <a:rPr lang="es-ES" sz="1500" spc="-2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recalca</a:t>
            </a:r>
            <a:r>
              <a:rPr lang="es-ES" sz="1500" spc="-1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lo</a:t>
            </a:r>
            <a:r>
              <a:rPr lang="es-ES" sz="1500" spc="-10" dirty="0">
                <a:effectLst/>
                <a:latin typeface="Times New Roman" panose="02020603050405020304" pitchFamily="18" charset="0"/>
                <a:ea typeface="Times New Roman" panose="02020603050405020304" pitchFamily="18" charset="0"/>
              </a:rPr>
              <a:t> </a:t>
            </a:r>
            <a:r>
              <a:rPr lang="es-ES" sz="1500" dirty="0">
                <a:effectLst/>
                <a:latin typeface="Times New Roman" panose="02020603050405020304" pitchFamily="18" charset="0"/>
                <a:ea typeface="Times New Roman" panose="02020603050405020304" pitchFamily="18" charset="0"/>
              </a:rPr>
              <a:t>siguiente:</a:t>
            </a:r>
            <a:endParaRPr lang="es-CO" sz="1500" dirty="0">
              <a:effectLst/>
              <a:latin typeface="Times New Roman" panose="02020603050405020304" pitchFamily="18" charset="0"/>
              <a:ea typeface="Times New Roman" panose="02020603050405020304" pitchFamily="18" charset="0"/>
            </a:endParaRPr>
          </a:p>
          <a:p>
            <a:pPr marL="342900" marR="452755" lvl="0" indent="-342900">
              <a:lnSpc>
                <a:spcPct val="100000"/>
              </a:lnSpc>
              <a:spcBef>
                <a:spcPts val="1085"/>
              </a:spcBef>
              <a:spcAft>
                <a:spcPts val="0"/>
              </a:spcAft>
              <a:buSzPts val="1200"/>
              <a:buFont typeface="Symbol" panose="05050102010706020507" pitchFamily="18" charset="2"/>
              <a:buChar char=""/>
              <a:tabLst>
                <a:tab pos="964565" algn="l"/>
                <a:tab pos="965200" algn="l"/>
              </a:tabLst>
            </a:pPr>
            <a:r>
              <a:rPr lang="es-ES" sz="1500" dirty="0">
                <a:effectLst/>
                <a:latin typeface="Times New Roman" panose="02020603050405020304" pitchFamily="18" charset="0"/>
                <a:ea typeface="Symbol" panose="05050102010706020507" pitchFamily="18" charset="2"/>
                <a:cs typeface="Symbol" panose="05050102010706020507" pitchFamily="18" charset="2"/>
              </a:rPr>
              <a:t>El inventario se construirá con ciertos campos comunes que otros</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sistemas contienen específicamente datos de las marcas, laboratorio,</a:t>
            </a:r>
            <a:r>
              <a:rPr lang="es-ES" sz="1500" spc="-290"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fecha de vencimientos próximos a un plazo de 6 meses, con una</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opción</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de</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traslado de</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medicina</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hacia próximas</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sucursales.</a:t>
            </a:r>
            <a:endParaRPr lang="es-CO" sz="1500" dirty="0">
              <a:effectLst/>
              <a:latin typeface="Times New Roman" panose="02020603050405020304" pitchFamily="18" charset="0"/>
              <a:ea typeface="Times New Roman" panose="02020603050405020304" pitchFamily="18" charset="0"/>
            </a:endParaRPr>
          </a:p>
          <a:p>
            <a:pPr marL="342900" marR="461645" lvl="0" indent="-342900">
              <a:lnSpc>
                <a:spcPct val="100000"/>
              </a:lnSpc>
              <a:buSzPts val="1200"/>
              <a:buFont typeface="Symbol" panose="05050102010706020507" pitchFamily="18" charset="2"/>
              <a:buChar char=""/>
              <a:tabLst>
                <a:tab pos="964565" algn="l"/>
                <a:tab pos="965200" algn="l"/>
              </a:tabLst>
            </a:pPr>
            <a:r>
              <a:rPr lang="es-ES" sz="1500" dirty="0">
                <a:effectLst/>
                <a:latin typeface="Times New Roman" panose="02020603050405020304" pitchFamily="18" charset="0"/>
                <a:ea typeface="Symbol" panose="05050102010706020507" pitchFamily="18" charset="2"/>
                <a:cs typeface="Symbol" panose="05050102010706020507" pitchFamily="18" charset="2"/>
              </a:rPr>
              <a:t>Se implementará un método de facturación moderno de cliente-</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vendedor donde se adecuará con fuentes y datos sistematizados para</a:t>
            </a:r>
            <a:r>
              <a:rPr lang="es-ES" sz="1500" spc="-290"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proporcionar</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una</a:t>
            </a:r>
            <a:r>
              <a:rPr lang="es-ES" sz="1500" spc="-5" dirty="0">
                <a:effectLst/>
                <a:latin typeface="Times New Roman" panose="02020603050405020304" pitchFamily="18" charset="0"/>
                <a:ea typeface="Symbol" panose="05050102010706020507" pitchFamily="18" charset="2"/>
                <a:cs typeface="Symbol" panose="05050102010706020507" pitchFamily="18" charset="2"/>
              </a:rPr>
              <a:t> </a:t>
            </a:r>
            <a:r>
              <a:rPr lang="es-ES" sz="1500" dirty="0">
                <a:effectLst/>
                <a:latin typeface="Times New Roman" panose="02020603050405020304" pitchFamily="18" charset="0"/>
                <a:ea typeface="Symbol" panose="05050102010706020507" pitchFamily="18" charset="2"/>
                <a:cs typeface="Symbol" panose="05050102010706020507" pitchFamily="18" charset="2"/>
              </a:rPr>
              <a:t>factura electrónica.</a:t>
            </a:r>
            <a:endParaRPr lang="es-CO" sz="1500" dirty="0">
              <a:effectLst/>
              <a:latin typeface="Times New Roman" panose="02020603050405020304" pitchFamily="18" charset="0"/>
              <a:ea typeface="Symbol" panose="05050102010706020507" pitchFamily="18" charset="2"/>
              <a:cs typeface="Symbol" panose="05050102010706020507" pitchFamily="18" charset="2"/>
            </a:endParaRPr>
          </a:p>
          <a:p>
            <a:pPr>
              <a:lnSpc>
                <a:spcPct val="100000"/>
              </a:lnSpc>
            </a:pPr>
            <a:endParaRPr lang="es-CO" sz="700" dirty="0"/>
          </a:p>
        </p:txBody>
      </p:sp>
      <p:pic>
        <p:nvPicPr>
          <p:cNvPr id="7" name="Graphic 6" descr="portátil seguro">
            <a:extLst>
              <a:ext uri="{FF2B5EF4-FFF2-40B4-BE49-F238E27FC236}">
                <a16:creationId xmlns:a16="http://schemas.microsoft.com/office/drawing/2014/main" id="{E048B7F6-C490-9287-86F0-45C5C8961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9157" y="2131424"/>
            <a:ext cx="3808150" cy="3808150"/>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4"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6"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6577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D601D4BD-D553-9340-B6E7-74163A583D2A}"/>
              </a:ext>
            </a:extLst>
          </p:cNvPr>
          <p:cNvSpPr>
            <a:spLocks noGrp="1"/>
          </p:cNvSpPr>
          <p:nvPr>
            <p:ph type="title"/>
          </p:nvPr>
        </p:nvSpPr>
        <p:spPr>
          <a:xfrm>
            <a:off x="1198182" y="559813"/>
            <a:ext cx="4814412" cy="1664573"/>
          </a:xfrm>
        </p:spPr>
        <p:txBody>
          <a:bodyPr>
            <a:normAutofit/>
          </a:bodyPr>
          <a:lstStyle/>
          <a:p>
            <a:r>
              <a:rPr lang="es-CO" dirty="0"/>
              <a:t>OBJETIVOS</a:t>
            </a:r>
          </a:p>
        </p:txBody>
      </p:sp>
      <p:sp>
        <p:nvSpPr>
          <p:cNvPr id="3" name="Marcador de contenido 2">
            <a:extLst>
              <a:ext uri="{FF2B5EF4-FFF2-40B4-BE49-F238E27FC236}">
                <a16:creationId xmlns:a16="http://schemas.microsoft.com/office/drawing/2014/main" id="{63995C51-B64E-115D-66EF-4E857DE78596}"/>
              </a:ext>
            </a:extLst>
          </p:cNvPr>
          <p:cNvSpPr>
            <a:spLocks noGrp="1"/>
          </p:cNvSpPr>
          <p:nvPr>
            <p:ph idx="1"/>
          </p:nvPr>
        </p:nvSpPr>
        <p:spPr>
          <a:xfrm>
            <a:off x="1185755" y="1976284"/>
            <a:ext cx="5342863" cy="4650316"/>
          </a:xfrm>
        </p:spPr>
        <p:txBody>
          <a:bodyPr>
            <a:normAutofit fontScale="25000" lnSpcReduction="20000"/>
          </a:bodyPr>
          <a:lstStyle/>
          <a:p>
            <a:pPr marL="736600">
              <a:lnSpc>
                <a:spcPct val="100000"/>
              </a:lnSpc>
              <a:spcBef>
                <a:spcPts val="450"/>
              </a:spcBef>
              <a:spcAft>
                <a:spcPts val="0"/>
              </a:spcAft>
            </a:pPr>
            <a:r>
              <a:rPr lang="es-ES" sz="7200" b="1" dirty="0">
                <a:effectLst/>
                <a:latin typeface="Times New Roman" panose="02020603050405020304" pitchFamily="18" charset="0"/>
                <a:ea typeface="Times New Roman" panose="02020603050405020304" pitchFamily="18" charset="0"/>
              </a:rPr>
              <a:t>GENERAL:</a:t>
            </a:r>
            <a:endParaRPr lang="es-CO" sz="7200" dirty="0">
              <a:effectLst/>
              <a:latin typeface="Times New Roman" panose="02020603050405020304" pitchFamily="18" charset="0"/>
              <a:ea typeface="Times New Roman" panose="02020603050405020304" pitchFamily="18" charset="0"/>
            </a:endParaRPr>
          </a:p>
          <a:p>
            <a:pPr marL="450850" marR="340995" indent="-171450">
              <a:lnSpc>
                <a:spcPct val="100000"/>
              </a:lnSpc>
              <a:buFont typeface="Wingdings" panose="05000000000000000000" pitchFamily="2" charset="2"/>
              <a:buChar char="q"/>
            </a:pPr>
            <a:r>
              <a:rPr lang="es-ES" sz="5600" kern="0" dirty="0">
                <a:effectLst/>
                <a:latin typeface="Times New Roman" panose="02020603050405020304" pitchFamily="18" charset="0"/>
                <a:ea typeface="Times New Roman" panose="02020603050405020304" pitchFamily="18" charset="0"/>
              </a:rPr>
              <a:t>Desarrollar</a:t>
            </a:r>
            <a:r>
              <a:rPr lang="es-ES" sz="5600" kern="0" spc="-2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un</a:t>
            </a:r>
            <a:r>
              <a:rPr lang="es-ES" sz="5600" kern="0" spc="-2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Sistema</a:t>
            </a:r>
            <a:r>
              <a:rPr lang="es-ES" sz="5600" kern="0" spc="-2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de</a:t>
            </a:r>
            <a:r>
              <a:rPr lang="es-ES" sz="5600" kern="0" spc="-2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Información</a:t>
            </a:r>
            <a:r>
              <a:rPr lang="es-ES" sz="5600" kern="0" spc="-2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para</a:t>
            </a:r>
            <a:r>
              <a:rPr lang="es-ES" sz="5600" kern="0" spc="-2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el</a:t>
            </a:r>
            <a:r>
              <a:rPr lang="es-ES" sz="5600" kern="0" spc="-2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fortalecimiento</a:t>
            </a:r>
            <a:r>
              <a:rPr lang="es-ES" sz="5600" kern="0" spc="-1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de</a:t>
            </a:r>
            <a:r>
              <a:rPr lang="es-ES" sz="5600" kern="0" spc="-2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los</a:t>
            </a:r>
            <a:r>
              <a:rPr lang="es-ES" sz="5600" kern="0" spc="-28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procesos</a:t>
            </a:r>
            <a:r>
              <a:rPr lang="es-ES" sz="5600" kern="0" spc="-10"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operativos</a:t>
            </a:r>
            <a:r>
              <a:rPr lang="es-ES" sz="5600" kern="0" spc="-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y comerciales</a:t>
            </a:r>
            <a:r>
              <a:rPr lang="es-ES" sz="5600" kern="0" spc="-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de</a:t>
            </a:r>
            <a:r>
              <a:rPr lang="es-ES" sz="5600" kern="0" spc="-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la</a:t>
            </a:r>
            <a:r>
              <a:rPr lang="es-ES" sz="5600" kern="0" spc="-5" dirty="0">
                <a:effectLst/>
                <a:latin typeface="Times New Roman" panose="02020603050405020304" pitchFamily="18" charset="0"/>
                <a:ea typeface="Times New Roman" panose="02020603050405020304" pitchFamily="18" charset="0"/>
              </a:rPr>
              <a:t> </a:t>
            </a:r>
            <a:r>
              <a:rPr lang="es-ES" sz="5600" kern="0" dirty="0">
                <a:effectLst/>
                <a:latin typeface="Times New Roman" panose="02020603050405020304" pitchFamily="18" charset="0"/>
                <a:ea typeface="Times New Roman" panose="02020603050405020304" pitchFamily="18" charset="0"/>
              </a:rPr>
              <a:t>droguería </a:t>
            </a:r>
            <a:r>
              <a:rPr lang="es-ES" sz="5600" kern="0" dirty="0" err="1">
                <a:effectLst/>
                <a:latin typeface="Times New Roman" panose="02020603050405020304" pitchFamily="18" charset="0"/>
                <a:ea typeface="Times New Roman" panose="02020603050405020304" pitchFamily="18" charset="0"/>
              </a:rPr>
              <a:t>Norfarma</a:t>
            </a:r>
            <a:r>
              <a:rPr lang="es-ES" sz="5600" kern="0" dirty="0">
                <a:effectLst/>
                <a:latin typeface="Times New Roman" panose="02020603050405020304" pitchFamily="18" charset="0"/>
                <a:ea typeface="Times New Roman" panose="02020603050405020304" pitchFamily="18" charset="0"/>
              </a:rPr>
              <a:t>.</a:t>
            </a:r>
            <a:endParaRPr lang="es-CO" sz="5600" dirty="0">
              <a:effectLst/>
              <a:latin typeface="Times New Roman" panose="02020603050405020304" pitchFamily="18" charset="0"/>
              <a:ea typeface="Times New Roman" panose="02020603050405020304" pitchFamily="18" charset="0"/>
            </a:endParaRPr>
          </a:p>
          <a:p>
            <a:pPr marL="736600">
              <a:lnSpc>
                <a:spcPct val="100000"/>
              </a:lnSpc>
            </a:pPr>
            <a:r>
              <a:rPr lang="es-ES" sz="6400" b="1" dirty="0">
                <a:effectLst/>
                <a:latin typeface="Times New Roman" panose="02020603050405020304" pitchFamily="18" charset="0"/>
                <a:ea typeface="Times New Roman" panose="02020603050405020304" pitchFamily="18" charset="0"/>
              </a:rPr>
              <a:t>ESPECIFICOS:</a:t>
            </a:r>
            <a:endParaRPr lang="es-CO" sz="6400" dirty="0">
              <a:effectLst/>
              <a:latin typeface="Times New Roman" panose="02020603050405020304" pitchFamily="18" charset="0"/>
              <a:ea typeface="Times New Roman" panose="02020603050405020304" pitchFamily="18" charset="0"/>
            </a:endParaRPr>
          </a:p>
          <a:p>
            <a:pPr marL="450850" marR="340995" indent="-171450">
              <a:lnSpc>
                <a:spcPct val="100000"/>
              </a:lnSpc>
              <a:spcBef>
                <a:spcPts val="1085"/>
              </a:spcBef>
              <a:buFont typeface="Wingdings" panose="05000000000000000000" pitchFamily="2" charset="2"/>
              <a:buChar char="q"/>
            </a:pPr>
            <a:r>
              <a:rPr lang="es-ES" sz="5600" dirty="0">
                <a:effectLst/>
                <a:latin typeface="Times New Roman" panose="02020603050405020304" pitchFamily="18" charset="0"/>
                <a:ea typeface="Times New Roman" panose="02020603050405020304" pitchFamily="18" charset="0"/>
              </a:rPr>
              <a:t>Apoyar</a:t>
            </a:r>
            <a:r>
              <a:rPr lang="es-ES" sz="5600" spc="-1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el</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registro</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y</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seguimiento</a:t>
            </a:r>
            <a:r>
              <a:rPr lang="es-ES" sz="5600" spc="-1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de</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las</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actividades</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asociadas</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a</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la</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razón</a:t>
            </a:r>
            <a:r>
              <a:rPr lang="es-ES" sz="5600" spc="-28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social de la droguería, que permita generar un impacto favorable en el control</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organizacional</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de su</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punto de</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venta.</a:t>
            </a:r>
            <a:endParaRPr lang="es-CO" sz="5600" dirty="0">
              <a:effectLst/>
              <a:latin typeface="Times New Roman" panose="02020603050405020304" pitchFamily="18" charset="0"/>
              <a:ea typeface="Times New Roman" panose="02020603050405020304" pitchFamily="18" charset="0"/>
            </a:endParaRPr>
          </a:p>
          <a:p>
            <a:pPr marL="450850" marR="742315" indent="-171450">
              <a:lnSpc>
                <a:spcPct val="100000"/>
              </a:lnSpc>
              <a:spcBef>
                <a:spcPts val="450"/>
              </a:spcBef>
              <a:buFont typeface="Wingdings" panose="05000000000000000000" pitchFamily="2" charset="2"/>
              <a:buChar char="q"/>
            </a:pPr>
            <a:r>
              <a:rPr lang="es-ES" sz="5600" dirty="0">
                <a:effectLst/>
                <a:latin typeface="Times New Roman" panose="02020603050405020304" pitchFamily="18" charset="0"/>
                <a:ea typeface="Times New Roman" panose="02020603050405020304" pitchFamily="18" charset="0"/>
              </a:rPr>
              <a:t>Controlar el traslado eficiente de medicamentos entre diferentes</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ubicaciones de la droguería, asegurando la disponibilidad adecuada para la</a:t>
            </a:r>
            <a:r>
              <a:rPr lang="es-ES" sz="5600" spc="-28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satisfacción</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del cliente.</a:t>
            </a:r>
          </a:p>
          <a:p>
            <a:pPr marL="279400" marR="742315" indent="0">
              <a:lnSpc>
                <a:spcPct val="100000"/>
              </a:lnSpc>
              <a:spcBef>
                <a:spcPts val="450"/>
              </a:spcBef>
              <a:spcAft>
                <a:spcPts val="0"/>
              </a:spcAft>
              <a:buNone/>
            </a:pPr>
            <a:endParaRPr lang="es-ES" sz="3200" dirty="0">
              <a:latin typeface="Times New Roman" panose="02020603050405020304" pitchFamily="18" charset="0"/>
              <a:ea typeface="Times New Roman" panose="02020603050405020304" pitchFamily="18" charset="0"/>
            </a:endParaRPr>
          </a:p>
          <a:p>
            <a:pPr marL="279400" marR="742315" indent="457200">
              <a:lnSpc>
                <a:spcPct val="100000"/>
              </a:lnSpc>
              <a:spcBef>
                <a:spcPts val="450"/>
              </a:spcBef>
              <a:spcAft>
                <a:spcPts val="0"/>
              </a:spcAft>
            </a:pPr>
            <a:r>
              <a:rPr lang="es-ES" sz="3200" dirty="0">
                <a:effectLst/>
                <a:latin typeface="Times New Roman" panose="02020603050405020304" pitchFamily="18" charset="0"/>
                <a:ea typeface="Times New Roman" panose="02020603050405020304" pitchFamily="18" charset="0"/>
              </a:rPr>
              <a:t> </a:t>
            </a:r>
            <a:r>
              <a:rPr lang="es-ES" sz="6400" b="1" kern="0" dirty="0">
                <a:effectLst/>
                <a:latin typeface="Times New Roman" panose="02020603050405020304" pitchFamily="18" charset="0"/>
                <a:ea typeface="Times New Roman" panose="02020603050405020304" pitchFamily="18" charset="0"/>
              </a:rPr>
              <a:t>BENEFICIARIOS</a:t>
            </a:r>
            <a:endParaRPr lang="es-CO" sz="6400" b="1" kern="0" dirty="0">
              <a:latin typeface="Times New Roman" panose="02020603050405020304" pitchFamily="18" charset="0"/>
              <a:ea typeface="Times New Roman" panose="02020603050405020304" pitchFamily="18" charset="0"/>
            </a:endParaRPr>
          </a:p>
          <a:p>
            <a:pPr marL="450850" marR="742315" indent="-171450">
              <a:lnSpc>
                <a:spcPct val="100000"/>
              </a:lnSpc>
              <a:spcBef>
                <a:spcPts val="450"/>
              </a:spcBef>
              <a:buFont typeface="Wingdings" panose="05000000000000000000" pitchFamily="2" charset="2"/>
              <a:buChar char="q"/>
            </a:pPr>
            <a:r>
              <a:rPr lang="es-ES" sz="5600" dirty="0">
                <a:effectLst/>
                <a:latin typeface="Times New Roman" panose="02020603050405020304" pitchFamily="18" charset="0"/>
                <a:ea typeface="Times New Roman" panose="02020603050405020304" pitchFamily="18" charset="0"/>
              </a:rPr>
              <a:t>Eficiencia operativa y precisión en la gestión de inventarios, facturación y un</a:t>
            </a:r>
            <a:r>
              <a:rPr lang="es-ES" sz="5600" spc="-28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registro</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completo de traslados junto a</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sus</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notificaciones</a:t>
            </a:r>
          </a:p>
          <a:p>
            <a:pPr marL="450850" marR="742315" indent="-171450">
              <a:lnSpc>
                <a:spcPct val="100000"/>
              </a:lnSpc>
              <a:spcBef>
                <a:spcPts val="450"/>
              </a:spcBef>
              <a:buFont typeface="Wingdings" panose="05000000000000000000" pitchFamily="2" charset="2"/>
              <a:buChar char="q"/>
            </a:pPr>
            <a:endParaRPr lang="es-CO" sz="5600" dirty="0">
              <a:effectLst/>
              <a:latin typeface="Times New Roman" panose="02020603050405020304" pitchFamily="18" charset="0"/>
              <a:ea typeface="Times New Roman" panose="02020603050405020304" pitchFamily="18" charset="0"/>
            </a:endParaRPr>
          </a:p>
          <a:p>
            <a:pPr marL="450850" marR="398780" indent="-171450">
              <a:lnSpc>
                <a:spcPct val="100000"/>
              </a:lnSpc>
              <a:spcBef>
                <a:spcPts val="5"/>
              </a:spcBef>
              <a:buFont typeface="Wingdings" panose="05000000000000000000" pitchFamily="2" charset="2"/>
              <a:buChar char="q"/>
            </a:pPr>
            <a:r>
              <a:rPr lang="es-ES" sz="5600" dirty="0">
                <a:effectLst/>
                <a:latin typeface="Times New Roman" panose="02020603050405020304" pitchFamily="18" charset="0"/>
                <a:ea typeface="Times New Roman" panose="02020603050405020304" pitchFamily="18" charset="0"/>
              </a:rPr>
              <a:t>Beneficio completo de los administradores y propietarios de la droguería</a:t>
            </a:r>
            <a:r>
              <a:rPr lang="es-ES" sz="5600" spc="-29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al obtener información más precisa y oportuna para la toma de decisiones de</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venta,</a:t>
            </a:r>
            <a:r>
              <a:rPr lang="es-ES" sz="5600" spc="-10"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compra y categorización de</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cada producto en</a:t>
            </a:r>
            <a:r>
              <a:rPr lang="es-ES" sz="5600" spc="-5" dirty="0">
                <a:effectLst/>
                <a:latin typeface="Times New Roman" panose="02020603050405020304" pitchFamily="18" charset="0"/>
                <a:ea typeface="Times New Roman" panose="02020603050405020304" pitchFamily="18" charset="0"/>
              </a:rPr>
              <a:t> </a:t>
            </a:r>
            <a:r>
              <a:rPr lang="es-ES" sz="5600" dirty="0">
                <a:effectLst/>
                <a:latin typeface="Times New Roman" panose="02020603050405020304" pitchFamily="18" charset="0"/>
                <a:ea typeface="Times New Roman" panose="02020603050405020304" pitchFamily="18" charset="0"/>
              </a:rPr>
              <a:t>la farmacia</a:t>
            </a:r>
            <a:endParaRPr lang="es-CO" sz="5600" dirty="0">
              <a:effectLst/>
              <a:latin typeface="Times New Roman" panose="02020603050405020304" pitchFamily="18" charset="0"/>
              <a:ea typeface="Times New Roman" panose="02020603050405020304" pitchFamily="18" charset="0"/>
            </a:endParaRPr>
          </a:p>
          <a:p>
            <a:pPr>
              <a:lnSpc>
                <a:spcPct val="100000"/>
              </a:lnSpc>
            </a:pPr>
            <a:endParaRPr lang="es-CO" sz="700" dirty="0"/>
          </a:p>
        </p:txBody>
      </p:sp>
      <p:pic>
        <p:nvPicPr>
          <p:cNvPr id="7" name="Graphic 6" descr="Diana">
            <a:extLst>
              <a:ext uri="{FF2B5EF4-FFF2-40B4-BE49-F238E27FC236}">
                <a16:creationId xmlns:a16="http://schemas.microsoft.com/office/drawing/2014/main" id="{1150D9C1-785F-680F-EEA6-960E07DDAF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6806" y="1020267"/>
            <a:ext cx="4817466" cy="4817466"/>
          </a:xfrm>
          <a:prstGeom prst="rect">
            <a:avLst/>
          </a:prstGeom>
        </p:spPr>
      </p:pic>
      <p:grpSp>
        <p:nvGrpSpPr>
          <p:cNvPr id="24"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406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C3081007-82B4-1FBD-84DD-5B83246A3F01}"/>
              </a:ext>
            </a:extLst>
          </p:cNvPr>
          <p:cNvSpPr>
            <a:spLocks noGrp="1"/>
          </p:cNvSpPr>
          <p:nvPr>
            <p:ph type="title"/>
          </p:nvPr>
        </p:nvSpPr>
        <p:spPr>
          <a:xfrm>
            <a:off x="1172713" y="222276"/>
            <a:ext cx="4390807" cy="1664573"/>
          </a:xfrm>
        </p:spPr>
        <p:txBody>
          <a:bodyPr>
            <a:normAutofit/>
          </a:bodyPr>
          <a:lstStyle/>
          <a:p>
            <a:r>
              <a:rPr lang="es-CO" dirty="0"/>
              <a:t>ALCANCE</a:t>
            </a:r>
          </a:p>
        </p:txBody>
      </p:sp>
      <p:sp>
        <p:nvSpPr>
          <p:cNvPr id="3" name="Marcador de contenido 2">
            <a:extLst>
              <a:ext uri="{FF2B5EF4-FFF2-40B4-BE49-F238E27FC236}">
                <a16:creationId xmlns:a16="http://schemas.microsoft.com/office/drawing/2014/main" id="{A7B26C82-4248-AED0-CCE3-11FE4E79836B}"/>
              </a:ext>
            </a:extLst>
          </p:cNvPr>
          <p:cNvSpPr>
            <a:spLocks noGrp="1"/>
          </p:cNvSpPr>
          <p:nvPr>
            <p:ph idx="1"/>
          </p:nvPr>
        </p:nvSpPr>
        <p:spPr>
          <a:xfrm>
            <a:off x="281793" y="1828799"/>
            <a:ext cx="5494558" cy="4848827"/>
          </a:xfrm>
        </p:spPr>
        <p:txBody>
          <a:bodyPr>
            <a:normAutofit/>
          </a:bodyPr>
          <a:lstStyle/>
          <a:p>
            <a:pPr marL="342900" marR="363220" lvl="0" indent="-342900">
              <a:lnSpc>
                <a:spcPct val="100000"/>
              </a:lnSpc>
              <a:spcBef>
                <a:spcPts val="1085"/>
              </a:spcBef>
              <a:spcAft>
                <a:spcPts val="0"/>
              </a:spcAft>
              <a:buSzPts val="1200"/>
              <a:buFont typeface="Symbol" panose="05050102010706020507" pitchFamily="18" charset="2"/>
              <a:buChar char=""/>
              <a:tabLst>
                <a:tab pos="964565" algn="l"/>
                <a:tab pos="965200" algn="l"/>
              </a:tabLst>
            </a:pPr>
            <a:r>
              <a:rPr lang="es-ES" sz="1700" dirty="0">
                <a:effectLst/>
                <a:latin typeface="Times New Roman" panose="02020603050405020304" pitchFamily="18" charset="0"/>
                <a:ea typeface="Symbol" panose="05050102010706020507" pitchFamily="18" charset="2"/>
                <a:cs typeface="Symbol" panose="05050102010706020507" pitchFamily="18" charset="2"/>
              </a:rPr>
              <a:t>Realización de un análisis detallado de los requisitos específicos de la</a:t>
            </a:r>
            <a:r>
              <a:rPr lang="es-ES" sz="1700" spc="-28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droguería en términos de gestión de inventario, ventas, clientes,</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traslados</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de</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medicamentos y adaptación autónoma del</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contenido.</a:t>
            </a:r>
            <a:endParaRPr lang="es-CO" sz="1700" dirty="0">
              <a:effectLst/>
              <a:latin typeface="Times New Roman" panose="02020603050405020304" pitchFamily="18" charset="0"/>
              <a:ea typeface="Symbol" panose="05050102010706020507" pitchFamily="18" charset="2"/>
              <a:cs typeface="Symbol" panose="05050102010706020507" pitchFamily="18" charset="2"/>
            </a:endParaRPr>
          </a:p>
          <a:p>
            <a:pPr marL="342900" marR="398145" lvl="0" indent="-342900">
              <a:lnSpc>
                <a:spcPct val="100000"/>
              </a:lnSpc>
              <a:spcBef>
                <a:spcPts val="450"/>
              </a:spcBef>
              <a:spcAft>
                <a:spcPts val="0"/>
              </a:spcAft>
              <a:buSzPts val="1200"/>
              <a:buFont typeface="Symbol" panose="05050102010706020507" pitchFamily="18" charset="2"/>
              <a:buChar char=""/>
              <a:tabLst>
                <a:tab pos="964565" algn="l"/>
                <a:tab pos="965200" algn="l"/>
              </a:tabLst>
            </a:pPr>
            <a:r>
              <a:rPr lang="es-ES" sz="1700" dirty="0">
                <a:effectLst/>
                <a:latin typeface="Times New Roman" panose="02020603050405020304" pitchFamily="18" charset="0"/>
                <a:ea typeface="Symbol" panose="05050102010706020507" pitchFamily="18" charset="2"/>
                <a:cs typeface="Symbol" panose="05050102010706020507" pitchFamily="18" charset="2"/>
              </a:rPr>
              <a:t>Ajuste y configuración del sistema para adaptarse a las necesidades</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particulares de la Droguería </a:t>
            </a:r>
            <a:r>
              <a:rPr lang="es-ES" sz="1700" dirty="0" err="1">
                <a:effectLst/>
                <a:latin typeface="Times New Roman" panose="02020603050405020304" pitchFamily="18" charset="0"/>
                <a:ea typeface="Symbol" panose="05050102010706020507" pitchFamily="18" charset="2"/>
                <a:cs typeface="Symbol" panose="05050102010706020507" pitchFamily="18" charset="2"/>
              </a:rPr>
              <a:t>Norfarma</a:t>
            </a:r>
            <a:r>
              <a:rPr lang="es-ES" sz="1700" dirty="0">
                <a:effectLst/>
                <a:latin typeface="Times New Roman" panose="02020603050405020304" pitchFamily="18" charset="0"/>
                <a:ea typeface="Symbol" panose="05050102010706020507" pitchFamily="18" charset="2"/>
                <a:cs typeface="Symbol" panose="05050102010706020507" pitchFamily="18" charset="2"/>
              </a:rPr>
              <a:t>, incluyendo la personalización</a:t>
            </a:r>
            <a:r>
              <a:rPr lang="es-ES" sz="1700" spc="-290"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de</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interfaces, flujos</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de trabajo</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y parámetros</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específicos del</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negocio.</a:t>
            </a:r>
            <a:endParaRPr lang="es-CO" sz="1700" dirty="0">
              <a:effectLst/>
              <a:latin typeface="Times New Roman" panose="02020603050405020304" pitchFamily="18" charset="0"/>
              <a:ea typeface="Times New Roman" panose="02020603050405020304" pitchFamily="18" charset="0"/>
            </a:endParaRPr>
          </a:p>
          <a:p>
            <a:pPr marL="342900" marR="461645" lvl="0" indent="-342900">
              <a:lnSpc>
                <a:spcPct val="100000"/>
              </a:lnSpc>
              <a:buSzPts val="1200"/>
              <a:buFont typeface="Symbol" panose="05050102010706020507" pitchFamily="18" charset="2"/>
              <a:buChar char=""/>
              <a:tabLst>
                <a:tab pos="964565" algn="l"/>
                <a:tab pos="965200" algn="l"/>
              </a:tabLst>
            </a:pPr>
            <a:r>
              <a:rPr lang="es-ES" sz="1700" dirty="0">
                <a:effectLst/>
                <a:latin typeface="Times New Roman" panose="02020603050405020304" pitchFamily="18" charset="0"/>
                <a:ea typeface="Symbol" panose="05050102010706020507" pitchFamily="18" charset="2"/>
                <a:cs typeface="Symbol" panose="05050102010706020507" pitchFamily="18" charset="2"/>
              </a:rPr>
              <a:t>Realización de pruebas exhaustivas para verificar el funcionamiento</a:t>
            </a:r>
            <a:r>
              <a:rPr lang="es-ES" sz="1700" spc="-290"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correcto del sistema en diferentes escenarios y condiciones. Esto</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incluye</a:t>
            </a:r>
            <a:r>
              <a:rPr lang="es-ES" sz="1700" spc="-10"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pruebas de</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rendimiento, seguridad</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y</a:t>
            </a:r>
            <a:r>
              <a:rPr lang="es-ES" sz="1700" spc="-5" dirty="0">
                <a:effectLst/>
                <a:latin typeface="Times New Roman" panose="02020603050405020304" pitchFamily="18" charset="0"/>
                <a:ea typeface="Symbol" panose="05050102010706020507" pitchFamily="18" charset="2"/>
                <a:cs typeface="Symbol" panose="05050102010706020507" pitchFamily="18" charset="2"/>
              </a:rPr>
              <a:t> </a:t>
            </a:r>
            <a:r>
              <a:rPr lang="es-ES" sz="1700" dirty="0">
                <a:effectLst/>
                <a:latin typeface="Times New Roman" panose="02020603050405020304" pitchFamily="18" charset="0"/>
                <a:ea typeface="Symbol" panose="05050102010706020507" pitchFamily="18" charset="2"/>
                <a:cs typeface="Symbol" panose="05050102010706020507" pitchFamily="18" charset="2"/>
              </a:rPr>
              <a:t>usabilidad.</a:t>
            </a:r>
            <a:endParaRPr lang="es-CO" sz="1700" dirty="0">
              <a:effectLst/>
              <a:latin typeface="Times New Roman" panose="02020603050405020304" pitchFamily="18" charset="0"/>
              <a:ea typeface="Times New Roman" panose="02020603050405020304" pitchFamily="18" charset="0"/>
            </a:endParaRPr>
          </a:p>
          <a:p>
            <a:pPr>
              <a:lnSpc>
                <a:spcPct val="100000"/>
              </a:lnSpc>
            </a:pPr>
            <a:endParaRPr lang="es-CO" sz="900" dirty="0"/>
          </a:p>
        </p:txBody>
      </p:sp>
      <p:pic>
        <p:nvPicPr>
          <p:cNvPr id="5" name="Picture 4" descr="Primer plano de paquetes de píldoras sin abrir">
            <a:extLst>
              <a:ext uri="{FF2B5EF4-FFF2-40B4-BE49-F238E27FC236}">
                <a16:creationId xmlns:a16="http://schemas.microsoft.com/office/drawing/2014/main" id="{EBD02892-B065-DE1F-1DC3-234057D84FA2}"/>
              </a:ext>
            </a:extLst>
          </p:cNvPr>
          <p:cNvPicPr>
            <a:picLocks noChangeAspect="1"/>
          </p:cNvPicPr>
          <p:nvPr/>
        </p:nvPicPr>
        <p:blipFill>
          <a:blip r:embed="rId2"/>
          <a:srcRect l="23327" r="17275"/>
          <a:stretch/>
        </p:blipFill>
        <p:spPr>
          <a:xfrm>
            <a:off x="5996628" y="10"/>
            <a:ext cx="6195372" cy="6857990"/>
          </a:xfrm>
          <a:prstGeom prst="rect">
            <a:avLst/>
          </a:prstGeom>
        </p:spPr>
      </p:pic>
      <p:grpSp>
        <p:nvGrpSpPr>
          <p:cNvPr id="2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6073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53">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2EB3BE9E-8B5A-DA3E-C398-24959C10D79D}"/>
              </a:ext>
            </a:extLst>
          </p:cNvPr>
          <p:cNvSpPr>
            <a:spLocks noGrp="1"/>
          </p:cNvSpPr>
          <p:nvPr>
            <p:ph type="title"/>
          </p:nvPr>
        </p:nvSpPr>
        <p:spPr>
          <a:xfrm>
            <a:off x="1198182" y="559813"/>
            <a:ext cx="5605358" cy="1664573"/>
          </a:xfrm>
        </p:spPr>
        <p:txBody>
          <a:bodyPr>
            <a:normAutofit/>
          </a:bodyPr>
          <a:lstStyle/>
          <a:p>
            <a:r>
              <a:rPr lang="es-CO"/>
              <a:t>RIESGOS</a:t>
            </a:r>
          </a:p>
        </p:txBody>
      </p:sp>
      <p:sp>
        <p:nvSpPr>
          <p:cNvPr id="37" name="Marcador de contenido 2">
            <a:extLst>
              <a:ext uri="{FF2B5EF4-FFF2-40B4-BE49-F238E27FC236}">
                <a16:creationId xmlns:a16="http://schemas.microsoft.com/office/drawing/2014/main" id="{193F6FAF-58A3-DCD4-3EB0-37F8EA90B821}"/>
              </a:ext>
            </a:extLst>
          </p:cNvPr>
          <p:cNvSpPr>
            <a:spLocks noGrp="1"/>
          </p:cNvSpPr>
          <p:nvPr>
            <p:ph idx="1"/>
          </p:nvPr>
        </p:nvSpPr>
        <p:spPr>
          <a:xfrm>
            <a:off x="206477" y="2217826"/>
            <a:ext cx="6761840" cy="4299008"/>
          </a:xfrm>
        </p:spPr>
        <p:txBody>
          <a:bodyPr>
            <a:normAutofit/>
          </a:bodyPr>
          <a:lstStyle/>
          <a:p>
            <a:pPr marL="279400" marR="340995" indent="457200">
              <a:lnSpc>
                <a:spcPct val="100000"/>
              </a:lnSpc>
              <a:spcBef>
                <a:spcPts val="1085"/>
              </a:spcBef>
              <a:spcAft>
                <a:spcPts val="0"/>
              </a:spcAft>
            </a:pPr>
            <a:r>
              <a:rPr lang="es-ES" sz="1100" b="1" dirty="0">
                <a:effectLst/>
                <a:latin typeface="Times New Roman" panose="02020603050405020304" pitchFamily="18" charset="0"/>
                <a:ea typeface="Times New Roman" panose="02020603050405020304" pitchFamily="18" charset="0"/>
              </a:rPr>
              <a:t>Resistencia</a:t>
            </a:r>
            <a:r>
              <a:rPr lang="es-ES" sz="1100" b="1" spc="-15" dirty="0">
                <a:effectLst/>
                <a:latin typeface="Times New Roman" panose="02020603050405020304" pitchFamily="18" charset="0"/>
                <a:ea typeface="Times New Roman" panose="02020603050405020304" pitchFamily="18" charset="0"/>
              </a:rPr>
              <a:t> </a:t>
            </a:r>
            <a:r>
              <a:rPr lang="es-ES" sz="1100" b="1" dirty="0">
                <a:effectLst/>
                <a:latin typeface="Times New Roman" panose="02020603050405020304" pitchFamily="18" charset="0"/>
                <a:ea typeface="Times New Roman" panose="02020603050405020304" pitchFamily="18" charset="0"/>
              </a:rPr>
              <a:t>al</a:t>
            </a:r>
            <a:r>
              <a:rPr lang="es-ES" sz="1100" b="1" spc="-10" dirty="0">
                <a:effectLst/>
                <a:latin typeface="Times New Roman" panose="02020603050405020304" pitchFamily="18" charset="0"/>
                <a:ea typeface="Times New Roman" panose="02020603050405020304" pitchFamily="18" charset="0"/>
              </a:rPr>
              <a:t> </a:t>
            </a:r>
            <a:r>
              <a:rPr lang="es-ES" sz="1100" b="1" dirty="0">
                <a:effectLst/>
                <a:latin typeface="Times New Roman" panose="02020603050405020304" pitchFamily="18" charset="0"/>
                <a:ea typeface="Times New Roman" panose="02020603050405020304" pitchFamily="18" charset="0"/>
              </a:rPr>
              <a:t>Cambio</a:t>
            </a:r>
            <a:r>
              <a:rPr lang="es-ES" sz="1100" dirty="0">
                <a:effectLst/>
                <a:latin typeface="Times New Roman" panose="02020603050405020304" pitchFamily="18" charset="0"/>
                <a:ea typeface="Times New Roman" panose="02020603050405020304" pitchFamily="18" charset="0"/>
              </a:rPr>
              <a:t>:</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Es</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posible</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que</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el</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personal</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de</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la</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droguería</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pueda</a:t>
            </a:r>
            <a:r>
              <a:rPr lang="es-ES" sz="1100" spc="-28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tratar de resistirse al cambio debido a la familiaridad con los sistemas actuales.</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Esto podría dificultar la adopción del sistema y afectar la eficiencia operativa</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durante</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la transición.</a:t>
            </a:r>
            <a:endParaRPr lang="es-CO" sz="1100" dirty="0">
              <a:effectLst/>
              <a:latin typeface="Times New Roman" panose="02020603050405020304" pitchFamily="18" charset="0"/>
              <a:ea typeface="Times New Roman" panose="02020603050405020304" pitchFamily="18" charset="0"/>
            </a:endParaRPr>
          </a:p>
          <a:p>
            <a:pPr marL="279400" marR="314960" indent="457200">
              <a:lnSpc>
                <a:spcPct val="100000"/>
              </a:lnSpc>
              <a:spcBef>
                <a:spcPts val="450"/>
              </a:spcBef>
              <a:spcAft>
                <a:spcPts val="0"/>
              </a:spcAft>
            </a:pPr>
            <a:r>
              <a:rPr lang="es-ES" sz="1100" b="1" dirty="0">
                <a:effectLst/>
                <a:latin typeface="Times New Roman" panose="02020603050405020304" pitchFamily="18" charset="0"/>
                <a:ea typeface="Times New Roman" panose="02020603050405020304" pitchFamily="18" charset="0"/>
              </a:rPr>
              <a:t>Seguridad de Datos</a:t>
            </a:r>
            <a:r>
              <a:rPr lang="es-ES" sz="1100" dirty="0">
                <a:effectLst/>
                <a:latin typeface="Times New Roman" panose="02020603050405020304" pitchFamily="18" charset="0"/>
                <a:ea typeface="Times New Roman" panose="02020603050405020304" pitchFamily="18" charset="0"/>
              </a:rPr>
              <a:t>: La implementación de un sistema introduce riesgos</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potenciales en cuanto a la seguridad de los datos, especialmente en un entorno</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como el farmacéutico donde la confidencialidad de la información del paciente es</a:t>
            </a:r>
            <a:r>
              <a:rPr lang="es-ES" sz="1100" spc="-29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crítica. Es esencial implementar medidas de seguridad robustas para proteger los</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datos</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de tal forma que no se</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pierda nada </a:t>
            </a:r>
            <a:endParaRPr lang="es-CO" sz="1100" dirty="0">
              <a:effectLst/>
              <a:latin typeface="Times New Roman" panose="02020603050405020304" pitchFamily="18" charset="0"/>
              <a:ea typeface="Times New Roman" panose="02020603050405020304" pitchFamily="18" charset="0"/>
            </a:endParaRPr>
          </a:p>
          <a:p>
            <a:pPr marL="279400" marR="509270" indent="457200">
              <a:lnSpc>
                <a:spcPct val="100000"/>
              </a:lnSpc>
              <a:spcAft>
                <a:spcPts val="0"/>
              </a:spcAft>
            </a:pPr>
            <a:r>
              <a:rPr lang="es-ES" sz="1100" b="1" dirty="0">
                <a:effectLst/>
                <a:latin typeface="Times New Roman" panose="02020603050405020304" pitchFamily="18" charset="0"/>
                <a:ea typeface="Times New Roman" panose="02020603050405020304" pitchFamily="18" charset="0"/>
              </a:rPr>
              <a:t>Tiempo y Recursos</a:t>
            </a:r>
            <a:r>
              <a:rPr lang="es-ES" sz="1100" dirty="0">
                <a:effectLst/>
                <a:latin typeface="Times New Roman" panose="02020603050405020304" pitchFamily="18" charset="0"/>
                <a:ea typeface="Times New Roman" panose="02020603050405020304" pitchFamily="18" charset="0"/>
              </a:rPr>
              <a:t>: La planificación y ejecución del proyecto pueden</a:t>
            </a:r>
            <a:r>
              <a:rPr lang="es-ES" sz="1100" spc="-29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requerir más tiempo y recursos de los esperados inicialmente, lo cual podría</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afectar</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otras</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áreas operativas</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de</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la droguería</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si</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no</a:t>
            </a:r>
            <a:r>
              <a:rPr lang="es-ES" sz="1100" spc="-5"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se</a:t>
            </a:r>
            <a:r>
              <a:rPr lang="es-ES" sz="1100" spc="-10" dirty="0">
                <a:effectLst/>
                <a:latin typeface="Times New Roman" panose="02020603050405020304" pitchFamily="18" charset="0"/>
                <a:ea typeface="Times New Roman" panose="02020603050405020304" pitchFamily="18" charset="0"/>
              </a:rPr>
              <a:t> </a:t>
            </a:r>
            <a:r>
              <a:rPr lang="es-ES" sz="1100" dirty="0">
                <a:effectLst/>
                <a:latin typeface="Times New Roman" panose="02020603050405020304" pitchFamily="18" charset="0"/>
                <a:ea typeface="Times New Roman" panose="02020603050405020304" pitchFamily="18" charset="0"/>
              </a:rPr>
              <a:t>gestiona adecuadamente.</a:t>
            </a:r>
            <a:endParaRPr lang="es-CO" sz="1100" dirty="0">
              <a:effectLst/>
              <a:latin typeface="Times New Roman" panose="02020603050405020304" pitchFamily="18" charset="0"/>
              <a:ea typeface="Times New Roman" panose="02020603050405020304" pitchFamily="18" charset="0"/>
            </a:endParaRPr>
          </a:p>
          <a:p>
            <a:pPr marL="450850" marR="543560" indent="-171450">
              <a:lnSpc>
                <a:spcPct val="100000"/>
              </a:lnSpc>
              <a:spcAft>
                <a:spcPts val="0"/>
              </a:spcAft>
              <a:buFont typeface="Wingdings" panose="05000000000000000000" pitchFamily="2" charset="2"/>
              <a:buChar char="q"/>
            </a:pPr>
            <a:r>
              <a:rPr lang="es-ES" sz="1100" i="1" dirty="0">
                <a:effectLst/>
                <a:latin typeface="Times New Roman" panose="02020603050405020304" pitchFamily="18" charset="0"/>
                <a:ea typeface="Times New Roman" panose="02020603050405020304" pitchFamily="18" charset="0"/>
              </a:rPr>
              <a:t>También por el tiempo de desarrollo en el programa de formación que</a:t>
            </a:r>
            <a:r>
              <a:rPr lang="es-ES" sz="1100" i="1" spc="-28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determina la etapa lectiva como aprendices, la droguería podría desistir de</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continuar con el apoyo o cancelar la idea de proyecto. De igual forma, si hay</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retiro de la formación por parte de algunos aprendices, esto podría conllevar a</a:t>
            </a:r>
            <a:r>
              <a:rPr lang="es-ES" sz="1100" i="1" spc="-28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retrasos</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en el</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cronograma estimado</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del proyecto o la</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cancelación del</a:t>
            </a:r>
            <a:r>
              <a:rPr lang="es-ES" sz="1100" i="1" spc="-5" dirty="0">
                <a:effectLst/>
                <a:latin typeface="Times New Roman" panose="02020603050405020304" pitchFamily="18" charset="0"/>
                <a:ea typeface="Times New Roman" panose="02020603050405020304" pitchFamily="18" charset="0"/>
              </a:rPr>
              <a:t> </a:t>
            </a:r>
            <a:r>
              <a:rPr lang="es-ES" sz="1100" i="1" dirty="0">
                <a:effectLst/>
                <a:latin typeface="Times New Roman" panose="02020603050405020304" pitchFamily="18" charset="0"/>
                <a:ea typeface="Times New Roman" panose="02020603050405020304" pitchFamily="18" charset="0"/>
              </a:rPr>
              <a:t>mismo.</a:t>
            </a:r>
            <a:endParaRPr lang="es-CO" sz="1100" i="1" dirty="0">
              <a:effectLst/>
              <a:latin typeface="Times New Roman" panose="02020603050405020304" pitchFamily="18" charset="0"/>
              <a:ea typeface="Times New Roman" panose="02020603050405020304" pitchFamily="18" charset="0"/>
            </a:endParaRPr>
          </a:p>
          <a:p>
            <a:pPr>
              <a:lnSpc>
                <a:spcPct val="100000"/>
              </a:lnSpc>
            </a:pPr>
            <a:endParaRPr lang="es-CO" sz="900" dirty="0"/>
          </a:p>
        </p:txBody>
      </p:sp>
      <p:pic>
        <p:nvPicPr>
          <p:cNvPr id="36" name="Picture 4" descr="Estetoscopio">
            <a:extLst>
              <a:ext uri="{FF2B5EF4-FFF2-40B4-BE49-F238E27FC236}">
                <a16:creationId xmlns:a16="http://schemas.microsoft.com/office/drawing/2014/main" id="{A4EB4525-1680-92D3-E2C1-9995968484B5}"/>
              </a:ext>
            </a:extLst>
          </p:cNvPr>
          <p:cNvPicPr>
            <a:picLocks noChangeAspect="1"/>
          </p:cNvPicPr>
          <p:nvPr/>
        </p:nvPicPr>
        <p:blipFill>
          <a:blip r:embed="rId2"/>
          <a:srcRect l="32423" r="18877" b="-1"/>
          <a:stretch/>
        </p:blipFill>
        <p:spPr>
          <a:xfrm>
            <a:off x="7188594" y="10"/>
            <a:ext cx="5003406" cy="6857990"/>
          </a:xfrm>
          <a:prstGeom prst="rect">
            <a:avLst/>
          </a:prstGeom>
        </p:spPr>
      </p:pic>
      <p:grpSp>
        <p:nvGrpSpPr>
          <p:cNvPr id="56"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7"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2356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5C185B7E-DF55-6DF4-C419-E33084B2AD03}"/>
              </a:ext>
            </a:extLst>
          </p:cNvPr>
          <p:cNvSpPr>
            <a:spLocks noGrp="1"/>
          </p:cNvSpPr>
          <p:nvPr>
            <p:ph type="title"/>
          </p:nvPr>
        </p:nvSpPr>
        <p:spPr>
          <a:xfrm>
            <a:off x="1198182" y="559813"/>
            <a:ext cx="4390807" cy="1664573"/>
          </a:xfrm>
        </p:spPr>
        <p:txBody>
          <a:bodyPr>
            <a:normAutofit/>
          </a:bodyPr>
          <a:lstStyle/>
          <a:p>
            <a:r>
              <a:rPr lang="es-CO" sz="4100" dirty="0"/>
              <a:t>RESTRICCIONES</a:t>
            </a:r>
          </a:p>
        </p:txBody>
      </p:sp>
      <p:sp>
        <p:nvSpPr>
          <p:cNvPr id="3" name="Marcador de contenido 2">
            <a:extLst>
              <a:ext uri="{FF2B5EF4-FFF2-40B4-BE49-F238E27FC236}">
                <a16:creationId xmlns:a16="http://schemas.microsoft.com/office/drawing/2014/main" id="{D706B7B5-585C-59F5-D09E-27F1677EDD73}"/>
              </a:ext>
            </a:extLst>
          </p:cNvPr>
          <p:cNvSpPr>
            <a:spLocks noGrp="1"/>
          </p:cNvSpPr>
          <p:nvPr>
            <p:ph idx="1"/>
          </p:nvPr>
        </p:nvSpPr>
        <p:spPr>
          <a:xfrm>
            <a:off x="513113" y="2384474"/>
            <a:ext cx="5075876" cy="4132359"/>
          </a:xfrm>
        </p:spPr>
        <p:txBody>
          <a:bodyPr>
            <a:normAutofit/>
          </a:bodyPr>
          <a:lstStyle/>
          <a:p>
            <a:pPr marL="279400" marR="294005" indent="457200">
              <a:lnSpc>
                <a:spcPct val="100000"/>
              </a:lnSpc>
              <a:spcBef>
                <a:spcPts val="1085"/>
              </a:spcBef>
              <a:spcAft>
                <a:spcPts val="0"/>
              </a:spcAft>
            </a:pPr>
            <a:r>
              <a:rPr lang="es-ES" sz="1400" b="1" dirty="0">
                <a:effectLst/>
                <a:latin typeface="Times New Roman" panose="02020603050405020304" pitchFamily="18" charset="0"/>
                <a:ea typeface="Times New Roman" panose="02020603050405020304" pitchFamily="18" charset="0"/>
              </a:rPr>
              <a:t>Presupuesto Limitado</a:t>
            </a:r>
            <a:r>
              <a:rPr lang="es-ES" sz="1400" dirty="0">
                <a:effectLst/>
                <a:latin typeface="Times New Roman" panose="02020603050405020304" pitchFamily="18" charset="0"/>
                <a:ea typeface="Times New Roman" panose="02020603050405020304" pitchFamily="18" charset="0"/>
              </a:rPr>
              <a:t>: La disponibilidad de recursos financieros podría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limitar la capacidad para adquirir tecnología adecuada, capacitar al personal y</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cubrir</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otros</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costos</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asociados con</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la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implementación y</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mantenimiento</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del</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sistema.</a:t>
            </a:r>
            <a:endParaRPr lang="es-CO" sz="1400" dirty="0">
              <a:effectLst/>
              <a:latin typeface="Times New Roman" panose="02020603050405020304" pitchFamily="18" charset="0"/>
              <a:ea typeface="Times New Roman" panose="02020603050405020304" pitchFamily="18" charset="0"/>
            </a:endParaRPr>
          </a:p>
          <a:p>
            <a:pPr marL="279400" marR="357505" indent="457200">
              <a:lnSpc>
                <a:spcPct val="100000"/>
              </a:lnSpc>
              <a:spcAft>
                <a:spcPts val="0"/>
              </a:spcAft>
            </a:pPr>
            <a:r>
              <a:rPr lang="es-ES" sz="1400" b="1" dirty="0">
                <a:effectLst/>
                <a:latin typeface="Times New Roman" panose="02020603050405020304" pitchFamily="18" charset="0"/>
                <a:ea typeface="Times New Roman" panose="02020603050405020304" pitchFamily="18" charset="0"/>
              </a:rPr>
              <a:t>Infraestructura Tecnológica Existente</a:t>
            </a:r>
            <a:r>
              <a:rPr lang="es-ES" sz="1400" dirty="0">
                <a:effectLst/>
                <a:latin typeface="Times New Roman" panose="02020603050405020304" pitchFamily="18" charset="0"/>
                <a:ea typeface="Times New Roman" panose="02020603050405020304" pitchFamily="18" charset="0"/>
              </a:rPr>
              <a:t>: La capacidad y compatibilidad</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de la infraestructura tecnológica actual de la droguería podría limitar la</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implementación del nuevo sistema, especialmente si se requieren actualizaciones</a:t>
            </a:r>
            <a:r>
              <a:rPr lang="es-ES" sz="1400" spc="-290"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costosas</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o cambios significativos en la red o los equipos.</a:t>
            </a:r>
            <a:endParaRPr lang="es-CO" sz="1400" dirty="0">
              <a:effectLst/>
              <a:latin typeface="Times New Roman" panose="02020603050405020304" pitchFamily="18" charset="0"/>
              <a:ea typeface="Times New Roman" panose="02020603050405020304" pitchFamily="18" charset="0"/>
            </a:endParaRPr>
          </a:p>
          <a:p>
            <a:pPr marL="279400" marR="605790" indent="457200">
              <a:lnSpc>
                <a:spcPct val="100000"/>
              </a:lnSpc>
              <a:spcAft>
                <a:spcPts val="0"/>
              </a:spcAft>
            </a:pPr>
            <a:r>
              <a:rPr lang="es-ES" sz="1400" b="1" dirty="0">
                <a:effectLst/>
                <a:latin typeface="Times New Roman" panose="02020603050405020304" pitchFamily="18" charset="0"/>
                <a:ea typeface="Times New Roman" panose="02020603050405020304" pitchFamily="18" charset="0"/>
              </a:rPr>
              <a:t>Cambio Organizacional y Resistencia</a:t>
            </a:r>
            <a:r>
              <a:rPr lang="es-ES" sz="1400" dirty="0">
                <a:effectLst/>
                <a:latin typeface="Times New Roman" panose="02020603050405020304" pitchFamily="18" charset="0"/>
                <a:ea typeface="Times New Roman" panose="02020603050405020304" pitchFamily="18" charset="0"/>
              </a:rPr>
              <a:t>: La resistencia al cambio por</a:t>
            </a:r>
            <a:r>
              <a:rPr lang="es-ES" sz="1400" spc="-290"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parte del personal existente podría ser una restricción importante. La falta de</a:t>
            </a:r>
            <a:r>
              <a:rPr lang="es-ES" sz="1400" spc="-28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aceptación del nuevo sistema podría dificultar su implementación efectiva y</a:t>
            </a:r>
            <a:r>
              <a:rPr lang="es-ES" sz="1400" spc="5" dirty="0">
                <a:effectLst/>
                <a:latin typeface="Times New Roman" panose="02020603050405020304" pitchFamily="18" charset="0"/>
                <a:ea typeface="Times New Roman" panose="02020603050405020304" pitchFamily="18" charset="0"/>
              </a:rPr>
              <a:t> </a:t>
            </a:r>
            <a:r>
              <a:rPr lang="es-ES" sz="1400" dirty="0">
                <a:effectLst/>
                <a:latin typeface="Times New Roman" panose="02020603050405020304" pitchFamily="18" charset="0"/>
                <a:ea typeface="Times New Roman" panose="02020603050405020304" pitchFamily="18" charset="0"/>
              </a:rPr>
              <a:t>eficiente.</a:t>
            </a:r>
            <a:endParaRPr lang="es-CO" sz="1400" dirty="0">
              <a:effectLst/>
              <a:latin typeface="Times New Roman" panose="02020603050405020304" pitchFamily="18" charset="0"/>
              <a:ea typeface="Times New Roman" panose="02020603050405020304" pitchFamily="18" charset="0"/>
            </a:endParaRPr>
          </a:p>
          <a:p>
            <a:pPr>
              <a:lnSpc>
                <a:spcPct val="100000"/>
              </a:lnSpc>
            </a:pPr>
            <a:endParaRPr lang="es-CO" sz="1300" dirty="0"/>
          </a:p>
        </p:txBody>
      </p:sp>
      <p:pic>
        <p:nvPicPr>
          <p:cNvPr id="5" name="Picture 4">
            <a:extLst>
              <a:ext uri="{FF2B5EF4-FFF2-40B4-BE49-F238E27FC236}">
                <a16:creationId xmlns:a16="http://schemas.microsoft.com/office/drawing/2014/main" id="{3114D692-7581-2847-B5B5-DF82EADE7610}"/>
              </a:ext>
            </a:extLst>
          </p:cNvPr>
          <p:cNvPicPr>
            <a:picLocks noChangeAspect="1"/>
          </p:cNvPicPr>
          <p:nvPr/>
        </p:nvPicPr>
        <p:blipFill>
          <a:blip r:embed="rId2"/>
          <a:srcRect l="8028" r="41157"/>
          <a:stretch/>
        </p:blipFill>
        <p:spPr>
          <a:xfrm>
            <a:off x="5996628" y="10"/>
            <a:ext cx="6195372" cy="6857990"/>
          </a:xfrm>
          <a:prstGeom prst="rect">
            <a:avLst/>
          </a:prstGeom>
        </p:spPr>
      </p:pic>
      <p:grpSp>
        <p:nvGrpSpPr>
          <p:cNvPr id="2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9356887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183</TotalTime>
  <Words>2685</Words>
  <Application>Microsoft Office PowerPoint</Application>
  <PresentationFormat>Panorámica</PresentationFormat>
  <Paragraphs>179</Paragraphs>
  <Slides>19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Avenir Next LT Pro</vt:lpstr>
      <vt:lpstr>AvenirNext LT Pro Medium</vt:lpstr>
      <vt:lpstr>Calibri</vt:lpstr>
      <vt:lpstr>Posterama</vt:lpstr>
      <vt:lpstr>Symbol</vt:lpstr>
      <vt:lpstr>Times New Roman</vt:lpstr>
      <vt:lpstr>Wingdings</vt:lpstr>
      <vt:lpstr>ExploreVTI</vt:lpstr>
      <vt:lpstr>SISTEMA DE INFORMACION PARA LA GESTION DE VENTAS, INVENTARIOS Y PROCESOS FARMACEUTICOS EN LA DROGUERIA NORFARMA</vt:lpstr>
      <vt:lpstr>PLANTEAMIENTO DEL PROBLEMA</vt:lpstr>
      <vt:lpstr>PLATEAMIENTO DEL PROBLEMA</vt:lpstr>
      <vt:lpstr>PLANTEAMIENTO DEL PROBLEMA</vt:lpstr>
      <vt:lpstr>JUSTIFICACION</vt:lpstr>
      <vt:lpstr>OBJETIVOS</vt:lpstr>
      <vt:lpstr>ALCANCE</vt:lpstr>
      <vt:lpstr>RIESGOS</vt:lpstr>
      <vt:lpstr>RESTRICCIONES</vt:lpstr>
      <vt:lpstr>IMPACTOS</vt:lpstr>
      <vt:lpstr>CRONOGRAMA </vt:lpstr>
      <vt:lpstr>MATRIZ DE STAKEHOLDERS</vt:lpstr>
      <vt:lpstr>ANÁLISIS DE REQUISITOS  (TÉCNICA UTILIZADA)</vt:lpstr>
      <vt:lpstr>LISTADO DE REQUISITOS (PARTE 1)</vt:lpstr>
      <vt:lpstr>LISTADO DE REQUISITOS (PARTE 2)</vt:lpstr>
      <vt:lpstr>DISEÑO Y MODELO ER DE LA BASE DE DATOS</vt:lpstr>
      <vt:lpstr>TABLAS DE LA BASE DE DATOS</vt:lpstr>
      <vt:lpstr>CASOS DE USO</vt:lpstr>
      <vt:lpstr>IMAGEN DE CASO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INFORMACION PARA LA GESTION DE VENTAS, INVENTARIOS Y PROCESOS FARMACEUTICOS EN LA DROGUERIA NORFARMA</dc:title>
  <dc:creator>Fabio Andres Roa Montaño</dc:creator>
  <cp:lastModifiedBy>Fabio Andres Roa Montaño</cp:lastModifiedBy>
  <cp:revision>3</cp:revision>
  <dcterms:created xsi:type="dcterms:W3CDTF">2024-12-10T23:50:04Z</dcterms:created>
  <dcterms:modified xsi:type="dcterms:W3CDTF">2025-04-06T02:45:31Z</dcterms:modified>
</cp:coreProperties>
</file>