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1pPr>
    <a:lvl2pPr marL="0" marR="0" indent="457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2pPr>
    <a:lvl3pPr marL="0" marR="0" indent="914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3pPr>
    <a:lvl4pPr marL="0" marR="0" indent="1371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4pPr>
    <a:lvl5pPr marL="0" marR="0" indent="18288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5pPr>
    <a:lvl6pPr marL="0" marR="0" indent="22860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6pPr>
    <a:lvl7pPr marL="0" marR="0" indent="2743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7pPr>
    <a:lvl8pPr marL="0" marR="0" indent="3200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8pPr>
    <a:lvl9pPr marL="0" marR="0" indent="3657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gomento"/>
          <p:cNvSpPr txBox="1"/>
          <p:nvPr>
            <p:ph type="body" sz="quarter" idx="21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/>
            </a:lvl1pPr>
          </a:lstStyle>
          <a:p>
            <a:pPr/>
            <a:r>
              <a:t>Argomento</a:t>
            </a:r>
          </a:p>
        </p:txBody>
      </p:sp>
      <p:sp>
        <p:nvSpPr>
          <p:cNvPr id="16" name="Luogo"/>
          <p:cNvSpPr txBox="1"/>
          <p:nvPr>
            <p:ph type="body" sz="quarter" idx="22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/>
            </a:lvl1pPr>
          </a:lstStyle>
          <a:p>
            <a:pPr/>
            <a:r>
              <a:t>Luogo</a:t>
            </a:r>
          </a:p>
        </p:txBody>
      </p:sp>
      <p:sp>
        <p:nvSpPr>
          <p:cNvPr id="17" name="Autore e data"/>
          <p:cNvSpPr txBox="1"/>
          <p:nvPr>
            <p:ph type="body" sz="quarter" idx="23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/>
          <a:p>
            <a:pPr/>
            <a:r>
              <a:t>Autore e data</a:t>
            </a:r>
          </a:p>
        </p:txBody>
      </p:sp>
      <p:sp>
        <p:nvSpPr>
          <p:cNvPr id="18" name="Titolo presentazion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presentazione</a:t>
            </a:r>
          </a:p>
        </p:txBody>
      </p:sp>
      <p:sp>
        <p:nvSpPr>
          <p:cNvPr id="19" name="Corpo livello uno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Sottotitolo presentazione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chiarazione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orpo livello uno…"/>
          <p:cNvSpPr txBox="1"/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Dichiarazione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2" name="Linea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23" name="Linea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24" name="Numero diapositiva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nformazione importante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orpo livello uno…"/>
          <p:cNvSpPr txBox="1"/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2" name="Dettagli informazione"/>
          <p:cNvSpPr txBox="1"/>
          <p:nvPr>
            <p:ph type="body" sz="quarter" idx="21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>
              <a:defRPr spc="104" sz="3500">
                <a:solidFill>
                  <a:schemeClr val="accent1"/>
                </a:solidFill>
              </a:defRPr>
            </a:lvl1pPr>
          </a:lstStyle>
          <a:p>
            <a:pPr/>
            <a:r>
              <a:t>Dettagli informazione</a:t>
            </a:r>
          </a:p>
        </p:txBody>
      </p:sp>
      <p:sp>
        <p:nvSpPr>
          <p:cNvPr id="133" name="Linea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34" name="Linea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35" name="Numero diapositiva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itazione">
    <p:bg>
      <p:bgPr>
        <a:solidFill>
          <a:srgbClr val="FFCB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ttribuzione"/>
          <p:cNvSpPr txBox="1"/>
          <p:nvPr>
            <p:ph type="body" sz="quarter" idx="21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Attribuzione</a:t>
            </a:r>
          </a:p>
        </p:txBody>
      </p:sp>
      <p:sp>
        <p:nvSpPr>
          <p:cNvPr id="143" name="Linea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44" name="Linea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45" name="Corpo livello uno…"/>
          <p:cNvSpPr txBox="1"/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“Citazione degna di nota”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6" name="Numero diapositiva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3 per pagina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Macchina da scrivere rosa su una cassettiera a tre cassetti del medesimo colore di fronte a una parete rosa"/>
          <p:cNvSpPr/>
          <p:nvPr>
            <p:ph type="pic" idx="21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4" name="Audiocassetta turchese acceso su sfondo rosa"/>
          <p:cNvSpPr/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5" name="Orologio retrò di piccole dimensioni su uno scaffale verde contro uno sfondo giallo"/>
          <p:cNvSpPr/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6" name="Numero diapositiva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Quattro televisori vintage in rosa, blu, arancione e verde fluo"/>
          <p:cNvSpPr/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64" name="Numero diapositiva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uota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Numero diapositiva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e f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ila di sette piccoli orologi retrò su uno scaffale verde contro uno sfondo giallo"/>
          <p:cNvSpPr/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8" name="Argomento"/>
          <p:cNvSpPr txBox="1"/>
          <p:nvPr>
            <p:ph type="body" sz="quarter" idx="22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>
                <a:solidFill>
                  <a:srgbClr val="FFFFFF"/>
                </a:solidFill>
              </a:defRPr>
            </a:lvl1pPr>
          </a:lstStyle>
          <a:p>
            <a:pPr/>
            <a:r>
              <a:t>Argomento</a:t>
            </a:r>
          </a:p>
        </p:txBody>
      </p:sp>
      <p:sp>
        <p:nvSpPr>
          <p:cNvPr id="29" name="Luogo"/>
          <p:cNvSpPr txBox="1"/>
          <p:nvPr>
            <p:ph type="body" sz="quarter" idx="23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>
                <a:solidFill>
                  <a:srgbClr val="FFFFFF"/>
                </a:solidFill>
              </a:defRPr>
            </a:lvl1pPr>
          </a:lstStyle>
          <a:p>
            <a:pPr/>
            <a:r>
              <a:t>Luogo</a:t>
            </a:r>
          </a:p>
        </p:txBody>
      </p:sp>
      <p:sp>
        <p:nvSpPr>
          <p:cNvPr id="30" name="Autore e data"/>
          <p:cNvSpPr txBox="1"/>
          <p:nvPr>
            <p:ph type="body" sz="quarter" idx="24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Autore e data</a:t>
            </a:r>
          </a:p>
        </p:txBody>
      </p:sp>
      <p:sp>
        <p:nvSpPr>
          <p:cNvPr id="31" name="Linea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2" name="Linea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3" name="Linea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4" name="Linea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5" name="Corpo livello uno…"/>
          <p:cNvSpPr txBox="1"/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Sottotitolo presentazione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Titolo presentazion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presentazione</a:t>
            </a:r>
          </a:p>
        </p:txBody>
      </p:sp>
      <p:sp>
        <p:nvSpPr>
          <p:cNvPr id="3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e foto 2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rpo livello uno…"/>
          <p:cNvSpPr txBox="1"/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pPr/>
            <a:r>
              <a:t>Sottotitolo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Titolo"/>
          <p:cNvSpPr txBox="1"/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Titolo</a:t>
            </a:r>
          </a:p>
        </p:txBody>
      </p:sp>
      <p:sp>
        <p:nvSpPr>
          <p:cNvPr id="46" name="Macchina da scrivere rosa su una cassettiera a tre cassetti del medesimo colore di fronte a una parete rosa"/>
          <p:cNvSpPr/>
          <p:nvPr>
            <p:ph type="pic" idx="21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" name="Linea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48" name="Linea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49" name="Numero diapositiva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e punti elenc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rpo livello uno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7" name="Linea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8" name="Linea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9" name="Titolo"/>
          <p:cNvSpPr txBox="1"/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Titolo</a:t>
            </a:r>
          </a:p>
        </p:txBody>
      </p:sp>
      <p:sp>
        <p:nvSpPr>
          <p:cNvPr id="60" name="Numero diapositiva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nti elenc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rpo livello uno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8" name="Linea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69" name="Linea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70" name="Numero diapositiva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, punti elenco e fot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olo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Titolo</a:t>
            </a:r>
          </a:p>
        </p:txBody>
      </p:sp>
      <p:sp>
        <p:nvSpPr>
          <p:cNvPr id="78" name="Corpo livello uno…"/>
          <p:cNvSpPr txBox="1"/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9" name="Televisore vintage con carta da parati a fantasia di colore giallo"/>
          <p:cNvSpPr/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Linea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1" name="Linea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2" name="Numero diapositiva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olo sezione"/>
          <p:cNvSpPr txBox="1"/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Titolo sezione</a:t>
            </a:r>
          </a:p>
        </p:txBody>
      </p:sp>
      <p:sp>
        <p:nvSpPr>
          <p:cNvPr id="90" name="Linea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91" name="Linea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92" name="Numero diapositiva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olo titol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inea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00" name="Linea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01" name="Titolo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Titolo</a:t>
            </a:r>
          </a:p>
        </p:txBody>
      </p:sp>
      <p:sp>
        <p:nvSpPr>
          <p:cNvPr id="102" name="Numero diapositiva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rogramma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ottotitolo programma"/>
          <p:cNvSpPr txBox="1"/>
          <p:nvPr>
            <p:ph type="body" sz="quarter" idx="21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rgbClr val="8AACB9"/>
                </a:solidFill>
              </a:defRPr>
            </a:lvl1pPr>
          </a:lstStyle>
          <a:p>
            <a:pPr/>
            <a:r>
              <a:t>Sottotitolo programma</a:t>
            </a:r>
          </a:p>
        </p:txBody>
      </p:sp>
      <p:sp>
        <p:nvSpPr>
          <p:cNvPr id="110" name="Corpo livello uno…"/>
          <p:cNvSpPr txBox="1"/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2794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7366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1193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16510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Argomenti del programma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Titolo programma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pPr/>
            <a:r>
              <a:t>Titolo programma</a:t>
            </a:r>
          </a:p>
        </p:txBody>
      </p:sp>
      <p:sp>
        <p:nvSpPr>
          <p:cNvPr id="112" name="Linea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13" name="Linea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14" name="Numero diapositiva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presentazione"/>
          <p:cNvSpPr txBox="1"/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Titolo presentazione</a:t>
            </a:r>
          </a:p>
        </p:txBody>
      </p:sp>
      <p:sp>
        <p:nvSpPr>
          <p:cNvPr id="3" name="Corpo livello uno…"/>
          <p:cNvSpPr txBox="1"/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Sottotitolo presentazione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Linea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" name="Linea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6" name="Linea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7" name="Linea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" name="Numero diapositiva"/>
          <p:cNvSpPr txBox="1"/>
          <p:nvPr>
            <p:ph type="sldNum" sz="quarter" idx="2"/>
          </p:nvPr>
        </p:nvSpPr>
        <p:spPr>
          <a:xfrm>
            <a:off x="11988800" y="128905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pc="0">
                <a:solidFill>
                  <a:srgbClr val="FFFFFF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AM #g1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/>
            </a:lvl1pPr>
          </a:lstStyle>
          <a:p>
            <a:pPr/>
            <a:r>
              <a:t>TEAM #g12</a:t>
            </a:r>
          </a:p>
        </p:txBody>
      </p:sp>
      <p:sp>
        <p:nvSpPr>
          <p:cNvPr id="181" name="Guarino-Niola-Russo"/>
          <p:cNvSpPr txBox="1"/>
          <p:nvPr>
            <p:ph type="body" idx="23"/>
          </p:nvPr>
        </p:nvSpPr>
        <p:spPr>
          <a:xfrm>
            <a:off x="6737350" y="12244958"/>
            <a:ext cx="10490201" cy="7066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2"/>
            <a:r>
              <a:t>   Guarino-Niola-Russo</a:t>
            </a:r>
          </a:p>
        </p:txBody>
      </p:sp>
      <p:sp>
        <p:nvSpPr>
          <p:cNvPr id="182" name="task#6 - THIRD review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task#6 - THIRD review</a:t>
            </a:r>
          </a:p>
        </p:txBody>
      </p:sp>
      <p:sp>
        <p:nvSpPr>
          <p:cNvPr id="183" name="Corso di Software Architecture Desig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Corso di Software Architecture Design</a:t>
            </a:r>
          </a:p>
        </p:txBody>
      </p:sp>
      <p:sp>
        <p:nvSpPr>
          <p:cNvPr id="184" name="TASK #6"/>
          <p:cNvSpPr txBox="1"/>
          <p:nvPr/>
        </p:nvSpPr>
        <p:spPr>
          <a:xfrm>
            <a:off x="18484851" y="12364718"/>
            <a:ext cx="4965701" cy="467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84200">
              <a:lnSpc>
                <a:spcPct val="120000"/>
              </a:lnSpc>
              <a:defRPr b="1" cap="all" spc="88">
                <a:solidFill>
                  <a:schemeClr val="accent5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pPr/>
            <a:r>
              <a:t>TASK #6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Obiettiv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Obiettivi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igliorare la compatibilità dell’editor;…"/>
          <p:cNvSpPr txBox="1"/>
          <p:nvPr>
            <p:ph type="body" idx="1"/>
          </p:nvPr>
        </p:nvSpPr>
        <p:spPr>
          <a:xfrm>
            <a:off x="2298700" y="3225800"/>
            <a:ext cx="22862830" cy="710767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Migliorare la compatibilità dell’editor;</a:t>
            </a:r>
          </a:p>
          <a:p>
            <a:pPr>
              <a:buBlip>
                <a:blip r:embed="rId2"/>
              </a:buBlip>
            </a:pPr>
            <a:r>
              <a:t>Implementazione di un template di Test di tipo JUnit;</a:t>
            </a:r>
          </a:p>
          <a:p>
            <a:pPr>
              <a:buBlip>
                <a:blip r:embed="rId2"/>
              </a:buBlip>
            </a:pPr>
            <a:r>
              <a:t>Implementazione di una funzione che consenta di caricare la Class Under Test nell’apposita finestra;</a:t>
            </a:r>
          </a:p>
          <a:p>
            <a:pPr>
              <a:buBlip>
                <a:blip r:embed="rId2"/>
              </a:buBlip>
            </a:pPr>
            <a:r>
              <a:t>Implementazione dei pulsanti COMPILE e RUN;</a:t>
            </a:r>
          </a:p>
          <a:p>
            <a:pPr>
              <a:buBlip>
                <a:blip r:embed="rId2"/>
              </a:buBlip>
            </a:pPr>
            <a:r>
              <a:t>Sviluppo dell’attività di documentazione;</a:t>
            </a:r>
          </a:p>
        </p:txBody>
      </p:sp>
      <p:sp>
        <p:nvSpPr>
          <p:cNvPr id="189" name="OBIETTIV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OBIETTIVI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Attività svol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Attività svolte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Implementazione (Tasto run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Implementazione (Tasto run)</a:t>
            </a:r>
          </a:p>
        </p:txBody>
      </p:sp>
      <p:pic>
        <p:nvPicPr>
          <p:cNvPr id="194" name="Screenshot 2023-06-04 alle 16.05.21.png" descr="Screenshot 2023-06-04 alle 16.05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83950" y="3290223"/>
            <a:ext cx="14416100" cy="80790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Implementazio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Implementazione</a:t>
            </a:r>
          </a:p>
        </p:txBody>
      </p:sp>
      <p:pic>
        <p:nvPicPr>
          <p:cNvPr id="197" name="Screenshot 2023-06-04 alle 16.06.22.png" descr="Screenshot 2023-06-04 alle 16.06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8400" y="3289300"/>
            <a:ext cx="14412848" cy="807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Ovale Ovale" descr="Ovale Ova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37870" y="5010587"/>
            <a:ext cx="725324" cy="617677"/>
          </a:xfrm>
          <a:prstGeom prst="rect">
            <a:avLst/>
          </a:prstGeom>
        </p:spPr>
      </p:pic>
      <p:pic>
        <p:nvPicPr>
          <p:cNvPr id="200" name="Rettangolo Rettangolo" descr="Rettangolo Rettangolo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71316" y="8593225"/>
            <a:ext cx="7192793" cy="273767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1"/>
      <p:bldP build="whole" bldLvl="1" animBg="1" rev="0" advAuto="0" spid="200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MANDE &amp; PROPOS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DOMANDE &amp; PROPOSTE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2C3A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4" strike="noStrike" sz="2200" u="none" kumimoji="0" normalizeH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4" strike="noStrike" sz="2200" u="none" kumimoji="0" normalizeH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