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sldIdLst>
    <p:sldId id="256" r:id="rId4"/>
    <p:sldId id="261" r:id="rId5"/>
    <p:sldId id="264" r:id="rId6"/>
    <p:sldId id="294" r:id="rId7"/>
    <p:sldId id="296" r:id="rId8"/>
    <p:sldId id="295" r:id="rId9"/>
    <p:sldId id="278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47" d="100"/>
          <a:sy n="147" d="100"/>
        </p:scale>
        <p:origin x="81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2024-10-24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‹nº›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 err="1">
                <a:solidFill>
                  <a:srgbClr val="57A7BD"/>
                </a:solidFill>
                <a:ea typeface="맑은 고딕" pitchFamily="50" charset="-127"/>
              </a:rPr>
              <a:t>CliniBot</a:t>
            </a:r>
            <a:r>
              <a:rPr lang="en-US" altLang="ko-KR" dirty="0">
                <a:solidFill>
                  <a:srgbClr val="57A7BD"/>
                </a:solidFill>
                <a:ea typeface="맑은 고딕" pitchFamily="50" charset="-127"/>
              </a:rPr>
              <a:t>	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Para um </a:t>
            </a:r>
            <a:r>
              <a:rPr lang="en-US" altLang="ko-KR" dirty="0" err="1"/>
              <a:t>atendimento</a:t>
            </a:r>
            <a:r>
              <a:rPr lang="en-US" altLang="ko-KR" dirty="0"/>
              <a:t> </a:t>
            </a:r>
            <a:r>
              <a:rPr lang="en-US" altLang="ko-KR" dirty="0" err="1"/>
              <a:t>mais</a:t>
            </a:r>
            <a:r>
              <a:rPr lang="en-US" altLang="ko-KR" dirty="0"/>
              <a:t> </a:t>
            </a:r>
            <a:r>
              <a:rPr lang="en-US" altLang="ko-KR" dirty="0" err="1"/>
              <a:t>facil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Ferramentas</a:t>
            </a: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1946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16"/>
            <a:ext cx="5860929" cy="687447"/>
            <a:chOff x="3017859" y="4363106"/>
            <a:chExt cx="1879883" cy="687447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Como base de IA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foi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utilizado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gemini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devido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facil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acesso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disponibilidade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chave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privada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gratuita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Gemini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27492" y="2128750"/>
            <a:ext cx="5848470" cy="685540"/>
            <a:chOff x="3008787" y="4365013"/>
            <a:chExt cx="1875887" cy="685540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Foi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utilizado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FlaskAPI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principal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biblioteca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python para ser 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ponte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entre front e IA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8787" y="4365013"/>
              <a:ext cx="1875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API - Python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70"/>
            <a:ext cx="5836009" cy="687447"/>
            <a:chOff x="3017859" y="4363106"/>
            <a:chExt cx="1871890" cy="687447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Devido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natureza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simples 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eficiente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foi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utilizado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ReactNative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para 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desenvolvimento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aplicativo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mobile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Front/Mobile – React Native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Funcionamento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467544" y="339503"/>
            <a:ext cx="2592288" cy="19053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Inteface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AFFF2-1829-4B05-83F0-8FE8A7715BE1}"/>
              </a:ext>
            </a:extLst>
          </p:cNvPr>
          <p:cNvSpPr txBox="1"/>
          <p:nvPr/>
        </p:nvSpPr>
        <p:spPr>
          <a:xfrm>
            <a:off x="467543" y="2139702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interface é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basicamente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conversar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maneira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simples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efetiva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 a IA ja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pronta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atender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que for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26" name="Espaço Reservado para Imagem 25">
            <a:extLst>
              <a:ext uri="{FF2B5EF4-FFF2-40B4-BE49-F238E27FC236}">
                <a16:creationId xmlns:a16="http://schemas.microsoft.com/office/drawing/2014/main" id="{E63BE929-F16D-160C-437C-7763C107253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/>
          <a:srcRect t="1645" b="1645"/>
          <a:stretch/>
        </p:blipFill>
        <p:spPr/>
      </p:pic>
    </p:spTree>
    <p:extLst>
      <p:ext uri="{BB962C8B-B14F-4D97-AF65-F5344CB8AC3E}">
        <p14:creationId xmlns:p14="http://schemas.microsoft.com/office/powerpoint/2010/main" val="1207463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467544" y="339503"/>
            <a:ext cx="2592288" cy="19053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Conversa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AFFF2-1829-4B05-83F0-8FE8A7715BE1}"/>
              </a:ext>
            </a:extLst>
          </p:cNvPr>
          <p:cNvSpPr txBox="1"/>
          <p:nvPr/>
        </p:nvSpPr>
        <p:spPr>
          <a:xfrm>
            <a:off x="467543" y="2139702"/>
            <a:ext cx="2592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conversa segue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maneira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direcionada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o chat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não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deixa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levar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assuntos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terceiros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tirar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maximo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informação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possivel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usuário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5BDA94BD-9D70-7AD7-580B-176F0850C467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/>
          <a:srcRect t="755" b="755"/>
          <a:stretch/>
        </p:blipFill>
        <p:spPr/>
      </p:pic>
    </p:spTree>
    <p:extLst>
      <p:ext uri="{BB962C8B-B14F-4D97-AF65-F5344CB8AC3E}">
        <p14:creationId xmlns:p14="http://schemas.microsoft.com/office/powerpoint/2010/main" val="1562495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467544" y="339503"/>
            <a:ext cx="2592288" cy="19053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Finalização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AFFF2-1829-4B05-83F0-8FE8A7715BE1}"/>
              </a:ext>
            </a:extLst>
          </p:cNvPr>
          <p:cNvSpPr txBox="1"/>
          <p:nvPr/>
        </p:nvSpPr>
        <p:spPr>
          <a:xfrm>
            <a:off x="467543" y="2139702"/>
            <a:ext cx="259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partir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momento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que é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considerado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que ja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informações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suficiente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o medico, é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retornado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um “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chave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 para que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seja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mostrado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botao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finalizar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conversa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BB7CBCD1-F55E-2907-9EF5-E8966CAB692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/>
          <a:srcRect l="8131" r="8131"/>
          <a:stretch/>
        </p:blipFill>
        <p:spPr/>
      </p:pic>
    </p:spTree>
    <p:extLst>
      <p:ext uri="{BB962C8B-B14F-4D97-AF65-F5344CB8AC3E}">
        <p14:creationId xmlns:p14="http://schemas.microsoft.com/office/powerpoint/2010/main" val="2880386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Fluxo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O </a:t>
            </a:r>
            <a:r>
              <a:rPr lang="en-US" altLang="ko-KR" dirty="0" err="1"/>
              <a:t>fluxo</a:t>
            </a:r>
            <a:r>
              <a:rPr lang="en-US" altLang="ko-KR" dirty="0"/>
              <a:t> principal de </a:t>
            </a:r>
            <a:r>
              <a:rPr lang="en-US" altLang="ko-KR" dirty="0" err="1"/>
              <a:t>funcionamento</a:t>
            </a:r>
            <a:r>
              <a:rPr lang="en-US" altLang="ko-KR" dirty="0"/>
              <a:t> é </a:t>
            </a:r>
            <a:r>
              <a:rPr lang="en-US" altLang="ko-KR" dirty="0" err="1"/>
              <a:t>baseado</a:t>
            </a:r>
            <a:r>
              <a:rPr lang="en-US" altLang="ko-KR" dirty="0"/>
              <a:t> </a:t>
            </a:r>
            <a:r>
              <a:rPr lang="en-US" altLang="ko-KR" dirty="0" err="1"/>
              <a:t>em</a:t>
            </a:r>
            <a:r>
              <a:rPr lang="en-US" altLang="ko-KR" dirty="0"/>
              <a:t> 4 </a:t>
            </a:r>
            <a:r>
              <a:rPr lang="en-US" altLang="ko-KR" dirty="0" err="1"/>
              <a:t>etapas</a:t>
            </a:r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5382368" y="266468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126058" y="1534955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948200" y="2669378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4126906" y="3852465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Block Arc 9"/>
          <p:cNvSpPr/>
          <p:nvPr/>
        </p:nvSpPr>
        <p:spPr>
          <a:xfrm>
            <a:off x="5190421" y="2135371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9"/>
          <p:cNvSpPr/>
          <p:nvPr/>
        </p:nvSpPr>
        <p:spPr>
          <a:xfrm rot="5629316">
            <a:off x="5190422" y="3742410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Block Arc 9"/>
          <p:cNvSpPr/>
          <p:nvPr/>
        </p:nvSpPr>
        <p:spPr>
          <a:xfrm rot="10800000">
            <a:off x="3561338" y="3742409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Block Arc 9"/>
          <p:cNvSpPr/>
          <p:nvPr/>
        </p:nvSpPr>
        <p:spPr>
          <a:xfrm rot="17141024">
            <a:off x="3520917" y="2100644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2855" y="2682297"/>
            <a:ext cx="960042" cy="960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ounded Rectangle 27"/>
          <p:cNvSpPr/>
          <p:nvPr/>
        </p:nvSpPr>
        <p:spPr>
          <a:xfrm>
            <a:off x="5694093" y="2999533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0" name="Rounded Rectangle 7"/>
          <p:cNvSpPr/>
          <p:nvPr/>
        </p:nvSpPr>
        <p:spPr>
          <a:xfrm>
            <a:off x="4445568" y="4170941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1" name="Rectangle 36"/>
          <p:cNvSpPr/>
          <p:nvPr/>
        </p:nvSpPr>
        <p:spPr>
          <a:xfrm>
            <a:off x="3255731" y="3052170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4367040" y="2944679"/>
            <a:ext cx="431671" cy="4352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ectangle 9"/>
          <p:cNvSpPr/>
          <p:nvPr/>
        </p:nvSpPr>
        <p:spPr>
          <a:xfrm>
            <a:off x="4452366" y="1845472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0496" y="1725749"/>
            <a:ext cx="2448272" cy="519904"/>
            <a:chOff x="803640" y="3336957"/>
            <a:chExt cx="2059657" cy="519904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Receber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os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dados do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usuario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Receber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4763" y="3545468"/>
            <a:ext cx="2448272" cy="704570"/>
            <a:chOff x="803640" y="3336957"/>
            <a:chExt cx="2059657" cy="70457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Salvar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os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dados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chaves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foram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informados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memória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Armazenar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01059" y="1811461"/>
            <a:ext cx="2448272" cy="704570"/>
            <a:chOff x="803640" y="3336957"/>
            <a:chExt cx="2059657" cy="704570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Entender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o valor dos dados que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foram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armazenados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Entender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46768" y="3100850"/>
            <a:ext cx="2448272" cy="889236"/>
            <a:chOff x="803640" y="3336957"/>
            <a:chExt cx="2059657" cy="88923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Devolver o que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foi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considerado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informação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chave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maneira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ordenada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Devolver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582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206</Words>
  <Application>Microsoft Office PowerPoint</Application>
  <PresentationFormat>Apresentação na tela 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Fabio Zenatti Ferrenha</cp:lastModifiedBy>
  <cp:revision>99</cp:revision>
  <dcterms:created xsi:type="dcterms:W3CDTF">2016-12-05T23:26:54Z</dcterms:created>
  <dcterms:modified xsi:type="dcterms:W3CDTF">2024-10-24T23:00:17Z</dcterms:modified>
</cp:coreProperties>
</file>