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CD0411-8ACE-45FD-A76F-B85539E38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CE8774-433D-44D2-876C-798D0D748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78AA56-17CD-43B7-B861-9211F2477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A8A57-C45E-4F58-AED7-A3951ADB6EB5}" type="datetimeFigureOut">
              <a:rPr lang="es-PE" smtClean="0"/>
              <a:t>1/06/2025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1DDF93-D6FB-47EC-8C3A-8C2EDFD9F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D9C3DA-BE74-427D-879E-2D59BF8BB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91034-8B01-49E5-9AA9-0A317B00470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22806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68A066-10FB-451C-B4AF-5D45AD48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F8D4F26-4933-4B15-B9D2-2E90E2C57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A6829B-FABE-4BD8-9B75-9E2694AE3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A8A57-C45E-4F58-AED7-A3951ADB6EB5}" type="datetimeFigureOut">
              <a:rPr lang="es-PE" smtClean="0"/>
              <a:t>1/06/2025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B97608-B479-4C7A-8B72-BA4154C60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9BBF07-EAA9-4D74-ABA6-1FDDA8E93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91034-8B01-49E5-9AA9-0A317B00470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2754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8E5B8BB-D06E-4F5C-B974-E226242E29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79F90BF-5163-437C-A71E-DCD2DBBED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EE0054-69F6-4F1F-9732-61E514D11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A8A57-C45E-4F58-AED7-A3951ADB6EB5}" type="datetimeFigureOut">
              <a:rPr lang="es-PE" smtClean="0"/>
              <a:t>1/06/2025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4A2917-815A-4B1B-B7AF-9984763A5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97CB37-3103-4CC1-8F67-F58A496C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91034-8B01-49E5-9AA9-0A317B00470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58147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0FDCE-1753-441F-8B3A-492EC92FE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04134E-979B-4588-8693-D296EAC44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85E3A0-CDB9-417F-9C2F-666B71B75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A8A57-C45E-4F58-AED7-A3951ADB6EB5}" type="datetimeFigureOut">
              <a:rPr lang="es-PE" smtClean="0"/>
              <a:t>1/06/2025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D6841B-6181-467D-9611-A17D3033B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01F76E-5A4D-49B5-B7D5-9C6294567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91034-8B01-49E5-9AA9-0A317B00470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8315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7EB583-F23C-4F15-8309-CD363CB48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B9AA301-BA5B-45CA-99FE-8F7D687D3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1E7FEF-6C20-47E7-BA11-ED7E039F9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A8A57-C45E-4F58-AED7-A3951ADB6EB5}" type="datetimeFigureOut">
              <a:rPr lang="es-PE" smtClean="0"/>
              <a:t>1/06/2025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D1D4B7-C0B5-49B2-9D32-EB4A521BD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FA7B49-24F0-46A3-BCE7-8128474D4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91034-8B01-49E5-9AA9-0A317B00470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9699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A06438-57D8-44D4-ACBC-7BC7AD07E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D2573E-D04E-4997-A961-8837DE485D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87530C0-98E3-417F-8927-7045CE393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25FAEBF-BFAF-4FA2-B42F-1D8E68624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A8A57-C45E-4F58-AED7-A3951ADB6EB5}" type="datetimeFigureOut">
              <a:rPr lang="es-PE" smtClean="0"/>
              <a:t>1/06/2025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89CA28-7696-4061-A289-6F634FF9E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1C312AF-AC5B-42DF-A812-E88D86535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91034-8B01-49E5-9AA9-0A317B00470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79236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09F019-9C54-49B1-93A2-FAE93A7B8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3E3E74-9168-482E-A8F5-1F59440EE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2D7F7CE-D930-4622-879F-FF860E692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B67E217-11DC-4711-A037-3DB06891CE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A0A2516-AD79-499B-8B54-5A89CBB948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A57CD0B-B8D9-417E-AA2F-0FDF09BDB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A8A57-C45E-4F58-AED7-A3951ADB6EB5}" type="datetimeFigureOut">
              <a:rPr lang="es-PE" smtClean="0"/>
              <a:t>1/06/2025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9940C38-75CB-41C7-B5ED-FB78F62A2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4F2D522-22BC-47E1-B7C0-6DC1B904C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91034-8B01-49E5-9AA9-0A317B00470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11546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B5B308-FC2E-472E-BE38-DA373346E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E5F8EC-774B-42FA-ADC9-F4162AC98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A8A57-C45E-4F58-AED7-A3951ADB6EB5}" type="datetimeFigureOut">
              <a:rPr lang="es-PE" smtClean="0"/>
              <a:t>1/06/2025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52AE37-4F88-42CF-A409-F26FBE79C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0B859B2-936E-4D58-A04A-129411FB3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91034-8B01-49E5-9AA9-0A317B00470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68891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EE32894-0FC1-4DA6-A15E-C134C8233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A8A57-C45E-4F58-AED7-A3951ADB6EB5}" type="datetimeFigureOut">
              <a:rPr lang="es-PE" smtClean="0"/>
              <a:t>1/06/2025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0D76820-C984-4514-B29A-B1EEAD1F9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976D20D-313F-4DBE-85EB-B8AB6D4BE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91034-8B01-49E5-9AA9-0A317B00470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5519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5771E4-A18C-4F1A-8CDF-D3076FF5B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DBF18B-B1BE-4DA4-8B20-E330D6674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C45639A-98A5-4D01-AEFA-E72813471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DE55639-FA75-40D1-B206-669FAC74C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A8A57-C45E-4F58-AED7-A3951ADB6EB5}" type="datetimeFigureOut">
              <a:rPr lang="es-PE" smtClean="0"/>
              <a:t>1/06/2025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C64F8DC-D2A8-46A1-8508-0A7F4DA12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D2E8B46-5FE9-4032-9EFF-1F3D20143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91034-8B01-49E5-9AA9-0A317B00470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65065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FE4BB7-B5D2-4840-8434-2F47F9364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C55C041-2CFC-42D7-A539-FA8EF092ED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2ED2984-6552-4D92-AF62-C5060582A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F380BF2-B15E-4311-BB51-B2454E2D1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A8A57-C45E-4F58-AED7-A3951ADB6EB5}" type="datetimeFigureOut">
              <a:rPr lang="es-PE" smtClean="0"/>
              <a:t>1/06/2025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6763848-6B55-4784-9294-E7E4D647C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001FF1B-8328-487E-8023-40EB60E7E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91034-8B01-49E5-9AA9-0A317B00470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14764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F61171D-0A88-48D5-AC8A-1D16E63D8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F9FC29-C585-4341-98B8-B637CC293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6329D2-EDD9-4958-A1EE-C4FF2C0998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A8A57-C45E-4F58-AED7-A3951ADB6EB5}" type="datetimeFigureOut">
              <a:rPr lang="es-PE" smtClean="0"/>
              <a:t>1/06/2025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EA1596-C734-465F-B35A-6484B6C053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5ADDFF-8F02-4685-9594-1C224804F7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91034-8B01-49E5-9AA9-0A317B00470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70818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B713706-2908-4AC0-8380-E6F6DE26D9BF}"/>
              </a:ext>
            </a:extLst>
          </p:cNvPr>
          <p:cNvSpPr/>
          <p:nvPr/>
        </p:nvSpPr>
        <p:spPr>
          <a:xfrm>
            <a:off x="3293533" y="2489200"/>
            <a:ext cx="4419600" cy="13546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Gestión de topografía</a:t>
            </a:r>
            <a:endParaRPr lang="es-PE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9497C92-C6A1-4677-B570-196B9E426C2E}"/>
              </a:ext>
            </a:extLst>
          </p:cNvPr>
          <p:cNvSpPr/>
          <p:nvPr/>
        </p:nvSpPr>
        <p:spPr>
          <a:xfrm>
            <a:off x="3771900" y="3428999"/>
            <a:ext cx="1583266" cy="313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Cargar video</a:t>
            </a:r>
            <a:endParaRPr lang="es-PE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EFC1E1A-D3EF-4B48-B2DB-EDA95747823D}"/>
              </a:ext>
            </a:extLst>
          </p:cNvPr>
          <p:cNvSpPr/>
          <p:nvPr/>
        </p:nvSpPr>
        <p:spPr>
          <a:xfrm>
            <a:off x="5742516" y="3428999"/>
            <a:ext cx="1583266" cy="313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Abrir video</a:t>
            </a:r>
            <a:endParaRPr lang="es-PE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1A5697A-E234-462A-B982-03C137F34B55}"/>
              </a:ext>
            </a:extLst>
          </p:cNvPr>
          <p:cNvSpPr/>
          <p:nvPr/>
        </p:nvSpPr>
        <p:spPr>
          <a:xfrm>
            <a:off x="6731000" y="2489200"/>
            <a:ext cx="982133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DDE44548-ABC8-458C-9C82-29D7DF40EA0D}"/>
              </a:ext>
            </a:extLst>
          </p:cNvPr>
          <p:cNvCxnSpPr/>
          <p:nvPr/>
        </p:nvCxnSpPr>
        <p:spPr>
          <a:xfrm>
            <a:off x="7044267" y="2489200"/>
            <a:ext cx="0" cy="228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8C6460C3-10CE-4032-BBE5-F0185DC9EA86}"/>
              </a:ext>
            </a:extLst>
          </p:cNvPr>
          <p:cNvCxnSpPr/>
          <p:nvPr/>
        </p:nvCxnSpPr>
        <p:spPr>
          <a:xfrm>
            <a:off x="7425267" y="2489200"/>
            <a:ext cx="0" cy="228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286D93E-F714-4011-BD9B-9D3B7315163D}"/>
              </a:ext>
            </a:extLst>
          </p:cNvPr>
          <p:cNvSpPr txBox="1"/>
          <p:nvPr/>
        </p:nvSpPr>
        <p:spPr>
          <a:xfrm>
            <a:off x="6789069" y="241883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-</a:t>
            </a:r>
            <a:endParaRPr lang="es-PE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726AA28-40E1-482A-9E55-F90DEC234131}"/>
              </a:ext>
            </a:extLst>
          </p:cNvPr>
          <p:cNvSpPr txBox="1"/>
          <p:nvPr/>
        </p:nvSpPr>
        <p:spPr>
          <a:xfrm>
            <a:off x="7457936" y="241328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x</a:t>
            </a:r>
            <a:endParaRPr lang="es-PE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4C1AAA3-3E59-474D-833A-B66498E0CD23}"/>
              </a:ext>
            </a:extLst>
          </p:cNvPr>
          <p:cNvSpPr txBox="1"/>
          <p:nvPr/>
        </p:nvSpPr>
        <p:spPr>
          <a:xfrm>
            <a:off x="7080040" y="241328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■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18693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B713706-2908-4AC0-8380-E6F6DE26D9BF}"/>
              </a:ext>
            </a:extLst>
          </p:cNvPr>
          <p:cNvSpPr/>
          <p:nvPr/>
        </p:nvSpPr>
        <p:spPr>
          <a:xfrm>
            <a:off x="668866" y="846667"/>
            <a:ext cx="4419600" cy="13546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Gestión de topografía</a:t>
            </a:r>
            <a:endParaRPr lang="es-PE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9497C92-C6A1-4677-B570-196B9E426C2E}"/>
              </a:ext>
            </a:extLst>
          </p:cNvPr>
          <p:cNvSpPr/>
          <p:nvPr/>
        </p:nvSpPr>
        <p:spPr>
          <a:xfrm>
            <a:off x="1147233" y="1786466"/>
            <a:ext cx="1583266" cy="313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Cargar video</a:t>
            </a:r>
            <a:endParaRPr lang="es-PE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EFC1E1A-D3EF-4B48-B2DB-EDA95747823D}"/>
              </a:ext>
            </a:extLst>
          </p:cNvPr>
          <p:cNvSpPr/>
          <p:nvPr/>
        </p:nvSpPr>
        <p:spPr>
          <a:xfrm>
            <a:off x="3117849" y="1786466"/>
            <a:ext cx="1583266" cy="313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Abrir video</a:t>
            </a:r>
            <a:endParaRPr lang="es-PE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1A5697A-E234-462A-B982-03C137F34B55}"/>
              </a:ext>
            </a:extLst>
          </p:cNvPr>
          <p:cNvSpPr/>
          <p:nvPr/>
        </p:nvSpPr>
        <p:spPr>
          <a:xfrm>
            <a:off x="4106333" y="846667"/>
            <a:ext cx="982133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DDE44548-ABC8-458C-9C82-29D7DF40EA0D}"/>
              </a:ext>
            </a:extLst>
          </p:cNvPr>
          <p:cNvCxnSpPr/>
          <p:nvPr/>
        </p:nvCxnSpPr>
        <p:spPr>
          <a:xfrm>
            <a:off x="4419600" y="846667"/>
            <a:ext cx="0" cy="228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8C6460C3-10CE-4032-BBE5-F0185DC9EA86}"/>
              </a:ext>
            </a:extLst>
          </p:cNvPr>
          <p:cNvCxnSpPr/>
          <p:nvPr/>
        </p:nvCxnSpPr>
        <p:spPr>
          <a:xfrm>
            <a:off x="4800600" y="846667"/>
            <a:ext cx="0" cy="228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286D93E-F714-4011-BD9B-9D3B7315163D}"/>
              </a:ext>
            </a:extLst>
          </p:cNvPr>
          <p:cNvSpPr txBox="1"/>
          <p:nvPr/>
        </p:nvSpPr>
        <p:spPr>
          <a:xfrm>
            <a:off x="4164402" y="776301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-</a:t>
            </a:r>
            <a:endParaRPr lang="es-PE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726AA28-40E1-482A-9E55-F90DEC234131}"/>
              </a:ext>
            </a:extLst>
          </p:cNvPr>
          <p:cNvSpPr txBox="1"/>
          <p:nvPr/>
        </p:nvSpPr>
        <p:spPr>
          <a:xfrm>
            <a:off x="4833269" y="77075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x</a:t>
            </a:r>
            <a:endParaRPr lang="es-PE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4C1AAA3-3E59-474D-833A-B66498E0CD23}"/>
              </a:ext>
            </a:extLst>
          </p:cNvPr>
          <p:cNvSpPr txBox="1"/>
          <p:nvPr/>
        </p:nvSpPr>
        <p:spPr>
          <a:xfrm>
            <a:off x="4455373" y="77075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■</a:t>
            </a:r>
            <a:endParaRPr lang="es-PE" dirty="0"/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9C1FA4B4-E6B9-41DD-B0BF-43C9202687EA}"/>
              </a:ext>
            </a:extLst>
          </p:cNvPr>
          <p:cNvCxnSpPr>
            <a:cxnSpLocks/>
          </p:cNvCxnSpPr>
          <p:nvPr/>
        </p:nvCxnSpPr>
        <p:spPr>
          <a:xfrm flipH="1" flipV="1">
            <a:off x="2429933" y="2040467"/>
            <a:ext cx="465667" cy="626533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6" name="Imagen 15">
            <a:extLst>
              <a:ext uri="{FF2B5EF4-FFF2-40B4-BE49-F238E27FC236}">
                <a16:creationId xmlns:a16="http://schemas.microsoft.com/office/drawing/2014/main" id="{8D972D0C-C627-4ED4-B547-0ECBA3F02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381" y="2488005"/>
            <a:ext cx="5697237" cy="3176011"/>
          </a:xfrm>
          <a:prstGeom prst="rect">
            <a:avLst/>
          </a:prstGeom>
        </p:spPr>
      </p:pic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54873B6F-10E3-4957-ABC1-EF3FD4037C7E}"/>
              </a:ext>
            </a:extLst>
          </p:cNvPr>
          <p:cNvCxnSpPr>
            <a:cxnSpLocks/>
          </p:cNvCxnSpPr>
          <p:nvPr/>
        </p:nvCxnSpPr>
        <p:spPr>
          <a:xfrm flipH="1" flipV="1">
            <a:off x="6180667" y="3784600"/>
            <a:ext cx="381000" cy="57573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410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B713706-2908-4AC0-8380-E6F6DE26D9BF}"/>
              </a:ext>
            </a:extLst>
          </p:cNvPr>
          <p:cNvSpPr/>
          <p:nvPr/>
        </p:nvSpPr>
        <p:spPr>
          <a:xfrm>
            <a:off x="668866" y="846667"/>
            <a:ext cx="7713134" cy="508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EFC1E1A-D3EF-4B48-B2DB-EDA95747823D}"/>
              </a:ext>
            </a:extLst>
          </p:cNvPr>
          <p:cNvSpPr/>
          <p:nvPr/>
        </p:nvSpPr>
        <p:spPr>
          <a:xfrm>
            <a:off x="6513070" y="5269606"/>
            <a:ext cx="1377863" cy="513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Agregar anotación</a:t>
            </a:r>
            <a:endParaRPr lang="es-PE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1A5697A-E234-462A-B982-03C137F34B55}"/>
              </a:ext>
            </a:extLst>
          </p:cNvPr>
          <p:cNvSpPr/>
          <p:nvPr/>
        </p:nvSpPr>
        <p:spPr>
          <a:xfrm>
            <a:off x="7399867" y="846667"/>
            <a:ext cx="982133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DDE44548-ABC8-458C-9C82-29D7DF40EA0D}"/>
              </a:ext>
            </a:extLst>
          </p:cNvPr>
          <p:cNvCxnSpPr/>
          <p:nvPr/>
        </p:nvCxnSpPr>
        <p:spPr>
          <a:xfrm>
            <a:off x="7713134" y="846667"/>
            <a:ext cx="0" cy="228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8C6460C3-10CE-4032-BBE5-F0185DC9EA86}"/>
              </a:ext>
            </a:extLst>
          </p:cNvPr>
          <p:cNvCxnSpPr/>
          <p:nvPr/>
        </p:nvCxnSpPr>
        <p:spPr>
          <a:xfrm>
            <a:off x="8094134" y="846667"/>
            <a:ext cx="0" cy="228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286D93E-F714-4011-BD9B-9D3B7315163D}"/>
              </a:ext>
            </a:extLst>
          </p:cNvPr>
          <p:cNvSpPr txBox="1"/>
          <p:nvPr/>
        </p:nvSpPr>
        <p:spPr>
          <a:xfrm>
            <a:off x="7429081" y="75221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-</a:t>
            </a:r>
            <a:endParaRPr lang="es-PE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726AA28-40E1-482A-9E55-F90DEC234131}"/>
              </a:ext>
            </a:extLst>
          </p:cNvPr>
          <p:cNvSpPr txBox="1"/>
          <p:nvPr/>
        </p:nvSpPr>
        <p:spPr>
          <a:xfrm>
            <a:off x="8097948" y="74666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x</a:t>
            </a:r>
            <a:endParaRPr lang="es-PE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4C1AAA3-3E59-474D-833A-B66498E0CD23}"/>
              </a:ext>
            </a:extLst>
          </p:cNvPr>
          <p:cNvSpPr txBox="1"/>
          <p:nvPr/>
        </p:nvSpPr>
        <p:spPr>
          <a:xfrm>
            <a:off x="7720052" y="74666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■</a:t>
            </a:r>
            <a:endParaRPr lang="es-PE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CE09B71-F904-48F9-AEA8-0922AD6F7E77}"/>
              </a:ext>
            </a:extLst>
          </p:cNvPr>
          <p:cNvSpPr txBox="1"/>
          <p:nvPr/>
        </p:nvSpPr>
        <p:spPr>
          <a:xfrm>
            <a:off x="3185160" y="776301"/>
            <a:ext cx="2217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Gestión de topografía</a:t>
            </a:r>
            <a:endParaRPr lang="es-PE" dirty="0"/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E4370891-6E09-433A-B527-0661CBBE655C}"/>
              </a:ext>
            </a:extLst>
          </p:cNvPr>
          <p:cNvCxnSpPr>
            <a:cxnSpLocks/>
          </p:cNvCxnSpPr>
          <p:nvPr/>
        </p:nvCxnSpPr>
        <p:spPr>
          <a:xfrm flipH="1">
            <a:off x="678180" y="1075267"/>
            <a:ext cx="7703820" cy="102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E614007-55DA-4EA9-9094-E39E0F4CBC36}"/>
              </a:ext>
            </a:extLst>
          </p:cNvPr>
          <p:cNvSpPr/>
          <p:nvPr/>
        </p:nvSpPr>
        <p:spPr>
          <a:xfrm>
            <a:off x="8676445" y="889000"/>
            <a:ext cx="2136476" cy="508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0A5C807-6D4A-4059-8326-C59116344666}"/>
              </a:ext>
            </a:extLst>
          </p:cNvPr>
          <p:cNvSpPr txBox="1"/>
          <p:nvPr/>
        </p:nvSpPr>
        <p:spPr>
          <a:xfrm>
            <a:off x="9156152" y="855695"/>
            <a:ext cx="1388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Anotaciones</a:t>
            </a:r>
            <a:endParaRPr lang="es-PE" dirty="0"/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2818F3F0-F880-47C8-947D-3E002C54089B}"/>
              </a:ext>
            </a:extLst>
          </p:cNvPr>
          <p:cNvCxnSpPr>
            <a:cxnSpLocks/>
          </p:cNvCxnSpPr>
          <p:nvPr/>
        </p:nvCxnSpPr>
        <p:spPr>
          <a:xfrm flipH="1">
            <a:off x="8676446" y="1225027"/>
            <a:ext cx="213647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7" name="Imagen 26">
            <a:extLst>
              <a:ext uri="{FF2B5EF4-FFF2-40B4-BE49-F238E27FC236}">
                <a16:creationId xmlns:a16="http://schemas.microsoft.com/office/drawing/2014/main" id="{1C13AB34-D5A5-42DF-9A84-A4F2C5B43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288" y="1384485"/>
            <a:ext cx="5461762" cy="3641174"/>
          </a:xfrm>
          <a:prstGeom prst="rect">
            <a:avLst/>
          </a:prstGeom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AEC237E2-55FA-47D5-A714-D4BE24A26289}"/>
              </a:ext>
            </a:extLst>
          </p:cNvPr>
          <p:cNvSpPr txBox="1"/>
          <p:nvPr/>
        </p:nvSpPr>
        <p:spPr>
          <a:xfrm>
            <a:off x="1198046" y="4726693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3:28</a:t>
            </a:r>
            <a:endParaRPr lang="es-PE" dirty="0"/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0EFD900D-E473-4FBB-8AF6-568AFA5A4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9478" y="5264511"/>
            <a:ext cx="477885" cy="445668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0D842C31-7491-4E20-91BC-B258E2C8A6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5160" y="5276404"/>
            <a:ext cx="477885" cy="433775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443E4A56-3C81-4D23-8BA2-D8071C3293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3796" y="5256627"/>
            <a:ext cx="472621" cy="433775"/>
          </a:xfrm>
          <a:prstGeom prst="rect">
            <a:avLst/>
          </a:prstGeom>
        </p:spPr>
      </p:pic>
      <p:sp>
        <p:nvSpPr>
          <p:cNvPr id="35" name="Flecha: a la derecha 34">
            <a:extLst>
              <a:ext uri="{FF2B5EF4-FFF2-40B4-BE49-F238E27FC236}">
                <a16:creationId xmlns:a16="http://schemas.microsoft.com/office/drawing/2014/main" id="{F0D4BDCA-B9CC-43EC-902E-866B6D8CBCDB}"/>
              </a:ext>
            </a:extLst>
          </p:cNvPr>
          <p:cNvSpPr/>
          <p:nvPr/>
        </p:nvSpPr>
        <p:spPr>
          <a:xfrm rot="13639711">
            <a:off x="7710774" y="5782491"/>
            <a:ext cx="531335" cy="28835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53334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B713706-2908-4AC0-8380-E6F6DE26D9BF}"/>
              </a:ext>
            </a:extLst>
          </p:cNvPr>
          <p:cNvSpPr/>
          <p:nvPr/>
        </p:nvSpPr>
        <p:spPr>
          <a:xfrm>
            <a:off x="668866" y="846667"/>
            <a:ext cx="7713134" cy="508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EFC1E1A-D3EF-4B48-B2DB-EDA95747823D}"/>
              </a:ext>
            </a:extLst>
          </p:cNvPr>
          <p:cNvSpPr/>
          <p:nvPr/>
        </p:nvSpPr>
        <p:spPr>
          <a:xfrm>
            <a:off x="6513070" y="5269606"/>
            <a:ext cx="1377863" cy="513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Agregar anotación</a:t>
            </a:r>
            <a:endParaRPr lang="es-PE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1A5697A-E234-462A-B982-03C137F34B55}"/>
              </a:ext>
            </a:extLst>
          </p:cNvPr>
          <p:cNvSpPr/>
          <p:nvPr/>
        </p:nvSpPr>
        <p:spPr>
          <a:xfrm>
            <a:off x="7399867" y="846667"/>
            <a:ext cx="982133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DDE44548-ABC8-458C-9C82-29D7DF40EA0D}"/>
              </a:ext>
            </a:extLst>
          </p:cNvPr>
          <p:cNvCxnSpPr/>
          <p:nvPr/>
        </p:nvCxnSpPr>
        <p:spPr>
          <a:xfrm>
            <a:off x="7713134" y="846667"/>
            <a:ext cx="0" cy="228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8C6460C3-10CE-4032-BBE5-F0185DC9EA86}"/>
              </a:ext>
            </a:extLst>
          </p:cNvPr>
          <p:cNvCxnSpPr/>
          <p:nvPr/>
        </p:nvCxnSpPr>
        <p:spPr>
          <a:xfrm>
            <a:off x="8094134" y="846667"/>
            <a:ext cx="0" cy="228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286D93E-F714-4011-BD9B-9D3B7315163D}"/>
              </a:ext>
            </a:extLst>
          </p:cNvPr>
          <p:cNvSpPr txBox="1"/>
          <p:nvPr/>
        </p:nvSpPr>
        <p:spPr>
          <a:xfrm>
            <a:off x="7429081" y="75221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-</a:t>
            </a:r>
            <a:endParaRPr lang="es-PE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726AA28-40E1-482A-9E55-F90DEC234131}"/>
              </a:ext>
            </a:extLst>
          </p:cNvPr>
          <p:cNvSpPr txBox="1"/>
          <p:nvPr/>
        </p:nvSpPr>
        <p:spPr>
          <a:xfrm>
            <a:off x="8097948" y="74666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x</a:t>
            </a:r>
            <a:endParaRPr lang="es-PE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4C1AAA3-3E59-474D-833A-B66498E0CD23}"/>
              </a:ext>
            </a:extLst>
          </p:cNvPr>
          <p:cNvSpPr txBox="1"/>
          <p:nvPr/>
        </p:nvSpPr>
        <p:spPr>
          <a:xfrm>
            <a:off x="7720052" y="74666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■</a:t>
            </a:r>
            <a:endParaRPr lang="es-PE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CE09B71-F904-48F9-AEA8-0922AD6F7E77}"/>
              </a:ext>
            </a:extLst>
          </p:cNvPr>
          <p:cNvSpPr txBox="1"/>
          <p:nvPr/>
        </p:nvSpPr>
        <p:spPr>
          <a:xfrm>
            <a:off x="3185160" y="776301"/>
            <a:ext cx="2217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Gestión de topografía</a:t>
            </a:r>
            <a:endParaRPr lang="es-PE" dirty="0"/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E4370891-6E09-433A-B527-0661CBBE655C}"/>
              </a:ext>
            </a:extLst>
          </p:cNvPr>
          <p:cNvCxnSpPr>
            <a:cxnSpLocks/>
          </p:cNvCxnSpPr>
          <p:nvPr/>
        </p:nvCxnSpPr>
        <p:spPr>
          <a:xfrm flipH="1">
            <a:off x="678180" y="1075267"/>
            <a:ext cx="7703820" cy="102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E614007-55DA-4EA9-9094-E39E0F4CBC36}"/>
              </a:ext>
            </a:extLst>
          </p:cNvPr>
          <p:cNvSpPr/>
          <p:nvPr/>
        </p:nvSpPr>
        <p:spPr>
          <a:xfrm>
            <a:off x="8676445" y="889000"/>
            <a:ext cx="2136476" cy="1043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0A5C807-6D4A-4059-8326-C59116344666}"/>
              </a:ext>
            </a:extLst>
          </p:cNvPr>
          <p:cNvSpPr txBox="1"/>
          <p:nvPr/>
        </p:nvSpPr>
        <p:spPr>
          <a:xfrm>
            <a:off x="9156152" y="855695"/>
            <a:ext cx="1388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Anotaciones</a:t>
            </a:r>
            <a:endParaRPr lang="es-PE" dirty="0"/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2818F3F0-F880-47C8-947D-3E002C54089B}"/>
              </a:ext>
            </a:extLst>
          </p:cNvPr>
          <p:cNvCxnSpPr>
            <a:cxnSpLocks/>
          </p:cNvCxnSpPr>
          <p:nvPr/>
        </p:nvCxnSpPr>
        <p:spPr>
          <a:xfrm flipH="1">
            <a:off x="8676446" y="1225027"/>
            <a:ext cx="213647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7" name="Imagen 26">
            <a:extLst>
              <a:ext uri="{FF2B5EF4-FFF2-40B4-BE49-F238E27FC236}">
                <a16:creationId xmlns:a16="http://schemas.microsoft.com/office/drawing/2014/main" id="{1C13AB34-D5A5-42DF-9A84-A4F2C5B43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288" y="1384485"/>
            <a:ext cx="5461762" cy="3641174"/>
          </a:xfrm>
          <a:prstGeom prst="rect">
            <a:avLst/>
          </a:prstGeom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AEC237E2-55FA-47D5-A714-D4BE24A26289}"/>
              </a:ext>
            </a:extLst>
          </p:cNvPr>
          <p:cNvSpPr txBox="1"/>
          <p:nvPr/>
        </p:nvSpPr>
        <p:spPr>
          <a:xfrm>
            <a:off x="1198046" y="4726693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3:28</a:t>
            </a:r>
            <a:endParaRPr lang="es-PE" dirty="0"/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0EFD900D-E473-4FBB-8AF6-568AFA5A4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9478" y="5264511"/>
            <a:ext cx="477885" cy="445668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0D842C31-7491-4E20-91BC-B258E2C8A6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5160" y="5276404"/>
            <a:ext cx="477885" cy="433775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443E4A56-3C81-4D23-8BA2-D8071C3293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3796" y="5256627"/>
            <a:ext cx="472621" cy="433775"/>
          </a:xfrm>
          <a:prstGeom prst="rect">
            <a:avLst/>
          </a:prstGeom>
        </p:spPr>
      </p:pic>
      <p:sp>
        <p:nvSpPr>
          <p:cNvPr id="21" name="Rectángulo 20">
            <a:extLst>
              <a:ext uri="{FF2B5EF4-FFF2-40B4-BE49-F238E27FC236}">
                <a16:creationId xmlns:a16="http://schemas.microsoft.com/office/drawing/2014/main" id="{C471BD51-7E61-4774-94FF-D9186CF96088}"/>
              </a:ext>
            </a:extLst>
          </p:cNvPr>
          <p:cNvSpPr/>
          <p:nvPr/>
        </p:nvSpPr>
        <p:spPr>
          <a:xfrm>
            <a:off x="8676444" y="2606409"/>
            <a:ext cx="2846689" cy="31763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F37FAD6-3F0C-4A72-9C93-BE37DD0022EB}"/>
              </a:ext>
            </a:extLst>
          </p:cNvPr>
          <p:cNvSpPr txBox="1"/>
          <p:nvPr/>
        </p:nvSpPr>
        <p:spPr>
          <a:xfrm>
            <a:off x="8804490" y="2573104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Agregando anotación</a:t>
            </a:r>
            <a:endParaRPr lang="es-PE" dirty="0"/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E7E72C96-C9BC-404A-90ED-848CF8D9349C}"/>
              </a:ext>
            </a:extLst>
          </p:cNvPr>
          <p:cNvCxnSpPr>
            <a:cxnSpLocks/>
          </p:cNvCxnSpPr>
          <p:nvPr/>
        </p:nvCxnSpPr>
        <p:spPr>
          <a:xfrm flipH="1" flipV="1">
            <a:off x="8676447" y="2942436"/>
            <a:ext cx="2846686" cy="190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890C4DF6-0AFE-4366-AF9E-C227D863AAFC}"/>
              </a:ext>
            </a:extLst>
          </p:cNvPr>
          <p:cNvSpPr txBox="1"/>
          <p:nvPr/>
        </p:nvSpPr>
        <p:spPr>
          <a:xfrm>
            <a:off x="8676445" y="2961532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Titulo</a:t>
            </a:r>
            <a:endParaRPr lang="es-PE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2EF6411-DF4C-462C-8892-E1B0D65C633E}"/>
              </a:ext>
            </a:extLst>
          </p:cNvPr>
          <p:cNvSpPr/>
          <p:nvPr/>
        </p:nvSpPr>
        <p:spPr>
          <a:xfrm>
            <a:off x="8804490" y="3278463"/>
            <a:ext cx="2596935" cy="1757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Baches</a:t>
            </a:r>
            <a:endParaRPr lang="es-PE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7C4FD3C7-43A3-4244-B70A-AF86342BAD95}"/>
              </a:ext>
            </a:extLst>
          </p:cNvPr>
          <p:cNvSpPr txBox="1"/>
          <p:nvPr/>
        </p:nvSpPr>
        <p:spPr>
          <a:xfrm>
            <a:off x="8677883" y="3432058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Descripción</a:t>
            </a:r>
            <a:endParaRPr lang="es-PE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4B90BBB2-69ED-442F-8A51-229CD3795B8F}"/>
              </a:ext>
            </a:extLst>
          </p:cNvPr>
          <p:cNvSpPr/>
          <p:nvPr/>
        </p:nvSpPr>
        <p:spPr>
          <a:xfrm>
            <a:off x="8804490" y="3786104"/>
            <a:ext cx="2596935" cy="689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Se presentan 15 baches, de tamaños distintos.</a:t>
            </a:r>
            <a:endParaRPr lang="es-PE" dirty="0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9E15F241-9489-4F0A-846C-491D0B9918ED}"/>
              </a:ext>
            </a:extLst>
          </p:cNvPr>
          <p:cNvSpPr txBox="1"/>
          <p:nvPr/>
        </p:nvSpPr>
        <p:spPr>
          <a:xfrm>
            <a:off x="8706073" y="4575207"/>
            <a:ext cx="1341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Minuto 3:28</a:t>
            </a:r>
            <a:endParaRPr lang="es-PE" dirty="0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E13646E1-A592-4978-A04E-0439EC9294A8}"/>
              </a:ext>
            </a:extLst>
          </p:cNvPr>
          <p:cNvSpPr/>
          <p:nvPr/>
        </p:nvSpPr>
        <p:spPr>
          <a:xfrm>
            <a:off x="8773638" y="5276404"/>
            <a:ext cx="1183762" cy="290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Guardar</a:t>
            </a:r>
            <a:endParaRPr lang="es-PE" dirty="0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5F612F1C-860B-401E-B301-15086AB23C18}"/>
              </a:ext>
            </a:extLst>
          </p:cNvPr>
          <p:cNvSpPr/>
          <p:nvPr/>
        </p:nvSpPr>
        <p:spPr>
          <a:xfrm>
            <a:off x="10064726" y="5276404"/>
            <a:ext cx="1183762" cy="290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Cancelar</a:t>
            </a:r>
            <a:endParaRPr lang="es-PE" dirty="0"/>
          </a:p>
        </p:txBody>
      </p:sp>
      <p:sp>
        <p:nvSpPr>
          <p:cNvPr id="35" name="Flecha: a la derecha 34">
            <a:extLst>
              <a:ext uri="{FF2B5EF4-FFF2-40B4-BE49-F238E27FC236}">
                <a16:creationId xmlns:a16="http://schemas.microsoft.com/office/drawing/2014/main" id="{F0D4BDCA-B9CC-43EC-902E-866B6D8CBCDB}"/>
              </a:ext>
            </a:extLst>
          </p:cNvPr>
          <p:cNvSpPr/>
          <p:nvPr/>
        </p:nvSpPr>
        <p:spPr>
          <a:xfrm rot="13639711">
            <a:off x="9716158" y="5546226"/>
            <a:ext cx="531335" cy="28835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08027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B713706-2908-4AC0-8380-E6F6DE26D9BF}"/>
              </a:ext>
            </a:extLst>
          </p:cNvPr>
          <p:cNvSpPr/>
          <p:nvPr/>
        </p:nvSpPr>
        <p:spPr>
          <a:xfrm>
            <a:off x="668866" y="846667"/>
            <a:ext cx="7713134" cy="508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EFC1E1A-D3EF-4B48-B2DB-EDA95747823D}"/>
              </a:ext>
            </a:extLst>
          </p:cNvPr>
          <p:cNvSpPr/>
          <p:nvPr/>
        </p:nvSpPr>
        <p:spPr>
          <a:xfrm>
            <a:off x="6513070" y="5269606"/>
            <a:ext cx="1377863" cy="513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Agregar anotación</a:t>
            </a:r>
            <a:endParaRPr lang="es-PE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1A5697A-E234-462A-B982-03C137F34B55}"/>
              </a:ext>
            </a:extLst>
          </p:cNvPr>
          <p:cNvSpPr/>
          <p:nvPr/>
        </p:nvSpPr>
        <p:spPr>
          <a:xfrm>
            <a:off x="7399867" y="846667"/>
            <a:ext cx="982133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DDE44548-ABC8-458C-9C82-29D7DF40EA0D}"/>
              </a:ext>
            </a:extLst>
          </p:cNvPr>
          <p:cNvCxnSpPr/>
          <p:nvPr/>
        </p:nvCxnSpPr>
        <p:spPr>
          <a:xfrm>
            <a:off x="7713134" y="846667"/>
            <a:ext cx="0" cy="228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8C6460C3-10CE-4032-BBE5-F0185DC9EA86}"/>
              </a:ext>
            </a:extLst>
          </p:cNvPr>
          <p:cNvCxnSpPr/>
          <p:nvPr/>
        </p:nvCxnSpPr>
        <p:spPr>
          <a:xfrm>
            <a:off x="8094134" y="846667"/>
            <a:ext cx="0" cy="228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286D93E-F714-4011-BD9B-9D3B7315163D}"/>
              </a:ext>
            </a:extLst>
          </p:cNvPr>
          <p:cNvSpPr txBox="1"/>
          <p:nvPr/>
        </p:nvSpPr>
        <p:spPr>
          <a:xfrm>
            <a:off x="7429081" y="75221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-</a:t>
            </a:r>
            <a:endParaRPr lang="es-PE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726AA28-40E1-482A-9E55-F90DEC234131}"/>
              </a:ext>
            </a:extLst>
          </p:cNvPr>
          <p:cNvSpPr txBox="1"/>
          <p:nvPr/>
        </p:nvSpPr>
        <p:spPr>
          <a:xfrm>
            <a:off x="8097948" y="74666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x</a:t>
            </a:r>
            <a:endParaRPr lang="es-PE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4C1AAA3-3E59-474D-833A-B66498E0CD23}"/>
              </a:ext>
            </a:extLst>
          </p:cNvPr>
          <p:cNvSpPr txBox="1"/>
          <p:nvPr/>
        </p:nvSpPr>
        <p:spPr>
          <a:xfrm>
            <a:off x="7720052" y="74666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■</a:t>
            </a:r>
            <a:endParaRPr lang="es-PE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CE09B71-F904-48F9-AEA8-0922AD6F7E77}"/>
              </a:ext>
            </a:extLst>
          </p:cNvPr>
          <p:cNvSpPr txBox="1"/>
          <p:nvPr/>
        </p:nvSpPr>
        <p:spPr>
          <a:xfrm>
            <a:off x="3185160" y="776301"/>
            <a:ext cx="2217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Gestión de topografía</a:t>
            </a:r>
            <a:endParaRPr lang="es-PE" dirty="0"/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E4370891-6E09-433A-B527-0661CBBE655C}"/>
              </a:ext>
            </a:extLst>
          </p:cNvPr>
          <p:cNvCxnSpPr>
            <a:cxnSpLocks/>
          </p:cNvCxnSpPr>
          <p:nvPr/>
        </p:nvCxnSpPr>
        <p:spPr>
          <a:xfrm flipH="1">
            <a:off x="678180" y="1075267"/>
            <a:ext cx="7703820" cy="102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E614007-55DA-4EA9-9094-E39E0F4CBC36}"/>
              </a:ext>
            </a:extLst>
          </p:cNvPr>
          <p:cNvSpPr/>
          <p:nvPr/>
        </p:nvSpPr>
        <p:spPr>
          <a:xfrm>
            <a:off x="8676445" y="889000"/>
            <a:ext cx="2430922" cy="10660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0A5C807-6D4A-4059-8326-C59116344666}"/>
              </a:ext>
            </a:extLst>
          </p:cNvPr>
          <p:cNvSpPr txBox="1"/>
          <p:nvPr/>
        </p:nvSpPr>
        <p:spPr>
          <a:xfrm>
            <a:off x="9156152" y="855695"/>
            <a:ext cx="1388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Anotaciones</a:t>
            </a:r>
            <a:endParaRPr lang="es-PE" dirty="0"/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2818F3F0-F880-47C8-947D-3E002C54089B}"/>
              </a:ext>
            </a:extLst>
          </p:cNvPr>
          <p:cNvCxnSpPr>
            <a:cxnSpLocks/>
          </p:cNvCxnSpPr>
          <p:nvPr/>
        </p:nvCxnSpPr>
        <p:spPr>
          <a:xfrm flipH="1">
            <a:off x="8676447" y="1225027"/>
            <a:ext cx="243092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AEC237E2-55FA-47D5-A714-D4BE24A26289}"/>
              </a:ext>
            </a:extLst>
          </p:cNvPr>
          <p:cNvSpPr txBox="1"/>
          <p:nvPr/>
        </p:nvSpPr>
        <p:spPr>
          <a:xfrm>
            <a:off x="925592" y="469953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4:10</a:t>
            </a:r>
            <a:endParaRPr lang="es-PE" dirty="0"/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0EFD900D-E473-4FBB-8AF6-568AFA5A4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478" y="5264511"/>
            <a:ext cx="477885" cy="445668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0D842C31-7491-4E20-91BC-B258E2C8A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160" y="5276404"/>
            <a:ext cx="477885" cy="433775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443E4A56-3C81-4D23-8BA2-D8071C3293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3796" y="5256627"/>
            <a:ext cx="472621" cy="433775"/>
          </a:xfrm>
          <a:prstGeom prst="rect">
            <a:avLst/>
          </a:prstGeom>
        </p:spPr>
      </p:pic>
      <p:sp>
        <p:nvSpPr>
          <p:cNvPr id="38" name="CuadroTexto 37">
            <a:extLst>
              <a:ext uri="{FF2B5EF4-FFF2-40B4-BE49-F238E27FC236}">
                <a16:creationId xmlns:a16="http://schemas.microsoft.com/office/drawing/2014/main" id="{3DB31AA3-738D-466B-8142-73D3492BB07E}"/>
              </a:ext>
            </a:extLst>
          </p:cNvPr>
          <p:cNvSpPr txBox="1"/>
          <p:nvPr/>
        </p:nvSpPr>
        <p:spPr>
          <a:xfrm>
            <a:off x="8794514" y="1225027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Titulo</a:t>
            </a:r>
            <a:endParaRPr lang="es-PE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635690CB-95E0-497A-B434-DDC9D78BEE64}"/>
              </a:ext>
            </a:extLst>
          </p:cNvPr>
          <p:cNvSpPr txBox="1"/>
          <p:nvPr/>
        </p:nvSpPr>
        <p:spPr>
          <a:xfrm>
            <a:off x="10106716" y="1225027"/>
            <a:ext cx="87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Minuto</a:t>
            </a:r>
            <a:endParaRPr lang="es-PE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901C437-FC96-4863-ACE9-AB9580EC98D5}"/>
              </a:ext>
            </a:extLst>
          </p:cNvPr>
          <p:cNvSpPr txBox="1"/>
          <p:nvPr/>
        </p:nvSpPr>
        <p:spPr>
          <a:xfrm>
            <a:off x="8826491" y="1442998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00B0F0"/>
                </a:solidFill>
              </a:rPr>
              <a:t>Bache</a:t>
            </a:r>
            <a:endParaRPr lang="es-PE" dirty="0">
              <a:solidFill>
                <a:srgbClr val="00B0F0"/>
              </a:solidFill>
            </a:endParaRP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01C71C5F-5337-486F-9D4B-B86AF1978B45}"/>
              </a:ext>
            </a:extLst>
          </p:cNvPr>
          <p:cNvSpPr txBox="1"/>
          <p:nvPr/>
        </p:nvSpPr>
        <p:spPr>
          <a:xfrm>
            <a:off x="10170753" y="143063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00B0F0"/>
                </a:solidFill>
              </a:rPr>
              <a:t>3:28</a:t>
            </a:r>
            <a:endParaRPr lang="es-PE" dirty="0">
              <a:solidFill>
                <a:srgbClr val="00B0F0"/>
              </a:solidFill>
            </a:endParaRPr>
          </a:p>
        </p:txBody>
      </p:sp>
      <p:pic>
        <p:nvPicPr>
          <p:cNvPr id="1026" name="Picture 2" descr="Nules alerta de la peligrosidad de la N-340 por el mal estado del firme">
            <a:extLst>
              <a:ext uri="{FF2B5EF4-FFF2-40B4-BE49-F238E27FC236}">
                <a16:creationId xmlns:a16="http://schemas.microsoft.com/office/drawing/2014/main" id="{86471E81-7BE8-4570-B6D2-5B1A767E0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347" y="1955024"/>
            <a:ext cx="6148898" cy="3104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ángulo 41">
            <a:extLst>
              <a:ext uri="{FF2B5EF4-FFF2-40B4-BE49-F238E27FC236}">
                <a16:creationId xmlns:a16="http://schemas.microsoft.com/office/drawing/2014/main" id="{85728000-39AE-4E84-8E47-9C8C5EE55F5A}"/>
              </a:ext>
            </a:extLst>
          </p:cNvPr>
          <p:cNvSpPr/>
          <p:nvPr/>
        </p:nvSpPr>
        <p:spPr>
          <a:xfrm>
            <a:off x="8684391" y="3026806"/>
            <a:ext cx="2846689" cy="31763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D848B3B8-CD49-405C-8B31-82091E3C825A}"/>
              </a:ext>
            </a:extLst>
          </p:cNvPr>
          <p:cNvSpPr txBox="1"/>
          <p:nvPr/>
        </p:nvSpPr>
        <p:spPr>
          <a:xfrm>
            <a:off x="8812437" y="2993501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Agregando anotación</a:t>
            </a:r>
            <a:endParaRPr lang="es-PE" dirty="0"/>
          </a:p>
        </p:txBody>
      </p: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D227F6B2-C457-4AFB-9F98-1DDD3FB7364A}"/>
              </a:ext>
            </a:extLst>
          </p:cNvPr>
          <p:cNvCxnSpPr>
            <a:cxnSpLocks/>
          </p:cNvCxnSpPr>
          <p:nvPr/>
        </p:nvCxnSpPr>
        <p:spPr>
          <a:xfrm flipH="1">
            <a:off x="8684394" y="3362833"/>
            <a:ext cx="284668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CuadroTexto 44">
            <a:extLst>
              <a:ext uri="{FF2B5EF4-FFF2-40B4-BE49-F238E27FC236}">
                <a16:creationId xmlns:a16="http://schemas.microsoft.com/office/drawing/2014/main" id="{08DE3F22-ADB3-4B64-8B55-4C53A0DBC690}"/>
              </a:ext>
            </a:extLst>
          </p:cNvPr>
          <p:cNvSpPr txBox="1"/>
          <p:nvPr/>
        </p:nvSpPr>
        <p:spPr>
          <a:xfrm>
            <a:off x="8684392" y="3381929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Titulo</a:t>
            </a:r>
            <a:endParaRPr lang="es-PE" dirty="0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469AC99C-A01D-4310-BE81-371799F08FB8}"/>
              </a:ext>
            </a:extLst>
          </p:cNvPr>
          <p:cNvSpPr/>
          <p:nvPr/>
        </p:nvSpPr>
        <p:spPr>
          <a:xfrm>
            <a:off x="8812437" y="3698860"/>
            <a:ext cx="2596935" cy="1757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Desgaste</a:t>
            </a:r>
            <a:endParaRPr lang="es-PE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E778E915-F17C-457C-971C-6AC9284FD12B}"/>
              </a:ext>
            </a:extLst>
          </p:cNvPr>
          <p:cNvSpPr txBox="1"/>
          <p:nvPr/>
        </p:nvSpPr>
        <p:spPr>
          <a:xfrm>
            <a:off x="8685830" y="3852455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Descripción</a:t>
            </a:r>
            <a:endParaRPr lang="es-PE" dirty="0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7B470C5E-AF34-4E45-B5D8-0B0F4864D68F}"/>
              </a:ext>
            </a:extLst>
          </p:cNvPr>
          <p:cNvSpPr/>
          <p:nvPr/>
        </p:nvSpPr>
        <p:spPr>
          <a:xfrm>
            <a:off x="8812437" y="4206501"/>
            <a:ext cx="2596935" cy="689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Desgaste de la pista y de las líneas de señalización.</a:t>
            </a:r>
            <a:endParaRPr lang="es-PE" dirty="0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A5CCEB16-7065-43E6-8165-E2B277D02C89}"/>
              </a:ext>
            </a:extLst>
          </p:cNvPr>
          <p:cNvSpPr txBox="1"/>
          <p:nvPr/>
        </p:nvSpPr>
        <p:spPr>
          <a:xfrm>
            <a:off x="8714020" y="4995604"/>
            <a:ext cx="1341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Minuto 4:10</a:t>
            </a:r>
            <a:endParaRPr lang="es-PE" dirty="0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DB6032DE-7805-4844-B618-0234704F0A4F}"/>
              </a:ext>
            </a:extLst>
          </p:cNvPr>
          <p:cNvSpPr/>
          <p:nvPr/>
        </p:nvSpPr>
        <p:spPr>
          <a:xfrm>
            <a:off x="8781585" y="5696801"/>
            <a:ext cx="1183762" cy="290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Guardar</a:t>
            </a:r>
            <a:endParaRPr lang="es-PE" dirty="0"/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2D89B22F-EBD2-4431-98FE-0A66F7538E19}"/>
              </a:ext>
            </a:extLst>
          </p:cNvPr>
          <p:cNvSpPr/>
          <p:nvPr/>
        </p:nvSpPr>
        <p:spPr>
          <a:xfrm>
            <a:off x="10072673" y="5696801"/>
            <a:ext cx="1183762" cy="290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Cancelar</a:t>
            </a:r>
            <a:endParaRPr lang="es-PE" dirty="0"/>
          </a:p>
        </p:txBody>
      </p:sp>
      <p:sp>
        <p:nvSpPr>
          <p:cNvPr id="52" name="Flecha: a la derecha 51">
            <a:extLst>
              <a:ext uri="{FF2B5EF4-FFF2-40B4-BE49-F238E27FC236}">
                <a16:creationId xmlns:a16="http://schemas.microsoft.com/office/drawing/2014/main" id="{EF5D9353-E74E-4530-A7DA-3A350BDAF8A1}"/>
              </a:ext>
            </a:extLst>
          </p:cNvPr>
          <p:cNvSpPr/>
          <p:nvPr/>
        </p:nvSpPr>
        <p:spPr>
          <a:xfrm rot="13639711">
            <a:off x="9724105" y="5966623"/>
            <a:ext cx="531335" cy="28835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449900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B713706-2908-4AC0-8380-E6F6DE26D9BF}"/>
              </a:ext>
            </a:extLst>
          </p:cNvPr>
          <p:cNvSpPr/>
          <p:nvPr/>
        </p:nvSpPr>
        <p:spPr>
          <a:xfrm>
            <a:off x="668866" y="846667"/>
            <a:ext cx="7713134" cy="508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EFC1E1A-D3EF-4B48-B2DB-EDA95747823D}"/>
              </a:ext>
            </a:extLst>
          </p:cNvPr>
          <p:cNvSpPr/>
          <p:nvPr/>
        </p:nvSpPr>
        <p:spPr>
          <a:xfrm>
            <a:off x="6513070" y="5269606"/>
            <a:ext cx="1377863" cy="513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Agregar anotación</a:t>
            </a:r>
            <a:endParaRPr lang="es-PE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1A5697A-E234-462A-B982-03C137F34B55}"/>
              </a:ext>
            </a:extLst>
          </p:cNvPr>
          <p:cNvSpPr/>
          <p:nvPr/>
        </p:nvSpPr>
        <p:spPr>
          <a:xfrm>
            <a:off x="7399867" y="846667"/>
            <a:ext cx="982133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DDE44548-ABC8-458C-9C82-29D7DF40EA0D}"/>
              </a:ext>
            </a:extLst>
          </p:cNvPr>
          <p:cNvCxnSpPr/>
          <p:nvPr/>
        </p:nvCxnSpPr>
        <p:spPr>
          <a:xfrm>
            <a:off x="7713134" y="846667"/>
            <a:ext cx="0" cy="228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8C6460C3-10CE-4032-BBE5-F0185DC9EA86}"/>
              </a:ext>
            </a:extLst>
          </p:cNvPr>
          <p:cNvCxnSpPr/>
          <p:nvPr/>
        </p:nvCxnSpPr>
        <p:spPr>
          <a:xfrm>
            <a:off x="8094134" y="846667"/>
            <a:ext cx="0" cy="228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286D93E-F714-4011-BD9B-9D3B7315163D}"/>
              </a:ext>
            </a:extLst>
          </p:cNvPr>
          <p:cNvSpPr txBox="1"/>
          <p:nvPr/>
        </p:nvSpPr>
        <p:spPr>
          <a:xfrm>
            <a:off x="7429081" y="75221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-</a:t>
            </a:r>
            <a:endParaRPr lang="es-PE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726AA28-40E1-482A-9E55-F90DEC234131}"/>
              </a:ext>
            </a:extLst>
          </p:cNvPr>
          <p:cNvSpPr txBox="1"/>
          <p:nvPr/>
        </p:nvSpPr>
        <p:spPr>
          <a:xfrm>
            <a:off x="8097948" y="74666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x</a:t>
            </a:r>
            <a:endParaRPr lang="es-PE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4C1AAA3-3E59-474D-833A-B66498E0CD23}"/>
              </a:ext>
            </a:extLst>
          </p:cNvPr>
          <p:cNvSpPr txBox="1"/>
          <p:nvPr/>
        </p:nvSpPr>
        <p:spPr>
          <a:xfrm>
            <a:off x="7720052" y="74666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■</a:t>
            </a:r>
            <a:endParaRPr lang="es-PE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CE09B71-F904-48F9-AEA8-0922AD6F7E77}"/>
              </a:ext>
            </a:extLst>
          </p:cNvPr>
          <p:cNvSpPr txBox="1"/>
          <p:nvPr/>
        </p:nvSpPr>
        <p:spPr>
          <a:xfrm>
            <a:off x="3185160" y="776301"/>
            <a:ext cx="2217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Gestión de topografía</a:t>
            </a:r>
            <a:endParaRPr lang="es-PE" dirty="0"/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E4370891-6E09-433A-B527-0661CBBE655C}"/>
              </a:ext>
            </a:extLst>
          </p:cNvPr>
          <p:cNvCxnSpPr>
            <a:cxnSpLocks/>
          </p:cNvCxnSpPr>
          <p:nvPr/>
        </p:nvCxnSpPr>
        <p:spPr>
          <a:xfrm flipH="1">
            <a:off x="678180" y="1075267"/>
            <a:ext cx="7703820" cy="102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E614007-55DA-4EA9-9094-E39E0F4CBC36}"/>
              </a:ext>
            </a:extLst>
          </p:cNvPr>
          <p:cNvSpPr/>
          <p:nvPr/>
        </p:nvSpPr>
        <p:spPr>
          <a:xfrm>
            <a:off x="8676445" y="888999"/>
            <a:ext cx="2430922" cy="136398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0A5C807-6D4A-4059-8326-C59116344666}"/>
              </a:ext>
            </a:extLst>
          </p:cNvPr>
          <p:cNvSpPr txBox="1"/>
          <p:nvPr/>
        </p:nvSpPr>
        <p:spPr>
          <a:xfrm>
            <a:off x="9156152" y="855695"/>
            <a:ext cx="1388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Anotaciones</a:t>
            </a:r>
            <a:endParaRPr lang="es-PE" dirty="0"/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2818F3F0-F880-47C8-947D-3E002C54089B}"/>
              </a:ext>
            </a:extLst>
          </p:cNvPr>
          <p:cNvCxnSpPr>
            <a:cxnSpLocks/>
          </p:cNvCxnSpPr>
          <p:nvPr/>
        </p:nvCxnSpPr>
        <p:spPr>
          <a:xfrm flipH="1">
            <a:off x="8676447" y="1225027"/>
            <a:ext cx="243092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AEC237E2-55FA-47D5-A714-D4BE24A26289}"/>
              </a:ext>
            </a:extLst>
          </p:cNvPr>
          <p:cNvSpPr txBox="1"/>
          <p:nvPr/>
        </p:nvSpPr>
        <p:spPr>
          <a:xfrm>
            <a:off x="925592" y="469953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4:10</a:t>
            </a:r>
            <a:endParaRPr lang="es-PE" dirty="0"/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0EFD900D-E473-4FBB-8AF6-568AFA5A4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478" y="5264511"/>
            <a:ext cx="477885" cy="445668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0D842C31-7491-4E20-91BC-B258E2C8A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160" y="5276404"/>
            <a:ext cx="477885" cy="433775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443E4A56-3C81-4D23-8BA2-D8071C3293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3796" y="5256627"/>
            <a:ext cx="472621" cy="433775"/>
          </a:xfrm>
          <a:prstGeom prst="rect">
            <a:avLst/>
          </a:prstGeom>
        </p:spPr>
      </p:pic>
      <p:sp>
        <p:nvSpPr>
          <p:cNvPr id="38" name="CuadroTexto 37">
            <a:extLst>
              <a:ext uri="{FF2B5EF4-FFF2-40B4-BE49-F238E27FC236}">
                <a16:creationId xmlns:a16="http://schemas.microsoft.com/office/drawing/2014/main" id="{3DB31AA3-738D-466B-8142-73D3492BB07E}"/>
              </a:ext>
            </a:extLst>
          </p:cNvPr>
          <p:cNvSpPr txBox="1"/>
          <p:nvPr/>
        </p:nvSpPr>
        <p:spPr>
          <a:xfrm>
            <a:off x="8794514" y="1225027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Titulo</a:t>
            </a:r>
            <a:endParaRPr lang="es-PE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635690CB-95E0-497A-B434-DDC9D78BEE64}"/>
              </a:ext>
            </a:extLst>
          </p:cNvPr>
          <p:cNvSpPr txBox="1"/>
          <p:nvPr/>
        </p:nvSpPr>
        <p:spPr>
          <a:xfrm>
            <a:off x="10106716" y="1225027"/>
            <a:ext cx="87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Minuto</a:t>
            </a:r>
            <a:endParaRPr lang="es-PE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901C437-FC96-4863-ACE9-AB9580EC98D5}"/>
              </a:ext>
            </a:extLst>
          </p:cNvPr>
          <p:cNvSpPr txBox="1"/>
          <p:nvPr/>
        </p:nvSpPr>
        <p:spPr>
          <a:xfrm>
            <a:off x="8826491" y="1442998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00B0F0"/>
                </a:solidFill>
              </a:rPr>
              <a:t>Bache</a:t>
            </a:r>
            <a:endParaRPr lang="es-PE" dirty="0">
              <a:solidFill>
                <a:srgbClr val="00B0F0"/>
              </a:solidFill>
            </a:endParaRP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01C71C5F-5337-486F-9D4B-B86AF1978B45}"/>
              </a:ext>
            </a:extLst>
          </p:cNvPr>
          <p:cNvSpPr txBox="1"/>
          <p:nvPr/>
        </p:nvSpPr>
        <p:spPr>
          <a:xfrm>
            <a:off x="10170753" y="143063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00B0F0"/>
                </a:solidFill>
              </a:rPr>
              <a:t>3:28</a:t>
            </a:r>
            <a:endParaRPr lang="es-PE" dirty="0">
              <a:solidFill>
                <a:srgbClr val="00B0F0"/>
              </a:solidFill>
            </a:endParaRPr>
          </a:p>
        </p:txBody>
      </p:sp>
      <p:pic>
        <p:nvPicPr>
          <p:cNvPr id="1026" name="Picture 2" descr="Nules alerta de la peligrosidad de la N-340 por el mal estado del firme">
            <a:extLst>
              <a:ext uri="{FF2B5EF4-FFF2-40B4-BE49-F238E27FC236}">
                <a16:creationId xmlns:a16="http://schemas.microsoft.com/office/drawing/2014/main" id="{86471E81-7BE8-4570-B6D2-5B1A767E0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347" y="1955024"/>
            <a:ext cx="6148898" cy="3104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CuadroTexto 34">
            <a:extLst>
              <a:ext uri="{FF2B5EF4-FFF2-40B4-BE49-F238E27FC236}">
                <a16:creationId xmlns:a16="http://schemas.microsoft.com/office/drawing/2014/main" id="{4FBACF85-E415-4F25-AE7B-DB658C6CF9CD}"/>
              </a:ext>
            </a:extLst>
          </p:cNvPr>
          <p:cNvSpPr txBox="1"/>
          <p:nvPr/>
        </p:nvSpPr>
        <p:spPr>
          <a:xfrm>
            <a:off x="8833801" y="1702481"/>
            <a:ext cx="1024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00B0F0"/>
                </a:solidFill>
              </a:rPr>
              <a:t>Desgaste</a:t>
            </a:r>
            <a:endParaRPr lang="es-PE" dirty="0">
              <a:solidFill>
                <a:srgbClr val="00B0F0"/>
              </a:solidFill>
            </a:endParaRP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65A9F4A4-4C16-4EFF-B871-16A2BFDF14B2}"/>
              </a:ext>
            </a:extLst>
          </p:cNvPr>
          <p:cNvSpPr txBox="1"/>
          <p:nvPr/>
        </p:nvSpPr>
        <p:spPr>
          <a:xfrm>
            <a:off x="10181459" y="171530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00B0F0"/>
                </a:solidFill>
              </a:rPr>
              <a:t>4:10</a:t>
            </a:r>
            <a:endParaRPr lang="es-PE" dirty="0">
              <a:solidFill>
                <a:srgbClr val="00B0F0"/>
              </a:solidFill>
            </a:endParaRPr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FBE518D5-0747-4CD0-91A8-E1ED9296AFAC}"/>
              </a:ext>
            </a:extLst>
          </p:cNvPr>
          <p:cNvCxnSpPr>
            <a:cxnSpLocks/>
          </p:cNvCxnSpPr>
          <p:nvPr/>
        </p:nvCxnSpPr>
        <p:spPr>
          <a:xfrm flipH="1">
            <a:off x="9346249" y="707824"/>
            <a:ext cx="1699425" cy="91983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852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B713706-2908-4AC0-8380-E6F6DE26D9BF}"/>
              </a:ext>
            </a:extLst>
          </p:cNvPr>
          <p:cNvSpPr/>
          <p:nvPr/>
        </p:nvSpPr>
        <p:spPr>
          <a:xfrm>
            <a:off x="668866" y="846667"/>
            <a:ext cx="7713134" cy="508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EFC1E1A-D3EF-4B48-B2DB-EDA95747823D}"/>
              </a:ext>
            </a:extLst>
          </p:cNvPr>
          <p:cNvSpPr/>
          <p:nvPr/>
        </p:nvSpPr>
        <p:spPr>
          <a:xfrm>
            <a:off x="6513070" y="5269606"/>
            <a:ext cx="1377863" cy="513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Agregar anotación</a:t>
            </a:r>
            <a:endParaRPr lang="es-PE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1A5697A-E234-462A-B982-03C137F34B55}"/>
              </a:ext>
            </a:extLst>
          </p:cNvPr>
          <p:cNvSpPr/>
          <p:nvPr/>
        </p:nvSpPr>
        <p:spPr>
          <a:xfrm>
            <a:off x="7399867" y="846667"/>
            <a:ext cx="982133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DDE44548-ABC8-458C-9C82-29D7DF40EA0D}"/>
              </a:ext>
            </a:extLst>
          </p:cNvPr>
          <p:cNvCxnSpPr/>
          <p:nvPr/>
        </p:nvCxnSpPr>
        <p:spPr>
          <a:xfrm>
            <a:off x="7713134" y="846667"/>
            <a:ext cx="0" cy="228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8C6460C3-10CE-4032-BBE5-F0185DC9EA86}"/>
              </a:ext>
            </a:extLst>
          </p:cNvPr>
          <p:cNvCxnSpPr/>
          <p:nvPr/>
        </p:nvCxnSpPr>
        <p:spPr>
          <a:xfrm>
            <a:off x="8094134" y="846667"/>
            <a:ext cx="0" cy="228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286D93E-F714-4011-BD9B-9D3B7315163D}"/>
              </a:ext>
            </a:extLst>
          </p:cNvPr>
          <p:cNvSpPr txBox="1"/>
          <p:nvPr/>
        </p:nvSpPr>
        <p:spPr>
          <a:xfrm>
            <a:off x="7429081" y="75221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-</a:t>
            </a:r>
            <a:endParaRPr lang="es-PE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726AA28-40E1-482A-9E55-F90DEC234131}"/>
              </a:ext>
            </a:extLst>
          </p:cNvPr>
          <p:cNvSpPr txBox="1"/>
          <p:nvPr/>
        </p:nvSpPr>
        <p:spPr>
          <a:xfrm>
            <a:off x="8097948" y="74666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x</a:t>
            </a:r>
            <a:endParaRPr lang="es-PE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4C1AAA3-3E59-474D-833A-B66498E0CD23}"/>
              </a:ext>
            </a:extLst>
          </p:cNvPr>
          <p:cNvSpPr txBox="1"/>
          <p:nvPr/>
        </p:nvSpPr>
        <p:spPr>
          <a:xfrm>
            <a:off x="7720052" y="74666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■</a:t>
            </a:r>
            <a:endParaRPr lang="es-PE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CE09B71-F904-48F9-AEA8-0922AD6F7E77}"/>
              </a:ext>
            </a:extLst>
          </p:cNvPr>
          <p:cNvSpPr txBox="1"/>
          <p:nvPr/>
        </p:nvSpPr>
        <p:spPr>
          <a:xfrm>
            <a:off x="3185160" y="776301"/>
            <a:ext cx="2217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Gestión de topografía</a:t>
            </a:r>
            <a:endParaRPr lang="es-PE" dirty="0"/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E4370891-6E09-433A-B527-0661CBBE655C}"/>
              </a:ext>
            </a:extLst>
          </p:cNvPr>
          <p:cNvCxnSpPr>
            <a:cxnSpLocks/>
          </p:cNvCxnSpPr>
          <p:nvPr/>
        </p:nvCxnSpPr>
        <p:spPr>
          <a:xfrm flipH="1">
            <a:off x="678180" y="1075267"/>
            <a:ext cx="7703820" cy="102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E614007-55DA-4EA9-9094-E39E0F4CBC36}"/>
              </a:ext>
            </a:extLst>
          </p:cNvPr>
          <p:cNvSpPr/>
          <p:nvPr/>
        </p:nvSpPr>
        <p:spPr>
          <a:xfrm>
            <a:off x="8676445" y="888999"/>
            <a:ext cx="2430922" cy="136398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0A5C807-6D4A-4059-8326-C59116344666}"/>
              </a:ext>
            </a:extLst>
          </p:cNvPr>
          <p:cNvSpPr txBox="1"/>
          <p:nvPr/>
        </p:nvSpPr>
        <p:spPr>
          <a:xfrm>
            <a:off x="9156152" y="855695"/>
            <a:ext cx="1388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Anotaciones</a:t>
            </a:r>
            <a:endParaRPr lang="es-PE" dirty="0"/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2818F3F0-F880-47C8-947D-3E002C54089B}"/>
              </a:ext>
            </a:extLst>
          </p:cNvPr>
          <p:cNvCxnSpPr>
            <a:cxnSpLocks/>
          </p:cNvCxnSpPr>
          <p:nvPr/>
        </p:nvCxnSpPr>
        <p:spPr>
          <a:xfrm flipH="1">
            <a:off x="8676447" y="1225027"/>
            <a:ext cx="243092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Imagen 29">
            <a:extLst>
              <a:ext uri="{FF2B5EF4-FFF2-40B4-BE49-F238E27FC236}">
                <a16:creationId xmlns:a16="http://schemas.microsoft.com/office/drawing/2014/main" id="{0EFD900D-E473-4FBB-8AF6-568AFA5A4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478" y="5264511"/>
            <a:ext cx="477885" cy="445668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0D842C31-7491-4E20-91BC-B258E2C8A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160" y="5276404"/>
            <a:ext cx="477885" cy="433775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443E4A56-3C81-4D23-8BA2-D8071C3293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3796" y="5256627"/>
            <a:ext cx="472621" cy="433775"/>
          </a:xfrm>
          <a:prstGeom prst="rect">
            <a:avLst/>
          </a:prstGeom>
        </p:spPr>
      </p:pic>
      <p:sp>
        <p:nvSpPr>
          <p:cNvPr id="38" name="CuadroTexto 37">
            <a:extLst>
              <a:ext uri="{FF2B5EF4-FFF2-40B4-BE49-F238E27FC236}">
                <a16:creationId xmlns:a16="http://schemas.microsoft.com/office/drawing/2014/main" id="{3DB31AA3-738D-466B-8142-73D3492BB07E}"/>
              </a:ext>
            </a:extLst>
          </p:cNvPr>
          <p:cNvSpPr txBox="1"/>
          <p:nvPr/>
        </p:nvSpPr>
        <p:spPr>
          <a:xfrm>
            <a:off x="8794514" y="1225027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Titulo</a:t>
            </a:r>
            <a:endParaRPr lang="es-PE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635690CB-95E0-497A-B434-DDC9D78BEE64}"/>
              </a:ext>
            </a:extLst>
          </p:cNvPr>
          <p:cNvSpPr txBox="1"/>
          <p:nvPr/>
        </p:nvSpPr>
        <p:spPr>
          <a:xfrm>
            <a:off x="10106716" y="1225027"/>
            <a:ext cx="87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Minuto</a:t>
            </a:r>
            <a:endParaRPr lang="es-PE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901C437-FC96-4863-ACE9-AB9580EC98D5}"/>
              </a:ext>
            </a:extLst>
          </p:cNvPr>
          <p:cNvSpPr txBox="1"/>
          <p:nvPr/>
        </p:nvSpPr>
        <p:spPr>
          <a:xfrm>
            <a:off x="8826491" y="1442998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00B0F0"/>
                </a:solidFill>
              </a:rPr>
              <a:t>Bache</a:t>
            </a:r>
            <a:endParaRPr lang="es-PE" dirty="0">
              <a:solidFill>
                <a:srgbClr val="00B0F0"/>
              </a:solidFill>
            </a:endParaRP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01C71C5F-5337-486F-9D4B-B86AF1978B45}"/>
              </a:ext>
            </a:extLst>
          </p:cNvPr>
          <p:cNvSpPr txBox="1"/>
          <p:nvPr/>
        </p:nvSpPr>
        <p:spPr>
          <a:xfrm>
            <a:off x="10170753" y="143063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00B0F0"/>
                </a:solidFill>
              </a:rPr>
              <a:t>3:28</a:t>
            </a:r>
            <a:endParaRPr lang="es-PE" dirty="0">
              <a:solidFill>
                <a:srgbClr val="00B0F0"/>
              </a:solidFill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4FBACF85-E415-4F25-AE7B-DB658C6CF9CD}"/>
              </a:ext>
            </a:extLst>
          </p:cNvPr>
          <p:cNvSpPr txBox="1"/>
          <p:nvPr/>
        </p:nvSpPr>
        <p:spPr>
          <a:xfrm>
            <a:off x="8833801" y="1702481"/>
            <a:ext cx="1024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00B0F0"/>
                </a:solidFill>
              </a:rPr>
              <a:t>Desgaste</a:t>
            </a:r>
            <a:endParaRPr lang="es-PE" dirty="0">
              <a:solidFill>
                <a:srgbClr val="00B0F0"/>
              </a:solidFill>
            </a:endParaRP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65A9F4A4-4C16-4EFF-B871-16A2BFDF14B2}"/>
              </a:ext>
            </a:extLst>
          </p:cNvPr>
          <p:cNvSpPr txBox="1"/>
          <p:nvPr/>
        </p:nvSpPr>
        <p:spPr>
          <a:xfrm>
            <a:off x="10181459" y="171530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00B0F0"/>
                </a:solidFill>
              </a:rPr>
              <a:t>4:10</a:t>
            </a:r>
            <a:endParaRPr lang="es-PE" dirty="0">
              <a:solidFill>
                <a:srgbClr val="00B0F0"/>
              </a:solidFill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394EA5FB-55A7-477B-B5D1-D3D95E936D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6288" y="1384485"/>
            <a:ext cx="5461762" cy="3641174"/>
          </a:xfrm>
          <a:prstGeom prst="rect">
            <a:avLst/>
          </a:prstGeom>
        </p:spPr>
      </p:pic>
      <p:sp>
        <p:nvSpPr>
          <p:cNvPr id="29" name="CuadroTexto 28">
            <a:extLst>
              <a:ext uri="{FF2B5EF4-FFF2-40B4-BE49-F238E27FC236}">
                <a16:creationId xmlns:a16="http://schemas.microsoft.com/office/drawing/2014/main" id="{32B92D99-70FD-4684-8E84-4CBFDAF2DDE8}"/>
              </a:ext>
            </a:extLst>
          </p:cNvPr>
          <p:cNvSpPr txBox="1"/>
          <p:nvPr/>
        </p:nvSpPr>
        <p:spPr>
          <a:xfrm>
            <a:off x="1198046" y="4726693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3:28</a:t>
            </a:r>
            <a:endParaRPr lang="es-PE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EA1EDA15-1CC3-46E2-BC69-877F432591A4}"/>
              </a:ext>
            </a:extLst>
          </p:cNvPr>
          <p:cNvSpPr/>
          <p:nvPr/>
        </p:nvSpPr>
        <p:spPr>
          <a:xfrm>
            <a:off x="8684391" y="3026806"/>
            <a:ext cx="2846689" cy="31763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5961E048-D339-4655-9C26-6370FFA7BD42}"/>
              </a:ext>
            </a:extLst>
          </p:cNvPr>
          <p:cNvSpPr txBox="1"/>
          <p:nvPr/>
        </p:nvSpPr>
        <p:spPr>
          <a:xfrm>
            <a:off x="8812437" y="2993501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Vista de la anotación</a:t>
            </a:r>
            <a:endParaRPr lang="es-PE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CA2CCFC4-0136-4B3B-AB88-FC0125CE0E75}"/>
              </a:ext>
            </a:extLst>
          </p:cNvPr>
          <p:cNvCxnSpPr>
            <a:cxnSpLocks/>
          </p:cNvCxnSpPr>
          <p:nvPr/>
        </p:nvCxnSpPr>
        <p:spPr>
          <a:xfrm flipH="1">
            <a:off x="8684394" y="3362833"/>
            <a:ext cx="284668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CuadroTexto 40">
            <a:extLst>
              <a:ext uri="{FF2B5EF4-FFF2-40B4-BE49-F238E27FC236}">
                <a16:creationId xmlns:a16="http://schemas.microsoft.com/office/drawing/2014/main" id="{B6996523-2122-4AD3-9DDD-88C84E603CEA}"/>
              </a:ext>
            </a:extLst>
          </p:cNvPr>
          <p:cNvSpPr txBox="1"/>
          <p:nvPr/>
        </p:nvSpPr>
        <p:spPr>
          <a:xfrm>
            <a:off x="8684392" y="3381929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Titulo</a:t>
            </a:r>
            <a:endParaRPr lang="es-PE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7CB91E91-2198-47F4-81B9-5FBADF5DDFFD}"/>
              </a:ext>
            </a:extLst>
          </p:cNvPr>
          <p:cNvSpPr txBox="1"/>
          <p:nvPr/>
        </p:nvSpPr>
        <p:spPr>
          <a:xfrm>
            <a:off x="8685830" y="3852455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Descripción</a:t>
            </a:r>
            <a:endParaRPr lang="es-PE" dirty="0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7BCCED55-5D91-4F1A-AE9A-85492BF357B5}"/>
              </a:ext>
            </a:extLst>
          </p:cNvPr>
          <p:cNvSpPr txBox="1"/>
          <p:nvPr/>
        </p:nvSpPr>
        <p:spPr>
          <a:xfrm>
            <a:off x="8714020" y="4995604"/>
            <a:ext cx="1341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Minuto 3:28</a:t>
            </a:r>
            <a:endParaRPr lang="es-PE" dirty="0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1E10BD12-89DF-45F8-8C5E-B30143300058}"/>
              </a:ext>
            </a:extLst>
          </p:cNvPr>
          <p:cNvSpPr/>
          <p:nvPr/>
        </p:nvSpPr>
        <p:spPr>
          <a:xfrm>
            <a:off x="8781585" y="5696801"/>
            <a:ext cx="1183762" cy="290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Modificar</a:t>
            </a:r>
            <a:endParaRPr lang="es-PE" dirty="0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E7238CFC-678F-4E9F-BACA-CA07E6739E77}"/>
              </a:ext>
            </a:extLst>
          </p:cNvPr>
          <p:cNvSpPr/>
          <p:nvPr/>
        </p:nvSpPr>
        <p:spPr>
          <a:xfrm>
            <a:off x="10072673" y="5696801"/>
            <a:ext cx="1183762" cy="290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Cerrar</a:t>
            </a:r>
            <a:endParaRPr lang="es-PE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EF85C66-7607-4736-BEC6-67B9B45FF289}"/>
              </a:ext>
            </a:extLst>
          </p:cNvPr>
          <p:cNvSpPr txBox="1"/>
          <p:nvPr/>
        </p:nvSpPr>
        <p:spPr>
          <a:xfrm>
            <a:off x="665382" y="6400800"/>
            <a:ext cx="3162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Naranja: no se puede modificar.</a:t>
            </a:r>
            <a:endParaRPr lang="es-PE" dirty="0"/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FBE518D5-0747-4CD0-91A8-E1ED9296AFAC}"/>
              </a:ext>
            </a:extLst>
          </p:cNvPr>
          <p:cNvCxnSpPr>
            <a:cxnSpLocks/>
          </p:cNvCxnSpPr>
          <p:nvPr/>
        </p:nvCxnSpPr>
        <p:spPr>
          <a:xfrm flipH="1" flipV="1">
            <a:off x="9488806" y="5973730"/>
            <a:ext cx="681947" cy="57090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Rectángulo 48">
            <a:extLst>
              <a:ext uri="{FF2B5EF4-FFF2-40B4-BE49-F238E27FC236}">
                <a16:creationId xmlns:a16="http://schemas.microsoft.com/office/drawing/2014/main" id="{4EFCBB56-116E-42D9-BFD4-6A6B72F28A84}"/>
              </a:ext>
            </a:extLst>
          </p:cNvPr>
          <p:cNvSpPr/>
          <p:nvPr/>
        </p:nvSpPr>
        <p:spPr>
          <a:xfrm>
            <a:off x="8833801" y="3750901"/>
            <a:ext cx="2596935" cy="175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Baches</a:t>
            </a:r>
            <a:endParaRPr lang="es-PE" dirty="0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38098667-71A7-4EE6-9B1E-8575B78529F1}"/>
              </a:ext>
            </a:extLst>
          </p:cNvPr>
          <p:cNvSpPr/>
          <p:nvPr/>
        </p:nvSpPr>
        <p:spPr>
          <a:xfrm>
            <a:off x="8833801" y="4258542"/>
            <a:ext cx="2596935" cy="689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Se presentan 15 baches, de tamaños distintos.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13059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B713706-2908-4AC0-8380-E6F6DE26D9BF}"/>
              </a:ext>
            </a:extLst>
          </p:cNvPr>
          <p:cNvSpPr/>
          <p:nvPr/>
        </p:nvSpPr>
        <p:spPr>
          <a:xfrm>
            <a:off x="668866" y="846667"/>
            <a:ext cx="7713134" cy="508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EFC1E1A-D3EF-4B48-B2DB-EDA95747823D}"/>
              </a:ext>
            </a:extLst>
          </p:cNvPr>
          <p:cNvSpPr/>
          <p:nvPr/>
        </p:nvSpPr>
        <p:spPr>
          <a:xfrm>
            <a:off x="6513070" y="5269606"/>
            <a:ext cx="1377863" cy="513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Agregar anotación</a:t>
            </a:r>
            <a:endParaRPr lang="es-PE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1A5697A-E234-462A-B982-03C137F34B55}"/>
              </a:ext>
            </a:extLst>
          </p:cNvPr>
          <p:cNvSpPr/>
          <p:nvPr/>
        </p:nvSpPr>
        <p:spPr>
          <a:xfrm>
            <a:off x="7399867" y="846667"/>
            <a:ext cx="982133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DDE44548-ABC8-458C-9C82-29D7DF40EA0D}"/>
              </a:ext>
            </a:extLst>
          </p:cNvPr>
          <p:cNvCxnSpPr/>
          <p:nvPr/>
        </p:nvCxnSpPr>
        <p:spPr>
          <a:xfrm>
            <a:off x="7713134" y="846667"/>
            <a:ext cx="0" cy="228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8C6460C3-10CE-4032-BBE5-F0185DC9EA86}"/>
              </a:ext>
            </a:extLst>
          </p:cNvPr>
          <p:cNvCxnSpPr/>
          <p:nvPr/>
        </p:nvCxnSpPr>
        <p:spPr>
          <a:xfrm>
            <a:off x="8094134" y="846667"/>
            <a:ext cx="0" cy="228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286D93E-F714-4011-BD9B-9D3B7315163D}"/>
              </a:ext>
            </a:extLst>
          </p:cNvPr>
          <p:cNvSpPr txBox="1"/>
          <p:nvPr/>
        </p:nvSpPr>
        <p:spPr>
          <a:xfrm>
            <a:off x="7429081" y="75221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-</a:t>
            </a:r>
            <a:endParaRPr lang="es-PE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726AA28-40E1-482A-9E55-F90DEC234131}"/>
              </a:ext>
            </a:extLst>
          </p:cNvPr>
          <p:cNvSpPr txBox="1"/>
          <p:nvPr/>
        </p:nvSpPr>
        <p:spPr>
          <a:xfrm>
            <a:off x="8097948" y="74666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x</a:t>
            </a:r>
            <a:endParaRPr lang="es-PE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4C1AAA3-3E59-474D-833A-B66498E0CD23}"/>
              </a:ext>
            </a:extLst>
          </p:cNvPr>
          <p:cNvSpPr txBox="1"/>
          <p:nvPr/>
        </p:nvSpPr>
        <p:spPr>
          <a:xfrm>
            <a:off x="7720052" y="74666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■</a:t>
            </a:r>
            <a:endParaRPr lang="es-PE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CE09B71-F904-48F9-AEA8-0922AD6F7E77}"/>
              </a:ext>
            </a:extLst>
          </p:cNvPr>
          <p:cNvSpPr txBox="1"/>
          <p:nvPr/>
        </p:nvSpPr>
        <p:spPr>
          <a:xfrm>
            <a:off x="3185160" y="776301"/>
            <a:ext cx="2217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Gestión de topografía</a:t>
            </a:r>
            <a:endParaRPr lang="es-PE" dirty="0"/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E4370891-6E09-433A-B527-0661CBBE655C}"/>
              </a:ext>
            </a:extLst>
          </p:cNvPr>
          <p:cNvCxnSpPr>
            <a:cxnSpLocks/>
          </p:cNvCxnSpPr>
          <p:nvPr/>
        </p:nvCxnSpPr>
        <p:spPr>
          <a:xfrm flipH="1">
            <a:off x="678180" y="1075267"/>
            <a:ext cx="7703820" cy="102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E614007-55DA-4EA9-9094-E39E0F4CBC36}"/>
              </a:ext>
            </a:extLst>
          </p:cNvPr>
          <p:cNvSpPr/>
          <p:nvPr/>
        </p:nvSpPr>
        <p:spPr>
          <a:xfrm>
            <a:off x="8676445" y="888999"/>
            <a:ext cx="2430922" cy="136398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0A5C807-6D4A-4059-8326-C59116344666}"/>
              </a:ext>
            </a:extLst>
          </p:cNvPr>
          <p:cNvSpPr txBox="1"/>
          <p:nvPr/>
        </p:nvSpPr>
        <p:spPr>
          <a:xfrm>
            <a:off x="9156152" y="855695"/>
            <a:ext cx="1388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Anotaciones</a:t>
            </a:r>
            <a:endParaRPr lang="es-PE" dirty="0"/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2818F3F0-F880-47C8-947D-3E002C54089B}"/>
              </a:ext>
            </a:extLst>
          </p:cNvPr>
          <p:cNvCxnSpPr>
            <a:cxnSpLocks/>
          </p:cNvCxnSpPr>
          <p:nvPr/>
        </p:nvCxnSpPr>
        <p:spPr>
          <a:xfrm flipH="1">
            <a:off x="8676447" y="1225027"/>
            <a:ext cx="243092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Imagen 29">
            <a:extLst>
              <a:ext uri="{FF2B5EF4-FFF2-40B4-BE49-F238E27FC236}">
                <a16:creationId xmlns:a16="http://schemas.microsoft.com/office/drawing/2014/main" id="{0EFD900D-E473-4FBB-8AF6-568AFA5A4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478" y="5264511"/>
            <a:ext cx="477885" cy="445668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0D842C31-7491-4E20-91BC-B258E2C8A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160" y="5276404"/>
            <a:ext cx="477885" cy="433775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443E4A56-3C81-4D23-8BA2-D8071C3293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3796" y="5256627"/>
            <a:ext cx="472621" cy="433775"/>
          </a:xfrm>
          <a:prstGeom prst="rect">
            <a:avLst/>
          </a:prstGeom>
        </p:spPr>
      </p:pic>
      <p:sp>
        <p:nvSpPr>
          <p:cNvPr id="38" name="CuadroTexto 37">
            <a:extLst>
              <a:ext uri="{FF2B5EF4-FFF2-40B4-BE49-F238E27FC236}">
                <a16:creationId xmlns:a16="http://schemas.microsoft.com/office/drawing/2014/main" id="{3DB31AA3-738D-466B-8142-73D3492BB07E}"/>
              </a:ext>
            </a:extLst>
          </p:cNvPr>
          <p:cNvSpPr txBox="1"/>
          <p:nvPr/>
        </p:nvSpPr>
        <p:spPr>
          <a:xfrm>
            <a:off x="8794514" y="1225027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Titulo</a:t>
            </a:r>
            <a:endParaRPr lang="es-PE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635690CB-95E0-497A-B434-DDC9D78BEE64}"/>
              </a:ext>
            </a:extLst>
          </p:cNvPr>
          <p:cNvSpPr txBox="1"/>
          <p:nvPr/>
        </p:nvSpPr>
        <p:spPr>
          <a:xfrm>
            <a:off x="10106716" y="1225027"/>
            <a:ext cx="87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Minuto</a:t>
            </a:r>
            <a:endParaRPr lang="es-PE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901C437-FC96-4863-ACE9-AB9580EC98D5}"/>
              </a:ext>
            </a:extLst>
          </p:cNvPr>
          <p:cNvSpPr txBox="1"/>
          <p:nvPr/>
        </p:nvSpPr>
        <p:spPr>
          <a:xfrm>
            <a:off x="8826491" y="1442998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00B0F0"/>
                </a:solidFill>
              </a:rPr>
              <a:t>Bache</a:t>
            </a:r>
            <a:endParaRPr lang="es-PE" dirty="0">
              <a:solidFill>
                <a:srgbClr val="00B0F0"/>
              </a:solidFill>
            </a:endParaRP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01C71C5F-5337-486F-9D4B-B86AF1978B45}"/>
              </a:ext>
            </a:extLst>
          </p:cNvPr>
          <p:cNvSpPr txBox="1"/>
          <p:nvPr/>
        </p:nvSpPr>
        <p:spPr>
          <a:xfrm>
            <a:off x="10170753" y="143063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00B0F0"/>
                </a:solidFill>
              </a:rPr>
              <a:t>3:28</a:t>
            </a:r>
            <a:endParaRPr lang="es-PE" dirty="0">
              <a:solidFill>
                <a:srgbClr val="00B0F0"/>
              </a:solidFill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4FBACF85-E415-4F25-AE7B-DB658C6CF9CD}"/>
              </a:ext>
            </a:extLst>
          </p:cNvPr>
          <p:cNvSpPr txBox="1"/>
          <p:nvPr/>
        </p:nvSpPr>
        <p:spPr>
          <a:xfrm>
            <a:off x="8833801" y="1702481"/>
            <a:ext cx="1024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00B0F0"/>
                </a:solidFill>
              </a:rPr>
              <a:t>Desgaste</a:t>
            </a:r>
            <a:endParaRPr lang="es-PE" dirty="0">
              <a:solidFill>
                <a:srgbClr val="00B0F0"/>
              </a:solidFill>
            </a:endParaRP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65A9F4A4-4C16-4EFF-B871-16A2BFDF14B2}"/>
              </a:ext>
            </a:extLst>
          </p:cNvPr>
          <p:cNvSpPr txBox="1"/>
          <p:nvPr/>
        </p:nvSpPr>
        <p:spPr>
          <a:xfrm>
            <a:off x="10181459" y="171530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00B0F0"/>
                </a:solidFill>
              </a:rPr>
              <a:t>4:10</a:t>
            </a:r>
            <a:endParaRPr lang="es-PE" dirty="0">
              <a:solidFill>
                <a:srgbClr val="00B0F0"/>
              </a:solidFill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394EA5FB-55A7-477B-B5D1-D3D95E936D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6288" y="1384485"/>
            <a:ext cx="5461762" cy="3641174"/>
          </a:xfrm>
          <a:prstGeom prst="rect">
            <a:avLst/>
          </a:prstGeom>
        </p:spPr>
      </p:pic>
      <p:sp>
        <p:nvSpPr>
          <p:cNvPr id="29" name="CuadroTexto 28">
            <a:extLst>
              <a:ext uri="{FF2B5EF4-FFF2-40B4-BE49-F238E27FC236}">
                <a16:creationId xmlns:a16="http://schemas.microsoft.com/office/drawing/2014/main" id="{32B92D99-70FD-4684-8E84-4CBFDAF2DDE8}"/>
              </a:ext>
            </a:extLst>
          </p:cNvPr>
          <p:cNvSpPr txBox="1"/>
          <p:nvPr/>
        </p:nvSpPr>
        <p:spPr>
          <a:xfrm>
            <a:off x="1198046" y="4726693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3:28</a:t>
            </a:r>
            <a:endParaRPr lang="es-PE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EA1EDA15-1CC3-46E2-BC69-877F432591A4}"/>
              </a:ext>
            </a:extLst>
          </p:cNvPr>
          <p:cNvSpPr/>
          <p:nvPr/>
        </p:nvSpPr>
        <p:spPr>
          <a:xfrm>
            <a:off x="8684391" y="3026806"/>
            <a:ext cx="3117084" cy="31763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5961E048-D339-4655-9C26-6370FFA7BD42}"/>
              </a:ext>
            </a:extLst>
          </p:cNvPr>
          <p:cNvSpPr txBox="1"/>
          <p:nvPr/>
        </p:nvSpPr>
        <p:spPr>
          <a:xfrm>
            <a:off x="8812437" y="2993501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Vista de la anotación</a:t>
            </a:r>
            <a:endParaRPr lang="es-PE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CA2CCFC4-0136-4B3B-AB88-FC0125CE0E75}"/>
              </a:ext>
            </a:extLst>
          </p:cNvPr>
          <p:cNvCxnSpPr>
            <a:cxnSpLocks/>
          </p:cNvCxnSpPr>
          <p:nvPr/>
        </p:nvCxnSpPr>
        <p:spPr>
          <a:xfrm flipH="1">
            <a:off x="8684394" y="3362833"/>
            <a:ext cx="311708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CuadroTexto 40">
            <a:extLst>
              <a:ext uri="{FF2B5EF4-FFF2-40B4-BE49-F238E27FC236}">
                <a16:creationId xmlns:a16="http://schemas.microsoft.com/office/drawing/2014/main" id="{B6996523-2122-4AD3-9DDD-88C84E603CEA}"/>
              </a:ext>
            </a:extLst>
          </p:cNvPr>
          <p:cNvSpPr txBox="1"/>
          <p:nvPr/>
        </p:nvSpPr>
        <p:spPr>
          <a:xfrm>
            <a:off x="8684392" y="3381929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Titulo</a:t>
            </a:r>
            <a:endParaRPr lang="es-PE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7CB91E91-2198-47F4-81B9-5FBADF5DDFFD}"/>
              </a:ext>
            </a:extLst>
          </p:cNvPr>
          <p:cNvSpPr txBox="1"/>
          <p:nvPr/>
        </p:nvSpPr>
        <p:spPr>
          <a:xfrm>
            <a:off x="8685830" y="3852455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Descripción</a:t>
            </a:r>
            <a:endParaRPr lang="es-PE" dirty="0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7BCCED55-5D91-4F1A-AE9A-85492BF357B5}"/>
              </a:ext>
            </a:extLst>
          </p:cNvPr>
          <p:cNvSpPr txBox="1"/>
          <p:nvPr/>
        </p:nvSpPr>
        <p:spPr>
          <a:xfrm>
            <a:off x="8731280" y="5125593"/>
            <a:ext cx="1341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Minuto 3:28</a:t>
            </a:r>
            <a:endParaRPr lang="es-PE" dirty="0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1E10BD12-89DF-45F8-8C5E-B30143300058}"/>
              </a:ext>
            </a:extLst>
          </p:cNvPr>
          <p:cNvSpPr/>
          <p:nvPr/>
        </p:nvSpPr>
        <p:spPr>
          <a:xfrm>
            <a:off x="8781585" y="5696801"/>
            <a:ext cx="1183762" cy="290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Guardar</a:t>
            </a:r>
            <a:endParaRPr lang="es-PE" dirty="0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E7238CFC-678F-4E9F-BACA-CA07E6739E77}"/>
              </a:ext>
            </a:extLst>
          </p:cNvPr>
          <p:cNvSpPr/>
          <p:nvPr/>
        </p:nvSpPr>
        <p:spPr>
          <a:xfrm>
            <a:off x="10072673" y="5696801"/>
            <a:ext cx="1183762" cy="290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Cerrar</a:t>
            </a:r>
            <a:endParaRPr lang="es-PE" dirty="0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AEE2CB53-A469-404D-A896-51264419BC9C}"/>
              </a:ext>
            </a:extLst>
          </p:cNvPr>
          <p:cNvSpPr/>
          <p:nvPr/>
        </p:nvSpPr>
        <p:spPr>
          <a:xfrm>
            <a:off x="8781585" y="3723433"/>
            <a:ext cx="2596935" cy="1757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Baches</a:t>
            </a:r>
            <a:endParaRPr lang="es-PE" dirty="0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DA62FC39-2B60-4EA4-B22A-000E0C73A463}"/>
              </a:ext>
            </a:extLst>
          </p:cNvPr>
          <p:cNvSpPr/>
          <p:nvPr/>
        </p:nvSpPr>
        <p:spPr>
          <a:xfrm>
            <a:off x="8781585" y="4231074"/>
            <a:ext cx="2846686" cy="90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MX" dirty="0"/>
              <a:t>Se presentan 15 baches, de tamaños distintos, señalizaciones deterioradas.</a:t>
            </a:r>
            <a:endParaRPr lang="es-PE" dirty="0"/>
          </a:p>
        </p:txBody>
      </p: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ACA3C7A2-84AE-4469-AAB6-8F50D1418243}"/>
              </a:ext>
            </a:extLst>
          </p:cNvPr>
          <p:cNvCxnSpPr>
            <a:cxnSpLocks/>
          </p:cNvCxnSpPr>
          <p:nvPr/>
        </p:nvCxnSpPr>
        <p:spPr>
          <a:xfrm flipH="1" flipV="1">
            <a:off x="9765742" y="5926963"/>
            <a:ext cx="681947" cy="57090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1908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190</Words>
  <Application>Microsoft Office PowerPoint</Application>
  <PresentationFormat>Panorámica</PresentationFormat>
  <Paragraphs>109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GIORDANO FABIO COLLAZOS MORENO</dc:creator>
  <cp:lastModifiedBy>GIORDANO FABIO COLLAZOS MORENO</cp:lastModifiedBy>
  <cp:revision>5</cp:revision>
  <dcterms:created xsi:type="dcterms:W3CDTF">2025-06-01T18:57:10Z</dcterms:created>
  <dcterms:modified xsi:type="dcterms:W3CDTF">2025-06-01T19:25:36Z</dcterms:modified>
</cp:coreProperties>
</file>