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</p:sldMasterIdLst>
  <p:notesMasterIdLst>
    <p:notesMasterId r:id="rId19"/>
  </p:notesMasterIdLst>
  <p:sldIdLst>
    <p:sldId id="274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8" r:id="rId14"/>
    <p:sldId id="299" r:id="rId15"/>
    <p:sldId id="296" r:id="rId16"/>
    <p:sldId id="300" r:id="rId17"/>
    <p:sldId id="301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5"/>
    <a:srgbClr val="4E4BA2"/>
    <a:srgbClr val="7791C1"/>
    <a:srgbClr val="81E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RO FRATTINI" userId="S::ciro.frattini@studenti.unina.it::551ffc50-0463-4c10-adca-75a8ef496f06" providerId="AD" clId="Web-{31F5869E-28CA-606E-961C-5941ABD72531}"/>
    <pc:docChg chg="modSld">
      <pc:chgData name="CIRO FRATTINI" userId="S::ciro.frattini@studenti.unina.it::551ffc50-0463-4c10-adca-75a8ef496f06" providerId="AD" clId="Web-{31F5869E-28CA-606E-961C-5941ABD72531}" dt="2025-05-15T09:55:25.944" v="0" actId="1076"/>
      <pc:docMkLst>
        <pc:docMk/>
      </pc:docMkLst>
      <pc:sldChg chg="modSp">
        <pc:chgData name="CIRO FRATTINI" userId="S::ciro.frattini@studenti.unina.it::551ffc50-0463-4c10-adca-75a8ef496f06" providerId="AD" clId="Web-{31F5869E-28CA-606E-961C-5941ABD72531}" dt="2025-05-15T09:55:25.944" v="0" actId="1076"/>
        <pc:sldMkLst>
          <pc:docMk/>
          <pc:sldMk cId="3101173393" sldId="290"/>
        </pc:sldMkLst>
        <pc:picChg chg="mod">
          <ac:chgData name="CIRO FRATTINI" userId="S::ciro.frattini@studenti.unina.it::551ffc50-0463-4c10-adca-75a8ef496f06" providerId="AD" clId="Web-{31F5869E-28CA-606E-961C-5941ABD72531}" dt="2025-05-15T09:55:25.944" v="0" actId="1076"/>
          <ac:picMkLst>
            <pc:docMk/>
            <pc:sldMk cId="3101173393" sldId="290"/>
            <ac:picMk id="5" creationId="{2796E27B-36EA-FE57-58C0-350AA0CD91EB}"/>
          </ac:picMkLst>
        </pc:picChg>
      </pc:sldChg>
    </pc:docChg>
  </pc:docChgLst>
  <pc:docChgLst>
    <pc:chgData name="SERENA SAVARESE" userId="S::sere.savarese@studenti.unina.it::b3284b46-69b5-4ffb-8800-6e899378b1e7" providerId="AD" clId="Web-{CE381C71-55D7-A3BC-6555-B56A951199DB}"/>
    <pc:docChg chg="modSld">
      <pc:chgData name="SERENA SAVARESE" userId="S::sere.savarese@studenti.unina.it::b3284b46-69b5-4ffb-8800-6e899378b1e7" providerId="AD" clId="Web-{CE381C71-55D7-A3BC-6555-B56A951199DB}" dt="2025-05-13T10:27:36.798" v="1" actId="1076"/>
      <pc:docMkLst>
        <pc:docMk/>
      </pc:docMkLst>
      <pc:sldChg chg="modSp">
        <pc:chgData name="SERENA SAVARESE" userId="S::sere.savarese@studenti.unina.it::b3284b46-69b5-4ffb-8800-6e899378b1e7" providerId="AD" clId="Web-{CE381C71-55D7-A3BC-6555-B56A951199DB}" dt="2025-05-13T10:27:36.798" v="1" actId="1076"/>
        <pc:sldMkLst>
          <pc:docMk/>
          <pc:sldMk cId="1787425753" sldId="291"/>
        </pc:sldMkLst>
        <pc:picChg chg="mod">
          <ac:chgData name="SERENA SAVARESE" userId="S::sere.savarese@studenti.unina.it::b3284b46-69b5-4ffb-8800-6e899378b1e7" providerId="AD" clId="Web-{CE381C71-55D7-A3BC-6555-B56A951199DB}" dt="2025-05-13T10:27:36.798" v="1" actId="1076"/>
          <ac:picMkLst>
            <pc:docMk/>
            <pc:sldMk cId="1787425753" sldId="291"/>
            <ac:picMk id="5" creationId="{A901841D-2537-4B2F-23AE-36BBF32091DA}"/>
          </ac:picMkLst>
        </pc:picChg>
      </pc:sldChg>
    </pc:docChg>
  </pc:docChgLst>
  <pc:docChgLst>
    <pc:chgData name="ANTONIO EMMANUELE" userId="S::antonio.emmanuele@unina.it::b751ad30-2582-46d8-9013-ebebd9f69e70" providerId="AD" clId="Web-{8D805E6D-75BA-E2F2-D587-681B18AF7783}"/>
    <pc:docChg chg="addSld delSld modSld">
      <pc:chgData name="ANTONIO EMMANUELE" userId="S::antonio.emmanuele@unina.it::b751ad30-2582-46d8-9013-ebebd9f69e70" providerId="AD" clId="Web-{8D805E6D-75BA-E2F2-D587-681B18AF7783}" dt="2025-04-27T16:24:00.494" v="348" actId="14100"/>
      <pc:docMkLst>
        <pc:docMk/>
      </pc:docMkLst>
      <pc:sldChg chg="modSp">
        <pc:chgData name="ANTONIO EMMANUELE" userId="S::antonio.emmanuele@unina.it::b751ad30-2582-46d8-9013-ebebd9f69e70" providerId="AD" clId="Web-{8D805E6D-75BA-E2F2-D587-681B18AF7783}" dt="2025-04-27T15:55:30.940" v="3" actId="14100"/>
        <pc:sldMkLst>
          <pc:docMk/>
          <pc:sldMk cId="322746939" sldId="294"/>
        </pc:sldMkLst>
        <pc:picChg chg="mod">
          <ac:chgData name="ANTONIO EMMANUELE" userId="S::antonio.emmanuele@unina.it::b751ad30-2582-46d8-9013-ebebd9f69e70" providerId="AD" clId="Web-{8D805E6D-75BA-E2F2-D587-681B18AF7783}" dt="2025-04-27T15:55:30.940" v="3" actId="14100"/>
          <ac:picMkLst>
            <pc:docMk/>
            <pc:sldMk cId="322746939" sldId="294"/>
            <ac:picMk id="5" creationId="{979E80EC-C0E8-A098-71FC-90909927610A}"/>
          </ac:picMkLst>
        </pc:picChg>
      </pc:sldChg>
      <pc:sldChg chg="modSp">
        <pc:chgData name="ANTONIO EMMANUELE" userId="S::antonio.emmanuele@unina.it::b751ad30-2582-46d8-9013-ebebd9f69e70" providerId="AD" clId="Web-{8D805E6D-75BA-E2F2-D587-681B18AF7783}" dt="2025-04-27T15:57:22.804" v="4" actId="14100"/>
        <pc:sldMkLst>
          <pc:docMk/>
          <pc:sldMk cId="328699521" sldId="295"/>
        </pc:sldMkLst>
        <pc:picChg chg="mod">
          <ac:chgData name="ANTONIO EMMANUELE" userId="S::antonio.emmanuele@unina.it::b751ad30-2582-46d8-9013-ebebd9f69e70" providerId="AD" clId="Web-{8D805E6D-75BA-E2F2-D587-681B18AF7783}" dt="2025-04-27T15:57:22.804" v="4" actId="14100"/>
          <ac:picMkLst>
            <pc:docMk/>
            <pc:sldMk cId="328699521" sldId="295"/>
            <ac:picMk id="2" creationId="{80E1857F-72DC-0B1B-61E4-4FAE1627E094}"/>
          </ac:picMkLst>
        </pc:picChg>
      </pc:sldChg>
      <pc:sldChg chg="modSp">
        <pc:chgData name="ANTONIO EMMANUELE" userId="S::antonio.emmanuele@unina.it::b751ad30-2582-46d8-9013-ebebd9f69e70" providerId="AD" clId="Web-{8D805E6D-75BA-E2F2-D587-681B18AF7783}" dt="2025-04-27T16:06:52.093" v="324" actId="1076"/>
        <pc:sldMkLst>
          <pc:docMk/>
          <pc:sldMk cId="184034507" sldId="296"/>
        </pc:sldMkLst>
        <pc:spChg chg="mod">
          <ac:chgData name="ANTONIO EMMANUELE" userId="S::antonio.emmanuele@unina.it::b751ad30-2582-46d8-9013-ebebd9f69e70" providerId="AD" clId="Web-{8D805E6D-75BA-E2F2-D587-681B18AF7783}" dt="2025-04-27T16:06:52.093" v="324" actId="1076"/>
          <ac:spMkLst>
            <pc:docMk/>
            <pc:sldMk cId="184034507" sldId="296"/>
            <ac:spMk id="4" creationId="{2F93D07A-CF30-9313-484C-F06165AE8624}"/>
          </ac:spMkLst>
        </pc:spChg>
      </pc:sldChg>
      <pc:sldChg chg="addSp delSp modSp add mod replId setBg">
        <pc:chgData name="ANTONIO EMMANUELE" userId="S::antonio.emmanuele@unina.it::b751ad30-2582-46d8-9013-ebebd9f69e70" providerId="AD" clId="Web-{8D805E6D-75BA-E2F2-D587-681B18AF7783}" dt="2025-04-27T16:24:00.494" v="348" actId="14100"/>
        <pc:sldMkLst>
          <pc:docMk/>
          <pc:sldMk cId="1542032772" sldId="297"/>
        </pc:sldMkLst>
        <pc:spChg chg="add del">
          <ac:chgData name="ANTONIO EMMANUELE" userId="S::antonio.emmanuele@unina.it::b751ad30-2582-46d8-9013-ebebd9f69e70" providerId="AD" clId="Web-{8D805E6D-75BA-E2F2-D587-681B18AF7783}" dt="2025-04-27T16:08:36.597" v="331"/>
          <ac:spMkLst>
            <pc:docMk/>
            <pc:sldMk cId="1542032772" sldId="297"/>
            <ac:spMk id="2" creationId="{392DB214-0DE1-187C-91DC-29F28E3DA1E7}"/>
          </ac:spMkLst>
        </pc:spChg>
        <pc:spChg chg="mod ord">
          <ac:chgData name="ANTONIO EMMANUELE" userId="S::antonio.emmanuele@unina.it::b751ad30-2582-46d8-9013-ebebd9f69e70" providerId="AD" clId="Web-{8D805E6D-75BA-E2F2-D587-681B18AF7783}" dt="2025-04-27T16:23:51.196" v="347"/>
          <ac:spMkLst>
            <pc:docMk/>
            <pc:sldMk cId="1542032772" sldId="297"/>
            <ac:spMk id="3" creationId="{90E33FCF-9A43-AD9A-AF6F-70E39616AD1A}"/>
          </ac:spMkLst>
        </pc:spChg>
        <pc:spChg chg="del mod">
          <ac:chgData name="ANTONIO EMMANUELE" userId="S::antonio.emmanuele@unina.it::b751ad30-2582-46d8-9013-ebebd9f69e70" providerId="AD" clId="Web-{8D805E6D-75BA-E2F2-D587-681B18AF7783}" dt="2025-04-27T16:10:29.554" v="345"/>
          <ac:spMkLst>
            <pc:docMk/>
            <pc:sldMk cId="1542032772" sldId="297"/>
            <ac:spMk id="4" creationId="{8642C4EE-5D61-8838-D8BD-C9B01D7EA369}"/>
          </ac:spMkLst>
        </pc:spChg>
        <pc:spChg chg="add del">
          <ac:chgData name="ANTONIO EMMANUELE" userId="S::antonio.emmanuele@unina.it::b751ad30-2582-46d8-9013-ebebd9f69e70" providerId="AD" clId="Web-{8D805E6D-75BA-E2F2-D587-681B18AF7783}" dt="2025-04-27T16:08:46.847" v="334"/>
          <ac:spMkLst>
            <pc:docMk/>
            <pc:sldMk cId="1542032772" sldId="297"/>
            <ac:spMk id="5" creationId="{A8ABB23B-DE79-4FE0-7561-EE2B3B58D917}"/>
          </ac:spMkLst>
        </pc:spChg>
        <pc:spChg chg="add">
          <ac:chgData name="ANTONIO EMMANUELE" userId="S::antonio.emmanuele@unina.it::b751ad30-2582-46d8-9013-ebebd9f69e70" providerId="AD" clId="Web-{8D805E6D-75BA-E2F2-D587-681B18AF7783}" dt="2025-04-27T16:23:51.196" v="347"/>
          <ac:spMkLst>
            <pc:docMk/>
            <pc:sldMk cId="1542032772" sldId="297"/>
            <ac:spMk id="11" creationId="{A078A52F-85EA-4C0B-962B-D9D9DD4DD78C}"/>
          </ac:spMkLst>
        </pc:spChg>
        <pc:spChg chg="add">
          <ac:chgData name="ANTONIO EMMANUELE" userId="S::antonio.emmanuele@unina.it::b751ad30-2582-46d8-9013-ebebd9f69e70" providerId="AD" clId="Web-{8D805E6D-75BA-E2F2-D587-681B18AF7783}" dt="2025-04-27T16:23:51.196" v="347"/>
          <ac:spMkLst>
            <pc:docMk/>
            <pc:sldMk cId="1542032772" sldId="297"/>
            <ac:spMk id="13" creationId="{919797D5-5700-4683-B30A-5B4D56CB8270}"/>
          </ac:spMkLst>
        </pc:spChg>
        <pc:spChg chg="add">
          <ac:chgData name="ANTONIO EMMANUELE" userId="S::antonio.emmanuele@unina.it::b751ad30-2582-46d8-9013-ebebd9f69e70" providerId="AD" clId="Web-{8D805E6D-75BA-E2F2-D587-681B18AF7783}" dt="2025-04-27T16:23:51.196" v="347"/>
          <ac:spMkLst>
            <pc:docMk/>
            <pc:sldMk cId="1542032772" sldId="297"/>
            <ac:spMk id="15" creationId="{4856A7B9-9801-42EC-A4C9-7E22A56EF53D}"/>
          </ac:spMkLst>
        </pc:spChg>
        <pc:spChg chg="add">
          <ac:chgData name="ANTONIO EMMANUELE" userId="S::antonio.emmanuele@unina.it::b751ad30-2582-46d8-9013-ebebd9f69e70" providerId="AD" clId="Web-{8D805E6D-75BA-E2F2-D587-681B18AF7783}" dt="2025-04-27T16:23:51.196" v="347"/>
          <ac:spMkLst>
            <pc:docMk/>
            <pc:sldMk cId="1542032772" sldId="297"/>
            <ac:spMk id="17" creationId="{8AD54DB8-C150-4290-85D6-F5B0262BFEEF}"/>
          </ac:spMkLst>
        </pc:spChg>
        <pc:spChg chg="add">
          <ac:chgData name="ANTONIO EMMANUELE" userId="S::antonio.emmanuele@unina.it::b751ad30-2582-46d8-9013-ebebd9f69e70" providerId="AD" clId="Web-{8D805E6D-75BA-E2F2-D587-681B18AF7783}" dt="2025-04-27T16:23:51.196" v="347"/>
          <ac:spMkLst>
            <pc:docMk/>
            <pc:sldMk cId="1542032772" sldId="297"/>
            <ac:spMk id="19" creationId="{379F11E2-8BA5-4C5C-AE7C-361E5EA011FF}"/>
          </ac:spMkLst>
        </pc:spChg>
        <pc:spChg chg="add">
          <ac:chgData name="ANTONIO EMMANUELE" userId="S::antonio.emmanuele@unina.it::b751ad30-2582-46d8-9013-ebebd9f69e70" providerId="AD" clId="Web-{8D805E6D-75BA-E2F2-D587-681B18AF7783}" dt="2025-04-27T16:23:51.196" v="347"/>
          <ac:spMkLst>
            <pc:docMk/>
            <pc:sldMk cId="1542032772" sldId="297"/>
            <ac:spMk id="21" creationId="{7C00E1DA-EC7C-40FC-95E3-11FDCD2E4291}"/>
          </ac:spMkLst>
        </pc:spChg>
        <pc:grpChg chg="add">
          <ac:chgData name="ANTONIO EMMANUELE" userId="S::antonio.emmanuele@unina.it::b751ad30-2582-46d8-9013-ebebd9f69e70" providerId="AD" clId="Web-{8D805E6D-75BA-E2F2-D587-681B18AF7783}" dt="2025-04-27T16:23:51.196" v="347"/>
          <ac:grpSpMkLst>
            <pc:docMk/>
            <pc:sldMk cId="1542032772" sldId="297"/>
            <ac:grpSpMk id="23" creationId="{9A421166-2996-41A7-B094-AE5316F347DD}"/>
          </ac:grpSpMkLst>
        </pc:grpChg>
        <pc:picChg chg="add mod">
          <ac:chgData name="ANTONIO EMMANUELE" userId="S::antonio.emmanuele@unina.it::b751ad30-2582-46d8-9013-ebebd9f69e70" providerId="AD" clId="Web-{8D805E6D-75BA-E2F2-D587-681B18AF7783}" dt="2025-04-27T16:24:00.494" v="348" actId="14100"/>
          <ac:picMkLst>
            <pc:docMk/>
            <pc:sldMk cId="1542032772" sldId="297"/>
            <ac:picMk id="6" creationId="{9FC074BF-07F4-BE3A-AEB7-ECE83C85EF57}"/>
          </ac:picMkLst>
        </pc:picChg>
      </pc:sldChg>
      <pc:sldChg chg="add replId">
        <pc:chgData name="ANTONIO EMMANUELE" userId="S::antonio.emmanuele@unina.it::b751ad30-2582-46d8-9013-ebebd9f69e70" providerId="AD" clId="Web-{8D805E6D-75BA-E2F2-D587-681B18AF7783}" dt="2025-04-27T16:08:41.800" v="333"/>
        <pc:sldMkLst>
          <pc:docMk/>
          <pc:sldMk cId="849687879" sldId="298"/>
        </pc:sldMkLst>
      </pc:sldChg>
      <pc:sldChg chg="add del replId">
        <pc:chgData name="ANTONIO EMMANUELE" userId="S::antonio.emmanuele@unina.it::b751ad30-2582-46d8-9013-ebebd9f69e70" providerId="AD" clId="Web-{8D805E6D-75BA-E2F2-D587-681B18AF7783}" dt="2025-04-27T16:08:27.596" v="329"/>
        <pc:sldMkLst>
          <pc:docMk/>
          <pc:sldMk cId="3421980575" sldId="298"/>
        </pc:sldMkLst>
      </pc:sldChg>
    </pc:docChg>
  </pc:docChgLst>
  <pc:docChgLst>
    <pc:chgData name="LORENZO CECCHINI" userId="S::l.cecchini@studenti.unina.it::d97a4c84-6734-4fbb-ae07-ee9a52dece49" providerId="AD" clId="Web-{4C0E4E43-5839-47C9-5E2D-B0F48BC359BE}"/>
    <pc:docChg chg="modSld">
      <pc:chgData name="LORENZO CECCHINI" userId="S::l.cecchini@studenti.unina.it::d97a4c84-6734-4fbb-ae07-ee9a52dece49" providerId="AD" clId="Web-{4C0E4E43-5839-47C9-5E2D-B0F48BC359BE}" dt="2025-05-13T17:49:00.644" v="1" actId="1076"/>
      <pc:docMkLst>
        <pc:docMk/>
      </pc:docMkLst>
      <pc:sldChg chg="modSp">
        <pc:chgData name="LORENZO CECCHINI" userId="S::l.cecchini@studenti.unina.it::d97a4c84-6734-4fbb-ae07-ee9a52dece49" providerId="AD" clId="Web-{4C0E4E43-5839-47C9-5E2D-B0F48BC359BE}" dt="2025-05-13T17:49:00.644" v="1" actId="1076"/>
        <pc:sldMkLst>
          <pc:docMk/>
          <pc:sldMk cId="328699521" sldId="295"/>
        </pc:sldMkLst>
        <pc:picChg chg="mod">
          <ac:chgData name="LORENZO CECCHINI" userId="S::l.cecchini@studenti.unina.it::d97a4c84-6734-4fbb-ae07-ee9a52dece49" providerId="AD" clId="Web-{4C0E4E43-5839-47C9-5E2D-B0F48BC359BE}" dt="2025-05-13T17:49:00.644" v="1" actId="1076"/>
          <ac:picMkLst>
            <pc:docMk/>
            <pc:sldMk cId="328699521" sldId="295"/>
            <ac:picMk id="2" creationId="{80E1857F-72DC-0B1B-61E4-4FAE1627E094}"/>
          </ac:picMkLst>
        </pc:picChg>
      </pc:sldChg>
    </pc:docChg>
  </pc:docChgLst>
  <pc:docChgLst>
    <pc:chgData name="GIOVANNA ALARIO" userId="S::g.alario@studenti.unina.it::058317b7-fbd2-4559-a7f9-0c1492325b46" providerId="AD" clId="Web-{EA80D8F1-6E67-9134-DF4E-49C8DFADE202}"/>
    <pc:docChg chg="modSld">
      <pc:chgData name="GIOVANNA ALARIO" userId="S::g.alario@studenti.unina.it::058317b7-fbd2-4559-a7f9-0c1492325b46" providerId="AD" clId="Web-{EA80D8F1-6E67-9134-DF4E-49C8DFADE202}" dt="2025-05-09T10:00:50.024" v="0" actId="1076"/>
      <pc:docMkLst>
        <pc:docMk/>
      </pc:docMkLst>
      <pc:sldChg chg="modSp">
        <pc:chgData name="GIOVANNA ALARIO" userId="S::g.alario@studenti.unina.it::058317b7-fbd2-4559-a7f9-0c1492325b46" providerId="AD" clId="Web-{EA80D8F1-6E67-9134-DF4E-49C8DFADE202}" dt="2025-05-09T10:00:50.024" v="0" actId="1076"/>
        <pc:sldMkLst>
          <pc:docMk/>
          <pc:sldMk cId="3101173393" sldId="290"/>
        </pc:sldMkLst>
        <pc:spChg chg="mod">
          <ac:chgData name="GIOVANNA ALARIO" userId="S::g.alario@studenti.unina.it::058317b7-fbd2-4559-a7f9-0c1492325b46" providerId="AD" clId="Web-{EA80D8F1-6E67-9134-DF4E-49C8DFADE202}" dt="2025-05-09T10:00:50.024" v="0" actId="1076"/>
          <ac:spMkLst>
            <pc:docMk/>
            <pc:sldMk cId="3101173393" sldId="290"/>
            <ac:spMk id="3" creationId="{1FC4344E-D4D4-AE81-ADAE-4EDAAF9C67DC}"/>
          </ac:spMkLst>
        </pc:spChg>
      </pc:sldChg>
    </pc:docChg>
  </pc:docChgLst>
  <pc:docChgLst>
    <pc:chgData name="MATTIA IENGO" userId="S::mat.iengo@studenti.unina.it::494a21d4-168c-43c2-89ce-225659e1b5bf" providerId="AD" clId="Web-{AA199B26-6175-7D41-C005-5B0B168B1052}"/>
    <pc:docChg chg="addSld">
      <pc:chgData name="MATTIA IENGO" userId="S::mat.iengo@studenti.unina.it::494a21d4-168c-43c2-89ce-225659e1b5bf" providerId="AD" clId="Web-{AA199B26-6175-7D41-C005-5B0B168B1052}" dt="2025-05-12T08:53:08.861" v="1"/>
      <pc:docMkLst>
        <pc:docMk/>
      </pc:docMkLst>
      <pc:sldChg chg="new">
        <pc:chgData name="MATTIA IENGO" userId="S::mat.iengo@studenti.unina.it::494a21d4-168c-43c2-89ce-225659e1b5bf" providerId="AD" clId="Web-{AA199B26-6175-7D41-C005-5B0B168B1052}" dt="2025-05-12T08:47:29.539" v="0"/>
        <pc:sldMkLst>
          <pc:docMk/>
          <pc:sldMk cId="1137293310" sldId="302"/>
        </pc:sldMkLst>
      </pc:sldChg>
      <pc:sldChg chg="new">
        <pc:chgData name="MATTIA IENGO" userId="S::mat.iengo@studenti.unina.it::494a21d4-168c-43c2-89ce-225659e1b5bf" providerId="AD" clId="Web-{AA199B26-6175-7D41-C005-5B0B168B1052}" dt="2025-05-12T08:53:08.861" v="1"/>
        <pc:sldMkLst>
          <pc:docMk/>
          <pc:sldMk cId="1810353204" sldId="303"/>
        </pc:sldMkLst>
      </pc:sldChg>
    </pc:docChg>
  </pc:docChgLst>
  <pc:docChgLst>
    <pc:chgData name="FRANCESCO VITALE" userId="56429112-25f3-4940-a091-b0dd7dd7b528" providerId="ADAL" clId="{24EE8271-F05E-4F89-BB4B-B8FB2115C066}"/>
    <pc:docChg chg="undo custSel addSld delSld modSld sldOrd delMainMaster">
      <pc:chgData name="FRANCESCO VITALE" userId="56429112-25f3-4940-a091-b0dd7dd7b528" providerId="ADAL" clId="{24EE8271-F05E-4F89-BB4B-B8FB2115C066}" dt="2025-04-19T16:16:46.079" v="7864" actId="1036"/>
      <pc:docMkLst>
        <pc:docMk/>
      </pc:docMkLst>
      <pc:sldChg chg="del">
        <pc:chgData name="FRANCESCO VITALE" userId="56429112-25f3-4940-a091-b0dd7dd7b528" providerId="ADAL" clId="{24EE8271-F05E-4F89-BB4B-B8FB2115C066}" dt="2025-04-13T13:26:25.152" v="0" actId="47"/>
        <pc:sldMkLst>
          <pc:docMk/>
          <pc:sldMk cId="2124905322" sldId="258"/>
        </pc:sldMkLst>
      </pc:sldChg>
      <pc:sldChg chg="addSp delSp modSp mod">
        <pc:chgData name="FRANCESCO VITALE" userId="56429112-25f3-4940-a091-b0dd7dd7b528" providerId="ADAL" clId="{24EE8271-F05E-4F89-BB4B-B8FB2115C066}" dt="2025-04-19T14:38:31.173" v="7145" actId="20577"/>
        <pc:sldMkLst>
          <pc:docMk/>
          <pc:sldMk cId="1989877720" sldId="259"/>
        </pc:sldMkLst>
        <pc:spChg chg="mod">
          <ac:chgData name="FRANCESCO VITALE" userId="56429112-25f3-4940-a091-b0dd7dd7b528" providerId="ADAL" clId="{24EE8271-F05E-4F89-BB4B-B8FB2115C066}" dt="2025-04-13T13:27:34.845" v="62" actId="20577"/>
          <ac:spMkLst>
            <pc:docMk/>
            <pc:sldMk cId="1989877720" sldId="259"/>
            <ac:spMk id="3" creationId="{9B38A24B-4CB5-4242-B044-0F3CF9327E5D}"/>
          </ac:spMkLst>
        </pc:spChg>
        <pc:spChg chg="mod">
          <ac:chgData name="FRANCESCO VITALE" userId="56429112-25f3-4940-a091-b0dd7dd7b528" providerId="ADAL" clId="{24EE8271-F05E-4F89-BB4B-B8FB2115C066}" dt="2025-04-13T14:32:22.388" v="195" actId="20577"/>
          <ac:spMkLst>
            <pc:docMk/>
            <pc:sldMk cId="1989877720" sldId="259"/>
            <ac:spMk id="4" creationId="{217ACBD0-D67B-45A8-AB67-DD9B84C8A068}"/>
          </ac:spMkLst>
        </pc:spChg>
        <pc:spChg chg="add mod">
          <ac:chgData name="FRANCESCO VITALE" userId="56429112-25f3-4940-a091-b0dd7dd7b528" providerId="ADAL" clId="{24EE8271-F05E-4F89-BB4B-B8FB2115C066}" dt="2025-04-19T14:38:31.173" v="7145" actId="20577"/>
          <ac:spMkLst>
            <pc:docMk/>
            <pc:sldMk cId="1989877720" sldId="259"/>
            <ac:spMk id="7" creationId="{E62571ED-9E88-BE8F-130E-FF7CEF445191}"/>
          </ac:spMkLst>
        </pc:spChg>
        <pc:picChg chg="add del mod">
          <ac:chgData name="FRANCESCO VITALE" userId="56429112-25f3-4940-a091-b0dd7dd7b528" providerId="ADAL" clId="{24EE8271-F05E-4F89-BB4B-B8FB2115C066}" dt="2025-04-19T14:36:29.860" v="7031" actId="478"/>
          <ac:picMkLst>
            <pc:docMk/>
            <pc:sldMk cId="1989877720" sldId="259"/>
            <ac:picMk id="5" creationId="{A2590621-C20F-90BC-5FAB-EEB6FC0AA51D}"/>
          </ac:picMkLst>
        </pc:picChg>
        <pc:picChg chg="add mod">
          <ac:chgData name="FRANCESCO VITALE" userId="56429112-25f3-4940-a091-b0dd7dd7b528" providerId="ADAL" clId="{24EE8271-F05E-4F89-BB4B-B8FB2115C066}" dt="2025-04-19T14:36:41.278" v="7037" actId="1076"/>
          <ac:picMkLst>
            <pc:docMk/>
            <pc:sldMk cId="1989877720" sldId="259"/>
            <ac:picMk id="6" creationId="{B6E3DA73-B3D4-1CF3-5314-63E2F59F6B60}"/>
          </ac:picMkLst>
        </pc:picChg>
      </pc:sldChg>
      <pc:sldChg chg="del">
        <pc:chgData name="FRANCESCO VITALE" userId="56429112-25f3-4940-a091-b0dd7dd7b528" providerId="ADAL" clId="{24EE8271-F05E-4F89-BB4B-B8FB2115C066}" dt="2025-04-13T13:27:12.148" v="26" actId="47"/>
        <pc:sldMkLst>
          <pc:docMk/>
          <pc:sldMk cId="495760187" sldId="261"/>
        </pc:sldMkLst>
      </pc:sldChg>
      <pc:sldChg chg="del">
        <pc:chgData name="FRANCESCO VITALE" userId="56429112-25f3-4940-a091-b0dd7dd7b528" providerId="ADAL" clId="{24EE8271-F05E-4F89-BB4B-B8FB2115C066}" dt="2025-04-13T13:27:12.148" v="26" actId="47"/>
        <pc:sldMkLst>
          <pc:docMk/>
          <pc:sldMk cId="1908128515" sldId="262"/>
        </pc:sldMkLst>
      </pc:sldChg>
      <pc:sldChg chg="del">
        <pc:chgData name="FRANCESCO VITALE" userId="56429112-25f3-4940-a091-b0dd7dd7b528" providerId="ADAL" clId="{24EE8271-F05E-4F89-BB4B-B8FB2115C066}" dt="2025-04-13T13:27:12.148" v="26" actId="47"/>
        <pc:sldMkLst>
          <pc:docMk/>
          <pc:sldMk cId="2954426137" sldId="265"/>
        </pc:sldMkLst>
      </pc:sldChg>
      <pc:sldChg chg="del">
        <pc:chgData name="FRANCESCO VITALE" userId="56429112-25f3-4940-a091-b0dd7dd7b528" providerId="ADAL" clId="{24EE8271-F05E-4F89-BB4B-B8FB2115C066}" dt="2025-04-13T13:27:12.148" v="26" actId="47"/>
        <pc:sldMkLst>
          <pc:docMk/>
          <pc:sldMk cId="1022261822" sldId="268"/>
        </pc:sldMkLst>
      </pc:sldChg>
      <pc:sldChg chg="del">
        <pc:chgData name="FRANCESCO VITALE" userId="56429112-25f3-4940-a091-b0dd7dd7b528" providerId="ADAL" clId="{24EE8271-F05E-4F89-BB4B-B8FB2115C066}" dt="2025-04-13T13:27:12.148" v="26" actId="47"/>
        <pc:sldMkLst>
          <pc:docMk/>
          <pc:sldMk cId="479634691" sldId="269"/>
        </pc:sldMkLst>
      </pc:sldChg>
      <pc:sldChg chg="del">
        <pc:chgData name="FRANCESCO VITALE" userId="56429112-25f3-4940-a091-b0dd7dd7b528" providerId="ADAL" clId="{24EE8271-F05E-4F89-BB4B-B8FB2115C066}" dt="2025-04-13T13:27:12.148" v="26" actId="47"/>
        <pc:sldMkLst>
          <pc:docMk/>
          <pc:sldMk cId="1305639007" sldId="270"/>
        </pc:sldMkLst>
      </pc:sldChg>
      <pc:sldChg chg="del">
        <pc:chgData name="FRANCESCO VITALE" userId="56429112-25f3-4940-a091-b0dd7dd7b528" providerId="ADAL" clId="{24EE8271-F05E-4F89-BB4B-B8FB2115C066}" dt="2025-04-13T13:27:12.148" v="26" actId="47"/>
        <pc:sldMkLst>
          <pc:docMk/>
          <pc:sldMk cId="111528515" sldId="271"/>
        </pc:sldMkLst>
      </pc:sldChg>
      <pc:sldChg chg="del">
        <pc:chgData name="FRANCESCO VITALE" userId="56429112-25f3-4940-a091-b0dd7dd7b528" providerId="ADAL" clId="{24EE8271-F05E-4F89-BB4B-B8FB2115C066}" dt="2025-04-13T13:27:12.148" v="26" actId="47"/>
        <pc:sldMkLst>
          <pc:docMk/>
          <pc:sldMk cId="654597288" sldId="272"/>
        </pc:sldMkLst>
      </pc:sldChg>
      <pc:sldChg chg="del">
        <pc:chgData name="FRANCESCO VITALE" userId="56429112-25f3-4940-a091-b0dd7dd7b528" providerId="ADAL" clId="{24EE8271-F05E-4F89-BB4B-B8FB2115C066}" dt="2025-04-13T13:27:12.148" v="26" actId="47"/>
        <pc:sldMkLst>
          <pc:docMk/>
          <pc:sldMk cId="3483214868" sldId="273"/>
        </pc:sldMkLst>
      </pc:sldChg>
      <pc:sldChg chg="addSp delSp modSp new mod ord modClrScheme chgLayout">
        <pc:chgData name="FRANCESCO VITALE" userId="56429112-25f3-4940-a091-b0dd7dd7b528" providerId="ADAL" clId="{24EE8271-F05E-4F89-BB4B-B8FB2115C066}" dt="2025-04-19T14:38:42.322" v="7166" actId="20577"/>
        <pc:sldMkLst>
          <pc:docMk/>
          <pc:sldMk cId="380908944" sldId="274"/>
        </pc:sldMkLst>
        <pc:spChg chg="add mod ord">
          <ac:chgData name="FRANCESCO VITALE" userId="56429112-25f3-4940-a091-b0dd7dd7b528" providerId="ADAL" clId="{24EE8271-F05E-4F89-BB4B-B8FB2115C066}" dt="2025-04-19T14:38:42.322" v="7166" actId="20577"/>
          <ac:spMkLst>
            <pc:docMk/>
            <pc:sldMk cId="380908944" sldId="274"/>
            <ac:spMk id="4" creationId="{4ADDF02E-A7E4-20E4-D3CA-CE90588F0666}"/>
          </ac:spMkLst>
        </pc:spChg>
      </pc:sldChg>
      <pc:sldChg chg="addSp modSp new mod">
        <pc:chgData name="FRANCESCO VITALE" userId="56429112-25f3-4940-a091-b0dd7dd7b528" providerId="ADAL" clId="{24EE8271-F05E-4F89-BB4B-B8FB2115C066}" dt="2025-04-13T15:15:35.706" v="1387" actId="20577"/>
        <pc:sldMkLst>
          <pc:docMk/>
          <pc:sldMk cId="2900959071" sldId="275"/>
        </pc:sldMkLst>
        <pc:spChg chg="add mod">
          <ac:chgData name="FRANCESCO VITALE" userId="56429112-25f3-4940-a091-b0dd7dd7b528" providerId="ADAL" clId="{24EE8271-F05E-4F89-BB4B-B8FB2115C066}" dt="2025-04-13T14:33:26.519" v="199"/>
          <ac:spMkLst>
            <pc:docMk/>
            <pc:sldMk cId="2900959071" sldId="275"/>
            <ac:spMk id="2" creationId="{4F1BCF27-D6C1-CF23-22E0-7916039C8C4D}"/>
          </ac:spMkLst>
        </pc:spChg>
        <pc:spChg chg="add mod">
          <ac:chgData name="FRANCESCO VITALE" userId="56429112-25f3-4940-a091-b0dd7dd7b528" providerId="ADAL" clId="{24EE8271-F05E-4F89-BB4B-B8FB2115C066}" dt="2025-04-13T14:48:36.977" v="581" actId="20577"/>
          <ac:spMkLst>
            <pc:docMk/>
            <pc:sldMk cId="2900959071" sldId="275"/>
            <ac:spMk id="3" creationId="{AC2B3382-6DFB-B361-6BCA-BABB86B3A1B4}"/>
          </ac:spMkLst>
        </pc:spChg>
        <pc:spChg chg="add mod">
          <ac:chgData name="FRANCESCO VITALE" userId="56429112-25f3-4940-a091-b0dd7dd7b528" providerId="ADAL" clId="{24EE8271-F05E-4F89-BB4B-B8FB2115C066}" dt="2025-04-13T15:15:35.706" v="1387" actId="20577"/>
          <ac:spMkLst>
            <pc:docMk/>
            <pc:sldMk cId="2900959071" sldId="275"/>
            <ac:spMk id="6" creationId="{05816B6D-1428-C89D-0219-AD17EF597D3D}"/>
          </ac:spMkLst>
        </pc:spChg>
        <pc:picChg chg="add mod">
          <ac:chgData name="FRANCESCO VITALE" userId="56429112-25f3-4940-a091-b0dd7dd7b528" providerId="ADAL" clId="{24EE8271-F05E-4F89-BB4B-B8FB2115C066}" dt="2025-04-13T14:49:54.112" v="586" actId="1076"/>
          <ac:picMkLst>
            <pc:docMk/>
            <pc:sldMk cId="2900959071" sldId="275"/>
            <ac:picMk id="5" creationId="{15093CDB-89A7-AA66-F701-152025E8A743}"/>
          </ac:picMkLst>
        </pc:picChg>
      </pc:sldChg>
      <pc:sldChg chg="addSp delSp modSp new mod ord">
        <pc:chgData name="FRANCESCO VITALE" userId="56429112-25f3-4940-a091-b0dd7dd7b528" providerId="ADAL" clId="{24EE8271-F05E-4F89-BB4B-B8FB2115C066}" dt="2025-04-19T15:40:02.963" v="7850" actId="20577"/>
        <pc:sldMkLst>
          <pc:docMk/>
          <pc:sldMk cId="2497679121" sldId="276"/>
        </pc:sldMkLst>
        <pc:spChg chg="add mod">
          <ac:chgData name="FRANCESCO VITALE" userId="56429112-25f3-4940-a091-b0dd7dd7b528" providerId="ADAL" clId="{24EE8271-F05E-4F89-BB4B-B8FB2115C066}" dt="2025-04-19T15:40:02.963" v="7850" actId="20577"/>
          <ac:spMkLst>
            <pc:docMk/>
            <pc:sldMk cId="2497679121" sldId="276"/>
            <ac:spMk id="2" creationId="{0D397136-E59D-6818-78C9-23627C469D9E}"/>
          </ac:spMkLst>
        </pc:spChg>
        <pc:spChg chg="add mod">
          <ac:chgData name="FRANCESCO VITALE" userId="56429112-25f3-4940-a091-b0dd7dd7b528" providerId="ADAL" clId="{24EE8271-F05E-4F89-BB4B-B8FB2115C066}" dt="2025-04-13T15:10:51.248" v="1266" actId="14100"/>
          <ac:spMkLst>
            <pc:docMk/>
            <pc:sldMk cId="2497679121" sldId="276"/>
            <ac:spMk id="3" creationId="{D6873A6B-F6AE-959F-E8CD-2BAC2E1EACB4}"/>
          </ac:spMkLst>
        </pc:spChg>
        <pc:spChg chg="add mod">
          <ac:chgData name="FRANCESCO VITALE" userId="56429112-25f3-4940-a091-b0dd7dd7b528" providerId="ADAL" clId="{24EE8271-F05E-4F89-BB4B-B8FB2115C066}" dt="2025-04-13T15:11:34.947" v="1378" actId="20577"/>
          <ac:spMkLst>
            <pc:docMk/>
            <pc:sldMk cId="2497679121" sldId="276"/>
            <ac:spMk id="6" creationId="{41A3A2F1-CDFC-E44B-2A9B-170861ABD49E}"/>
          </ac:spMkLst>
        </pc:spChg>
        <pc:picChg chg="add mod">
          <ac:chgData name="FRANCESCO VITALE" userId="56429112-25f3-4940-a091-b0dd7dd7b528" providerId="ADAL" clId="{24EE8271-F05E-4F89-BB4B-B8FB2115C066}" dt="2025-04-13T16:41:12.705" v="4241" actId="1076"/>
          <ac:picMkLst>
            <pc:docMk/>
            <pc:sldMk cId="2497679121" sldId="276"/>
            <ac:picMk id="7" creationId="{976CE9D6-F8D8-E07F-7BF8-355F2491A4C5}"/>
          </ac:picMkLst>
        </pc:picChg>
      </pc:sldChg>
      <pc:sldChg chg="new del">
        <pc:chgData name="FRANCESCO VITALE" userId="56429112-25f3-4940-a091-b0dd7dd7b528" providerId="ADAL" clId="{24EE8271-F05E-4F89-BB4B-B8FB2115C066}" dt="2025-04-13T15:16:28.406" v="1390" actId="47"/>
        <pc:sldMkLst>
          <pc:docMk/>
          <pc:sldMk cId="4149303998" sldId="277"/>
        </pc:sldMkLst>
      </pc:sldChg>
      <pc:sldChg chg="addSp delSp modSp add mod">
        <pc:chgData name="FRANCESCO VITALE" userId="56429112-25f3-4940-a091-b0dd7dd7b528" providerId="ADAL" clId="{24EE8271-F05E-4F89-BB4B-B8FB2115C066}" dt="2025-04-19T14:33:28.078" v="6974" actId="20577"/>
        <pc:sldMkLst>
          <pc:docMk/>
          <pc:sldMk cId="4044016029" sldId="278"/>
        </pc:sldMkLst>
        <pc:spChg chg="mod">
          <ac:chgData name="FRANCESCO VITALE" userId="56429112-25f3-4940-a091-b0dd7dd7b528" providerId="ADAL" clId="{24EE8271-F05E-4F89-BB4B-B8FB2115C066}" dt="2025-04-13T16:22:56.869" v="3881" actId="20577"/>
          <ac:spMkLst>
            <pc:docMk/>
            <pc:sldMk cId="4044016029" sldId="278"/>
            <ac:spMk id="2" creationId="{0542FBB8-6F5C-93A8-F9E1-241ABDE54993}"/>
          </ac:spMkLst>
        </pc:spChg>
        <pc:spChg chg="mod">
          <ac:chgData name="FRANCESCO VITALE" userId="56429112-25f3-4940-a091-b0dd7dd7b528" providerId="ADAL" clId="{24EE8271-F05E-4F89-BB4B-B8FB2115C066}" dt="2025-04-19T14:33:03.734" v="6954" actId="6549"/>
          <ac:spMkLst>
            <pc:docMk/>
            <pc:sldMk cId="4044016029" sldId="278"/>
            <ac:spMk id="3" creationId="{C9C54174-034E-41BC-2898-DEBDA801B61F}"/>
          </ac:spMkLst>
        </pc:spChg>
        <pc:spChg chg="add mod">
          <ac:chgData name="FRANCESCO VITALE" userId="56429112-25f3-4940-a091-b0dd7dd7b528" providerId="ADAL" clId="{24EE8271-F05E-4F89-BB4B-B8FB2115C066}" dt="2025-04-19T14:33:14.211" v="6961" actId="20577"/>
          <ac:spMkLst>
            <pc:docMk/>
            <pc:sldMk cId="4044016029" sldId="278"/>
            <ac:spMk id="4" creationId="{C9943652-5E1A-0D7A-5C7C-64868F34885B}"/>
          </ac:spMkLst>
        </pc:spChg>
        <pc:spChg chg="add mod">
          <ac:chgData name="FRANCESCO VITALE" userId="56429112-25f3-4940-a091-b0dd7dd7b528" providerId="ADAL" clId="{24EE8271-F05E-4F89-BB4B-B8FB2115C066}" dt="2025-04-19T14:33:28.078" v="6974" actId="20577"/>
          <ac:spMkLst>
            <pc:docMk/>
            <pc:sldMk cId="4044016029" sldId="278"/>
            <ac:spMk id="8" creationId="{0C4C85D3-6A36-62F4-3C1D-6EEA8D2CC394}"/>
          </ac:spMkLst>
        </pc:spChg>
        <pc:picChg chg="add mod">
          <ac:chgData name="FRANCESCO VITALE" userId="56429112-25f3-4940-a091-b0dd7dd7b528" providerId="ADAL" clId="{24EE8271-F05E-4F89-BB4B-B8FB2115C066}" dt="2025-04-19T14:32:52.674" v="6945" actId="1076"/>
          <ac:picMkLst>
            <pc:docMk/>
            <pc:sldMk cId="4044016029" sldId="278"/>
            <ac:picMk id="7" creationId="{EACF275D-AB16-8D47-E6FC-32DE3745FAEB}"/>
          </ac:picMkLst>
        </pc:picChg>
      </pc:sldChg>
      <pc:sldChg chg="addSp delSp modSp add mod">
        <pc:chgData name="FRANCESCO VITALE" userId="56429112-25f3-4940-a091-b0dd7dd7b528" providerId="ADAL" clId="{24EE8271-F05E-4F89-BB4B-B8FB2115C066}" dt="2025-04-13T15:42:22.443" v="2587" actId="20577"/>
        <pc:sldMkLst>
          <pc:docMk/>
          <pc:sldMk cId="965594209" sldId="279"/>
        </pc:sldMkLst>
        <pc:spChg chg="mod">
          <ac:chgData name="FRANCESCO VITALE" userId="56429112-25f3-4940-a091-b0dd7dd7b528" providerId="ADAL" clId="{24EE8271-F05E-4F89-BB4B-B8FB2115C066}" dt="2025-04-13T15:35:22.068" v="2119" actId="6549"/>
          <ac:spMkLst>
            <pc:docMk/>
            <pc:sldMk cId="965594209" sldId="279"/>
            <ac:spMk id="2" creationId="{136048BF-F7C0-0FB3-5C11-C3B7F851CE52}"/>
          </ac:spMkLst>
        </pc:spChg>
        <pc:spChg chg="mod">
          <ac:chgData name="FRANCESCO VITALE" userId="56429112-25f3-4940-a091-b0dd7dd7b528" providerId="ADAL" clId="{24EE8271-F05E-4F89-BB4B-B8FB2115C066}" dt="2025-04-13T15:42:22.443" v="2587" actId="20577"/>
          <ac:spMkLst>
            <pc:docMk/>
            <pc:sldMk cId="965594209" sldId="279"/>
            <ac:spMk id="3" creationId="{48E6DC06-6322-12B1-C805-602F273B790C}"/>
          </ac:spMkLst>
        </pc:spChg>
        <pc:spChg chg="mod">
          <ac:chgData name="FRANCESCO VITALE" userId="56429112-25f3-4940-a091-b0dd7dd7b528" providerId="ADAL" clId="{24EE8271-F05E-4F89-BB4B-B8FB2115C066}" dt="2025-04-13T15:41:09.545" v="2509" actId="20577"/>
          <ac:spMkLst>
            <pc:docMk/>
            <pc:sldMk cId="965594209" sldId="279"/>
            <ac:spMk id="6" creationId="{4C58E29C-6089-0D1E-BC14-0FCFAAD902AB}"/>
          </ac:spMkLst>
        </pc:spChg>
        <pc:picChg chg="add mod">
          <ac:chgData name="FRANCESCO VITALE" userId="56429112-25f3-4940-a091-b0dd7dd7b528" providerId="ADAL" clId="{24EE8271-F05E-4F89-BB4B-B8FB2115C066}" dt="2025-04-13T15:40:40.455" v="2376" actId="1076"/>
          <ac:picMkLst>
            <pc:docMk/>
            <pc:sldMk cId="965594209" sldId="279"/>
            <ac:picMk id="7" creationId="{AAC62FFB-A8F0-4F20-11C2-0DF6851DEE3C}"/>
          </ac:picMkLst>
        </pc:picChg>
      </pc:sldChg>
      <pc:sldChg chg="addSp delSp modSp add mod ord">
        <pc:chgData name="FRANCESCO VITALE" userId="56429112-25f3-4940-a091-b0dd7dd7b528" providerId="ADAL" clId="{24EE8271-F05E-4F89-BB4B-B8FB2115C066}" dt="2025-04-13T16:02:33.137" v="3623" actId="14100"/>
        <pc:sldMkLst>
          <pc:docMk/>
          <pc:sldMk cId="608061419" sldId="280"/>
        </pc:sldMkLst>
        <pc:spChg chg="mod">
          <ac:chgData name="FRANCESCO VITALE" userId="56429112-25f3-4940-a091-b0dd7dd7b528" providerId="ADAL" clId="{24EE8271-F05E-4F89-BB4B-B8FB2115C066}" dt="2025-04-13T15:41:59.676" v="2553" actId="20577"/>
          <ac:spMkLst>
            <pc:docMk/>
            <pc:sldMk cId="608061419" sldId="280"/>
            <ac:spMk id="2" creationId="{836854EF-C3D3-2953-D774-E2CAB8843213}"/>
          </ac:spMkLst>
        </pc:spChg>
        <pc:spChg chg="mod">
          <ac:chgData name="FRANCESCO VITALE" userId="56429112-25f3-4940-a091-b0dd7dd7b528" providerId="ADAL" clId="{24EE8271-F05E-4F89-BB4B-B8FB2115C066}" dt="2025-04-13T16:00:26.258" v="3491" actId="20577"/>
          <ac:spMkLst>
            <pc:docMk/>
            <pc:sldMk cId="608061419" sldId="280"/>
            <ac:spMk id="3" creationId="{4E6336F7-B803-7756-3E02-BB88789CE8DB}"/>
          </ac:spMkLst>
        </pc:spChg>
        <pc:spChg chg="mod">
          <ac:chgData name="FRANCESCO VITALE" userId="56429112-25f3-4940-a091-b0dd7dd7b528" providerId="ADAL" clId="{24EE8271-F05E-4F89-BB4B-B8FB2115C066}" dt="2025-04-13T16:02:33.137" v="3623" actId="14100"/>
          <ac:spMkLst>
            <pc:docMk/>
            <pc:sldMk cId="608061419" sldId="280"/>
            <ac:spMk id="6" creationId="{AC438250-2EBE-2E75-4DCD-3462F5E289A6}"/>
          </ac:spMkLst>
        </pc:spChg>
        <pc:picChg chg="add mod">
          <ac:chgData name="FRANCESCO VITALE" userId="56429112-25f3-4940-a091-b0dd7dd7b528" providerId="ADAL" clId="{24EE8271-F05E-4F89-BB4B-B8FB2115C066}" dt="2025-04-13T16:02:01.167" v="3498" actId="1076"/>
          <ac:picMkLst>
            <pc:docMk/>
            <pc:sldMk cId="608061419" sldId="280"/>
            <ac:picMk id="5" creationId="{9562A4B8-8124-DB26-EF5F-7E7C884D484C}"/>
          </ac:picMkLst>
        </pc:picChg>
      </pc:sldChg>
      <pc:sldChg chg="new del">
        <pc:chgData name="FRANCESCO VITALE" userId="56429112-25f3-4940-a091-b0dd7dd7b528" providerId="ADAL" clId="{24EE8271-F05E-4F89-BB4B-B8FB2115C066}" dt="2025-04-13T16:02:46.678" v="3626" actId="47"/>
        <pc:sldMkLst>
          <pc:docMk/>
          <pc:sldMk cId="4100171315" sldId="281"/>
        </pc:sldMkLst>
      </pc:sldChg>
      <pc:sldChg chg="addSp delSp modSp add mod">
        <pc:chgData name="FRANCESCO VITALE" userId="56429112-25f3-4940-a091-b0dd7dd7b528" providerId="ADAL" clId="{24EE8271-F05E-4F89-BB4B-B8FB2115C066}" dt="2025-04-19T14:37:16.571" v="7061" actId="14100"/>
        <pc:sldMkLst>
          <pc:docMk/>
          <pc:sldMk cId="465553823" sldId="282"/>
        </pc:sldMkLst>
        <pc:spChg chg="mod">
          <ac:chgData name="FRANCESCO VITALE" userId="56429112-25f3-4940-a091-b0dd7dd7b528" providerId="ADAL" clId="{24EE8271-F05E-4F89-BB4B-B8FB2115C066}" dt="2025-04-13T16:03:08.410" v="3627"/>
          <ac:spMkLst>
            <pc:docMk/>
            <pc:sldMk cId="465553823" sldId="282"/>
            <ac:spMk id="3" creationId="{D0B547D8-3CD9-3083-D5A7-0839E7F744F0}"/>
          </ac:spMkLst>
        </pc:spChg>
        <pc:spChg chg="mod">
          <ac:chgData name="FRANCESCO VITALE" userId="56429112-25f3-4940-a091-b0dd7dd7b528" providerId="ADAL" clId="{24EE8271-F05E-4F89-BB4B-B8FB2115C066}" dt="2025-04-13T16:22:32.340" v="3864" actId="20577"/>
          <ac:spMkLst>
            <pc:docMk/>
            <pc:sldMk cId="465553823" sldId="282"/>
            <ac:spMk id="4" creationId="{D2DB3994-62AC-51BF-CDFA-C7D9AAEE4059}"/>
          </ac:spMkLst>
        </pc:spChg>
        <pc:picChg chg="add mod">
          <ac:chgData name="FRANCESCO VITALE" userId="56429112-25f3-4940-a091-b0dd7dd7b528" providerId="ADAL" clId="{24EE8271-F05E-4F89-BB4B-B8FB2115C066}" dt="2025-04-19T14:37:16.571" v="7061" actId="14100"/>
          <ac:picMkLst>
            <pc:docMk/>
            <pc:sldMk cId="465553823" sldId="282"/>
            <ac:picMk id="8" creationId="{E3753ABF-03BD-C7D6-C68D-4CCBA37A56AD}"/>
          </ac:picMkLst>
        </pc:picChg>
      </pc:sldChg>
      <pc:sldChg chg="addSp delSp modSp add mod ord">
        <pc:chgData name="FRANCESCO VITALE" userId="56429112-25f3-4940-a091-b0dd7dd7b528" providerId="ADAL" clId="{24EE8271-F05E-4F89-BB4B-B8FB2115C066}" dt="2025-04-13T16:35:40.419" v="4226" actId="1076"/>
        <pc:sldMkLst>
          <pc:docMk/>
          <pc:sldMk cId="217319454" sldId="283"/>
        </pc:sldMkLst>
        <pc:spChg chg="mod">
          <ac:chgData name="FRANCESCO VITALE" userId="56429112-25f3-4940-a091-b0dd7dd7b528" providerId="ADAL" clId="{24EE8271-F05E-4F89-BB4B-B8FB2115C066}" dt="2025-04-13T16:33:27.543" v="3959" actId="20577"/>
          <ac:spMkLst>
            <pc:docMk/>
            <pc:sldMk cId="217319454" sldId="283"/>
            <ac:spMk id="2" creationId="{0AC21302-72E7-2441-DF7A-2EC5112C3F72}"/>
          </ac:spMkLst>
        </pc:spChg>
        <pc:spChg chg="mod">
          <ac:chgData name="FRANCESCO VITALE" userId="56429112-25f3-4940-a091-b0dd7dd7b528" providerId="ADAL" clId="{24EE8271-F05E-4F89-BB4B-B8FB2115C066}" dt="2025-04-13T16:34:50.432" v="4183" actId="14100"/>
          <ac:spMkLst>
            <pc:docMk/>
            <pc:sldMk cId="217319454" sldId="283"/>
            <ac:spMk id="3" creationId="{50642EEB-24FF-D610-94FC-87B287109AB7}"/>
          </ac:spMkLst>
        </pc:spChg>
        <pc:spChg chg="add mod">
          <ac:chgData name="FRANCESCO VITALE" userId="56429112-25f3-4940-a091-b0dd7dd7b528" providerId="ADAL" clId="{24EE8271-F05E-4F89-BB4B-B8FB2115C066}" dt="2025-04-13T16:35:36.756" v="4225" actId="20577"/>
          <ac:spMkLst>
            <pc:docMk/>
            <pc:sldMk cId="217319454" sldId="283"/>
            <ac:spMk id="8" creationId="{DC3BECFC-6781-CB8C-67DD-487C9D13A871}"/>
          </ac:spMkLst>
        </pc:spChg>
        <pc:picChg chg="add mod">
          <ac:chgData name="FRANCESCO VITALE" userId="56429112-25f3-4940-a091-b0dd7dd7b528" providerId="ADAL" clId="{24EE8271-F05E-4F89-BB4B-B8FB2115C066}" dt="2025-04-13T16:35:40.419" v="4226" actId="1076"/>
          <ac:picMkLst>
            <pc:docMk/>
            <pc:sldMk cId="217319454" sldId="283"/>
            <ac:picMk id="5" creationId="{7D6525C7-EB59-38F7-8B56-A7CEB4026D93}"/>
          </ac:picMkLst>
        </pc:picChg>
      </pc:sldChg>
      <pc:sldChg chg="new del">
        <pc:chgData name="FRANCESCO VITALE" userId="56429112-25f3-4940-a091-b0dd7dd7b528" providerId="ADAL" clId="{24EE8271-F05E-4F89-BB4B-B8FB2115C066}" dt="2025-04-13T16:25:34.405" v="3891" actId="47"/>
        <pc:sldMkLst>
          <pc:docMk/>
          <pc:sldMk cId="1642068490" sldId="283"/>
        </pc:sldMkLst>
      </pc:sldChg>
      <pc:sldChg chg="new del">
        <pc:chgData name="FRANCESCO VITALE" userId="56429112-25f3-4940-a091-b0dd7dd7b528" providerId="ADAL" clId="{24EE8271-F05E-4F89-BB4B-B8FB2115C066}" dt="2025-04-13T16:22:39.515" v="3867" actId="47"/>
        <pc:sldMkLst>
          <pc:docMk/>
          <pc:sldMk cId="4199932838" sldId="283"/>
        </pc:sldMkLst>
      </pc:sldChg>
      <pc:sldChg chg="addSp delSp modSp new del mod modClrScheme chgLayout">
        <pc:chgData name="FRANCESCO VITALE" userId="56429112-25f3-4940-a091-b0dd7dd7b528" providerId="ADAL" clId="{24EE8271-F05E-4F89-BB4B-B8FB2115C066}" dt="2025-04-19T13:25:30.416" v="4247" actId="47"/>
        <pc:sldMkLst>
          <pc:docMk/>
          <pc:sldMk cId="937618194" sldId="284"/>
        </pc:sldMkLst>
        <pc:spChg chg="del mod ord">
          <ac:chgData name="FRANCESCO VITALE" userId="56429112-25f3-4940-a091-b0dd7dd7b528" providerId="ADAL" clId="{24EE8271-F05E-4F89-BB4B-B8FB2115C066}" dt="2025-04-19T13:25:25.614" v="4243" actId="700"/>
          <ac:spMkLst>
            <pc:docMk/>
            <pc:sldMk cId="937618194" sldId="284"/>
            <ac:spMk id="2" creationId="{C75A9EA5-C826-D46A-CF72-DDF57273FD78}"/>
          </ac:spMkLst>
        </pc:spChg>
        <pc:spChg chg="del mod ord">
          <ac:chgData name="FRANCESCO VITALE" userId="56429112-25f3-4940-a091-b0dd7dd7b528" providerId="ADAL" clId="{24EE8271-F05E-4F89-BB4B-B8FB2115C066}" dt="2025-04-19T13:25:25.614" v="4243" actId="700"/>
          <ac:spMkLst>
            <pc:docMk/>
            <pc:sldMk cId="937618194" sldId="284"/>
            <ac:spMk id="3" creationId="{534802F1-3B5E-0C74-6C38-8E8654369D76}"/>
          </ac:spMkLst>
        </pc:spChg>
        <pc:spChg chg="add mod ord">
          <ac:chgData name="FRANCESCO VITALE" userId="56429112-25f3-4940-a091-b0dd7dd7b528" providerId="ADAL" clId="{24EE8271-F05E-4F89-BB4B-B8FB2115C066}" dt="2025-04-19T13:25:25.614" v="4243" actId="700"/>
          <ac:spMkLst>
            <pc:docMk/>
            <pc:sldMk cId="937618194" sldId="284"/>
            <ac:spMk id="4" creationId="{155C14E3-B878-4706-4AB9-4E22C1437E8E}"/>
          </ac:spMkLst>
        </pc:spChg>
        <pc:spChg chg="add mod ord">
          <ac:chgData name="FRANCESCO VITALE" userId="56429112-25f3-4940-a091-b0dd7dd7b528" providerId="ADAL" clId="{24EE8271-F05E-4F89-BB4B-B8FB2115C066}" dt="2025-04-19T13:25:25.614" v="4243" actId="700"/>
          <ac:spMkLst>
            <pc:docMk/>
            <pc:sldMk cId="937618194" sldId="284"/>
            <ac:spMk id="5" creationId="{880A9BE3-1E28-3FB4-81C6-A02B6123FCA4}"/>
          </ac:spMkLst>
        </pc:spChg>
      </pc:sldChg>
      <pc:sldChg chg="addSp delSp modSp add mod ord">
        <pc:chgData name="FRANCESCO VITALE" userId="56429112-25f3-4940-a091-b0dd7dd7b528" providerId="ADAL" clId="{24EE8271-F05E-4F89-BB4B-B8FB2115C066}" dt="2025-04-19T16:16:46.079" v="7864" actId="1036"/>
        <pc:sldMkLst>
          <pc:docMk/>
          <pc:sldMk cId="4116848177" sldId="285"/>
        </pc:sldMkLst>
        <pc:spChg chg="mod">
          <ac:chgData name="FRANCESCO VITALE" userId="56429112-25f3-4940-a091-b0dd7dd7b528" providerId="ADAL" clId="{24EE8271-F05E-4F89-BB4B-B8FB2115C066}" dt="2025-04-19T14:39:17.330" v="7194" actId="20577"/>
          <ac:spMkLst>
            <pc:docMk/>
            <pc:sldMk cId="4116848177" sldId="285"/>
            <ac:spMk id="2" creationId="{BC6D9915-1755-2071-8A6D-BC2484C22DCF}"/>
          </ac:spMkLst>
        </pc:spChg>
        <pc:spChg chg="del">
          <ac:chgData name="FRANCESCO VITALE" userId="56429112-25f3-4940-a091-b0dd7dd7b528" providerId="ADAL" clId="{24EE8271-F05E-4F89-BB4B-B8FB2115C066}" dt="2025-04-19T13:28:18.410" v="4287" actId="478"/>
          <ac:spMkLst>
            <pc:docMk/>
            <pc:sldMk cId="4116848177" sldId="285"/>
            <ac:spMk id="3" creationId="{50A1D9A3-35FC-B872-468D-3A3AA511B8ED}"/>
          </ac:spMkLst>
        </pc:spChg>
        <pc:spChg chg="del">
          <ac:chgData name="FRANCESCO VITALE" userId="56429112-25f3-4940-a091-b0dd7dd7b528" providerId="ADAL" clId="{24EE8271-F05E-4F89-BB4B-B8FB2115C066}" dt="2025-04-19T13:28:19.364" v="4288" actId="478"/>
          <ac:spMkLst>
            <pc:docMk/>
            <pc:sldMk cId="4116848177" sldId="285"/>
            <ac:spMk id="6" creationId="{6B111C1F-7042-903D-76F0-8548210EDDC1}"/>
          </ac:spMkLst>
        </pc:spChg>
        <pc:spChg chg="add del mod">
          <ac:chgData name="FRANCESCO VITALE" userId="56429112-25f3-4940-a091-b0dd7dd7b528" providerId="ADAL" clId="{24EE8271-F05E-4F89-BB4B-B8FB2115C066}" dt="2025-04-19T13:34:24.940" v="4306" actId="478"/>
          <ac:spMkLst>
            <pc:docMk/>
            <pc:sldMk cId="4116848177" sldId="285"/>
            <ac:spMk id="8" creationId="{121D2729-1F57-4D6F-C1B7-565FC1C4936B}"/>
          </ac:spMkLst>
        </pc:spChg>
        <pc:spChg chg="add mod ord">
          <ac:chgData name="FRANCESCO VITALE" userId="56429112-25f3-4940-a091-b0dd7dd7b528" providerId="ADAL" clId="{24EE8271-F05E-4F89-BB4B-B8FB2115C066}" dt="2025-04-19T16:16:46.079" v="7864" actId="1036"/>
          <ac:spMkLst>
            <pc:docMk/>
            <pc:sldMk cId="4116848177" sldId="285"/>
            <ac:spMk id="9" creationId="{579A64E6-3239-E9DB-381D-9AFC29BE5598}"/>
          </ac:spMkLst>
        </pc:spChg>
        <pc:spChg chg="add del">
          <ac:chgData name="FRANCESCO VITALE" userId="56429112-25f3-4940-a091-b0dd7dd7b528" providerId="ADAL" clId="{24EE8271-F05E-4F89-BB4B-B8FB2115C066}" dt="2025-04-19T13:34:23.686" v="4305" actId="478"/>
          <ac:spMkLst>
            <pc:docMk/>
            <pc:sldMk cId="4116848177" sldId="285"/>
            <ac:spMk id="10" creationId="{F9F9C58C-7E5D-1122-7978-3B8F67A6D4AA}"/>
          </ac:spMkLst>
        </pc:spChg>
        <pc:spChg chg="add mod">
          <ac:chgData name="FRANCESCO VITALE" userId="56429112-25f3-4940-a091-b0dd7dd7b528" providerId="ADAL" clId="{24EE8271-F05E-4F89-BB4B-B8FB2115C066}" dt="2025-04-19T14:39:02.280" v="7170" actId="1076"/>
          <ac:spMkLst>
            <pc:docMk/>
            <pc:sldMk cId="4116848177" sldId="285"/>
            <ac:spMk id="11" creationId="{E6244493-3D7E-CD09-8405-5E923B05E72B}"/>
          </ac:spMkLst>
        </pc:spChg>
        <pc:spChg chg="add del mod">
          <ac:chgData name="FRANCESCO VITALE" userId="56429112-25f3-4940-a091-b0dd7dd7b528" providerId="ADAL" clId="{24EE8271-F05E-4F89-BB4B-B8FB2115C066}" dt="2025-04-19T13:36:16.348" v="4388" actId="478"/>
          <ac:spMkLst>
            <pc:docMk/>
            <pc:sldMk cId="4116848177" sldId="285"/>
            <ac:spMk id="15" creationId="{F24450C6-350A-BE76-2C44-E4D6FE64E228}"/>
          </ac:spMkLst>
        </pc:spChg>
        <pc:spChg chg="add mod">
          <ac:chgData name="FRANCESCO VITALE" userId="56429112-25f3-4940-a091-b0dd7dd7b528" providerId="ADAL" clId="{24EE8271-F05E-4F89-BB4B-B8FB2115C066}" dt="2025-04-19T14:39:02.280" v="7170" actId="1076"/>
          <ac:spMkLst>
            <pc:docMk/>
            <pc:sldMk cId="4116848177" sldId="285"/>
            <ac:spMk id="16" creationId="{BCF1F202-AD21-E31C-9D9B-BFE465AF47EB}"/>
          </ac:spMkLst>
        </pc:spChg>
        <pc:spChg chg="add mod">
          <ac:chgData name="FRANCESCO VITALE" userId="56429112-25f3-4940-a091-b0dd7dd7b528" providerId="ADAL" clId="{24EE8271-F05E-4F89-BB4B-B8FB2115C066}" dt="2025-04-19T14:39:02.280" v="7170" actId="1076"/>
          <ac:spMkLst>
            <pc:docMk/>
            <pc:sldMk cId="4116848177" sldId="285"/>
            <ac:spMk id="17" creationId="{0D302290-C496-5217-055E-61D6746B2E18}"/>
          </ac:spMkLst>
        </pc:spChg>
        <pc:spChg chg="add mod">
          <ac:chgData name="FRANCESCO VITALE" userId="56429112-25f3-4940-a091-b0dd7dd7b528" providerId="ADAL" clId="{24EE8271-F05E-4F89-BB4B-B8FB2115C066}" dt="2025-04-19T14:39:02.280" v="7170" actId="1076"/>
          <ac:spMkLst>
            <pc:docMk/>
            <pc:sldMk cId="4116848177" sldId="285"/>
            <ac:spMk id="22" creationId="{85200D96-D90D-2A19-7A54-D78116616FA5}"/>
          </ac:spMkLst>
        </pc:spChg>
        <pc:spChg chg="add mod">
          <ac:chgData name="FRANCESCO VITALE" userId="56429112-25f3-4940-a091-b0dd7dd7b528" providerId="ADAL" clId="{24EE8271-F05E-4F89-BB4B-B8FB2115C066}" dt="2025-04-19T14:18:29.902" v="6690" actId="1076"/>
          <ac:spMkLst>
            <pc:docMk/>
            <pc:sldMk cId="4116848177" sldId="285"/>
            <ac:spMk id="23" creationId="{F23AF396-131C-220D-6639-7DBFF174614D}"/>
          </ac:spMkLst>
        </pc:spChg>
        <pc:spChg chg="add mod">
          <ac:chgData name="FRANCESCO VITALE" userId="56429112-25f3-4940-a091-b0dd7dd7b528" providerId="ADAL" clId="{24EE8271-F05E-4F89-BB4B-B8FB2115C066}" dt="2025-04-19T14:20:54.875" v="6720" actId="1076"/>
          <ac:spMkLst>
            <pc:docMk/>
            <pc:sldMk cId="4116848177" sldId="285"/>
            <ac:spMk id="28" creationId="{905333B3-49CD-8C44-5F24-C7CDA83F7FCF}"/>
          </ac:spMkLst>
        </pc:spChg>
        <pc:spChg chg="add mod">
          <ac:chgData name="FRANCESCO VITALE" userId="56429112-25f3-4940-a091-b0dd7dd7b528" providerId="ADAL" clId="{24EE8271-F05E-4F89-BB4B-B8FB2115C066}" dt="2025-04-19T14:39:02.280" v="7170" actId="1076"/>
          <ac:spMkLst>
            <pc:docMk/>
            <pc:sldMk cId="4116848177" sldId="285"/>
            <ac:spMk id="29" creationId="{46A0ACD9-3E5D-077F-27C8-50EC57C3972A}"/>
          </ac:spMkLst>
        </pc:spChg>
        <pc:spChg chg="add mod">
          <ac:chgData name="FRANCESCO VITALE" userId="56429112-25f3-4940-a091-b0dd7dd7b528" providerId="ADAL" clId="{24EE8271-F05E-4F89-BB4B-B8FB2115C066}" dt="2025-04-19T14:39:02.280" v="7170" actId="1076"/>
          <ac:spMkLst>
            <pc:docMk/>
            <pc:sldMk cId="4116848177" sldId="285"/>
            <ac:spMk id="33" creationId="{6E2E0791-01FB-EA47-C652-448E97DDD0DE}"/>
          </ac:spMkLst>
        </pc:spChg>
        <pc:spChg chg="add mod">
          <ac:chgData name="FRANCESCO VITALE" userId="56429112-25f3-4940-a091-b0dd7dd7b528" providerId="ADAL" clId="{24EE8271-F05E-4F89-BB4B-B8FB2115C066}" dt="2025-04-19T14:39:02.280" v="7170" actId="1076"/>
          <ac:spMkLst>
            <pc:docMk/>
            <pc:sldMk cId="4116848177" sldId="285"/>
            <ac:spMk id="34" creationId="{80E9F8D7-CC0E-BE20-34F5-EE9CF56D6728}"/>
          </ac:spMkLst>
        </pc:spChg>
        <pc:spChg chg="add mod">
          <ac:chgData name="FRANCESCO VITALE" userId="56429112-25f3-4940-a091-b0dd7dd7b528" providerId="ADAL" clId="{24EE8271-F05E-4F89-BB4B-B8FB2115C066}" dt="2025-04-19T14:28:09.016" v="6895" actId="1076"/>
          <ac:spMkLst>
            <pc:docMk/>
            <pc:sldMk cId="4116848177" sldId="285"/>
            <ac:spMk id="37" creationId="{937369EF-C5C2-C8B2-4EA3-02D0447D01DB}"/>
          </ac:spMkLst>
        </pc:spChg>
        <pc:spChg chg="add mod">
          <ac:chgData name="FRANCESCO VITALE" userId="56429112-25f3-4940-a091-b0dd7dd7b528" providerId="ADAL" clId="{24EE8271-F05E-4F89-BB4B-B8FB2115C066}" dt="2025-04-19T14:29:58.778" v="6929" actId="1076"/>
          <ac:spMkLst>
            <pc:docMk/>
            <pc:sldMk cId="4116848177" sldId="285"/>
            <ac:spMk id="38" creationId="{8442B9D1-B15F-BE52-E48E-D895E7CF9254}"/>
          </ac:spMkLst>
        </pc:spChg>
        <pc:spChg chg="add mod">
          <ac:chgData name="FRANCESCO VITALE" userId="56429112-25f3-4940-a091-b0dd7dd7b528" providerId="ADAL" clId="{24EE8271-F05E-4F89-BB4B-B8FB2115C066}" dt="2025-04-19T14:39:02.280" v="7170" actId="1076"/>
          <ac:spMkLst>
            <pc:docMk/>
            <pc:sldMk cId="4116848177" sldId="285"/>
            <ac:spMk id="42" creationId="{D14B9703-35E9-224D-9822-C0A355B71688}"/>
          </ac:spMkLst>
        </pc:spChg>
        <pc:spChg chg="add mod">
          <ac:chgData name="FRANCESCO VITALE" userId="56429112-25f3-4940-a091-b0dd7dd7b528" providerId="ADAL" clId="{24EE8271-F05E-4F89-BB4B-B8FB2115C066}" dt="2025-04-19T14:39:02.280" v="7170" actId="1076"/>
          <ac:spMkLst>
            <pc:docMk/>
            <pc:sldMk cId="4116848177" sldId="285"/>
            <ac:spMk id="44" creationId="{B0E04FD0-51C6-0AF8-7B61-CC3366AB0BB6}"/>
          </ac:spMkLst>
        </pc:spChg>
        <pc:picChg chg="add del mod">
          <ac:chgData name="FRANCESCO VITALE" userId="56429112-25f3-4940-a091-b0dd7dd7b528" providerId="ADAL" clId="{24EE8271-F05E-4F89-BB4B-B8FB2115C066}" dt="2025-04-19T14:22:24.357" v="6761" actId="1076"/>
          <ac:picMkLst>
            <pc:docMk/>
            <pc:sldMk cId="4116848177" sldId="285"/>
            <ac:picMk id="5" creationId="{3051B321-1312-3FC6-8BC7-11736B6D3256}"/>
          </ac:picMkLst>
        </pc:picChg>
        <pc:picChg chg="del">
          <ac:chgData name="FRANCESCO VITALE" userId="56429112-25f3-4940-a091-b0dd7dd7b528" providerId="ADAL" clId="{24EE8271-F05E-4F89-BB4B-B8FB2115C066}" dt="2025-04-19T13:28:19.856" v="4289" actId="478"/>
          <ac:picMkLst>
            <pc:docMk/>
            <pc:sldMk cId="4116848177" sldId="285"/>
            <ac:picMk id="7" creationId="{993296BB-798C-6B0C-61E4-2D6DB489FC4B}"/>
          </ac:picMkLst>
        </pc:picChg>
        <pc:cxnChg chg="add mod">
          <ac:chgData name="FRANCESCO VITALE" userId="56429112-25f3-4940-a091-b0dd7dd7b528" providerId="ADAL" clId="{24EE8271-F05E-4F89-BB4B-B8FB2115C066}" dt="2025-04-19T13:36:30.043" v="4393" actId="14100"/>
          <ac:cxnSpMkLst>
            <pc:docMk/>
            <pc:sldMk cId="4116848177" sldId="285"/>
            <ac:cxnSpMk id="13" creationId="{CE0A4D72-28AF-4C92-BF51-BFAC18AAD2FC}"/>
          </ac:cxnSpMkLst>
        </pc:cxnChg>
        <pc:cxnChg chg="add mod">
          <ac:chgData name="FRANCESCO VITALE" userId="56429112-25f3-4940-a091-b0dd7dd7b528" providerId="ADAL" clId="{24EE8271-F05E-4F89-BB4B-B8FB2115C066}" dt="2025-04-19T13:37:15.693" v="4586" actId="14100"/>
          <ac:cxnSpMkLst>
            <pc:docMk/>
            <pc:sldMk cId="4116848177" sldId="285"/>
            <ac:cxnSpMk id="19" creationId="{E011AE8F-E7E8-05F5-4A5E-65C8AC2F8864}"/>
          </ac:cxnSpMkLst>
        </pc:cxnChg>
        <pc:cxnChg chg="add mod">
          <ac:chgData name="FRANCESCO VITALE" userId="56429112-25f3-4940-a091-b0dd7dd7b528" providerId="ADAL" clId="{24EE8271-F05E-4F89-BB4B-B8FB2115C066}" dt="2025-04-19T14:20:29.468" v="6718" actId="14100"/>
          <ac:cxnSpMkLst>
            <pc:docMk/>
            <pc:sldMk cId="4116848177" sldId="285"/>
            <ac:cxnSpMk id="24" creationId="{AACA6653-F593-C2A4-51C2-F76194304354}"/>
          </ac:cxnSpMkLst>
        </pc:cxnChg>
        <pc:cxnChg chg="add mod">
          <ac:chgData name="FRANCESCO VITALE" userId="56429112-25f3-4940-a091-b0dd7dd7b528" providerId="ADAL" clId="{24EE8271-F05E-4F89-BB4B-B8FB2115C066}" dt="2025-04-19T14:21:03.197" v="6725" actId="14100"/>
          <ac:cxnSpMkLst>
            <pc:docMk/>
            <pc:sldMk cId="4116848177" sldId="285"/>
            <ac:cxnSpMk id="30" creationId="{B070EA17-B9EF-305A-FB38-2F585FE8BF90}"/>
          </ac:cxnSpMkLst>
        </pc:cxnChg>
        <pc:cxnChg chg="add mod">
          <ac:chgData name="FRANCESCO VITALE" userId="56429112-25f3-4940-a091-b0dd7dd7b528" providerId="ADAL" clId="{24EE8271-F05E-4F89-BB4B-B8FB2115C066}" dt="2025-04-19T14:23:19.287" v="6767" actId="14100"/>
          <ac:cxnSpMkLst>
            <pc:docMk/>
            <pc:sldMk cId="4116848177" sldId="285"/>
            <ac:cxnSpMk id="35" creationId="{3D842A92-5F82-A06A-D12D-9798E97C8C8B}"/>
          </ac:cxnSpMkLst>
        </pc:cxnChg>
        <pc:cxnChg chg="add mod">
          <ac:chgData name="FRANCESCO VITALE" userId="56429112-25f3-4940-a091-b0dd7dd7b528" providerId="ADAL" clId="{24EE8271-F05E-4F89-BB4B-B8FB2115C066}" dt="2025-04-19T14:29:58.778" v="6929" actId="1076"/>
          <ac:cxnSpMkLst>
            <pc:docMk/>
            <pc:sldMk cId="4116848177" sldId="285"/>
            <ac:cxnSpMk id="39" creationId="{92EB8BF6-B348-CB80-B38B-4FDA929C861E}"/>
          </ac:cxnSpMkLst>
        </pc:cxnChg>
        <pc:cxnChg chg="add mod">
          <ac:chgData name="FRANCESCO VITALE" userId="56429112-25f3-4940-a091-b0dd7dd7b528" providerId="ADAL" clId="{24EE8271-F05E-4F89-BB4B-B8FB2115C066}" dt="2025-04-19T14:30:14.175" v="6944" actId="14100"/>
          <ac:cxnSpMkLst>
            <pc:docMk/>
            <pc:sldMk cId="4116848177" sldId="285"/>
            <ac:cxnSpMk id="43" creationId="{88DAEB44-1BDE-927D-E208-8F78EE9CEC0C}"/>
          </ac:cxnSpMkLst>
        </pc:cxnChg>
      </pc:sldChg>
      <pc:sldChg chg="new del">
        <pc:chgData name="FRANCESCO VITALE" userId="56429112-25f3-4940-a091-b0dd7dd7b528" providerId="ADAL" clId="{24EE8271-F05E-4F89-BB4B-B8FB2115C066}" dt="2025-04-19T13:38:46.145" v="4589" actId="47"/>
        <pc:sldMkLst>
          <pc:docMk/>
          <pc:sldMk cId="331496443" sldId="286"/>
        </pc:sldMkLst>
      </pc:sldChg>
      <pc:sldChg chg="addSp delSp modSp add mod">
        <pc:chgData name="FRANCESCO VITALE" userId="56429112-25f3-4940-a091-b0dd7dd7b528" providerId="ADAL" clId="{24EE8271-F05E-4F89-BB4B-B8FB2115C066}" dt="2025-04-19T14:34:05.476" v="7029" actId="14100"/>
        <pc:sldMkLst>
          <pc:docMk/>
          <pc:sldMk cId="747417459" sldId="287"/>
        </pc:sldMkLst>
        <pc:spChg chg="mod">
          <ac:chgData name="FRANCESCO VITALE" userId="56429112-25f3-4940-a091-b0dd7dd7b528" providerId="ADAL" clId="{24EE8271-F05E-4F89-BB4B-B8FB2115C066}" dt="2025-04-19T13:40:51.499" v="4623" actId="20577"/>
          <ac:spMkLst>
            <pc:docMk/>
            <pc:sldMk cId="747417459" sldId="287"/>
            <ac:spMk id="2" creationId="{26C55405-8AC9-AE3E-A8AA-7463BEECF83E}"/>
          </ac:spMkLst>
        </pc:spChg>
        <pc:spChg chg="add mod">
          <ac:chgData name="FRANCESCO VITALE" userId="56429112-25f3-4940-a091-b0dd7dd7b528" providerId="ADAL" clId="{24EE8271-F05E-4F89-BB4B-B8FB2115C066}" dt="2025-04-19T14:20:08.760" v="6709" actId="20577"/>
          <ac:spMkLst>
            <pc:docMk/>
            <pc:sldMk cId="747417459" sldId="287"/>
            <ac:spMk id="3" creationId="{EAE670C0-2D96-03B3-509E-FCA186AE85A6}"/>
          </ac:spMkLst>
        </pc:spChg>
        <pc:spChg chg="add mod">
          <ac:chgData name="FRANCESCO VITALE" userId="56429112-25f3-4940-a091-b0dd7dd7b528" providerId="ADAL" clId="{24EE8271-F05E-4F89-BB4B-B8FB2115C066}" dt="2025-04-19T13:53:52.861" v="5471" actId="1076"/>
          <ac:spMkLst>
            <pc:docMk/>
            <pc:sldMk cId="747417459" sldId="287"/>
            <ac:spMk id="7" creationId="{A5620D1B-233B-9012-B4AF-E94C7D214242}"/>
          </ac:spMkLst>
        </pc:spChg>
        <pc:spChg chg="add del mod">
          <ac:chgData name="FRANCESCO VITALE" userId="56429112-25f3-4940-a091-b0dd7dd7b528" providerId="ADAL" clId="{24EE8271-F05E-4F89-BB4B-B8FB2115C066}" dt="2025-04-19T13:49:56.146" v="5376" actId="478"/>
          <ac:spMkLst>
            <pc:docMk/>
            <pc:sldMk cId="747417459" sldId="287"/>
            <ac:spMk id="8" creationId="{EB9C40EB-94E4-A7BF-B5F3-96A910033CBA}"/>
          </ac:spMkLst>
        </pc:spChg>
        <pc:spChg chg="del">
          <ac:chgData name="FRANCESCO VITALE" userId="56429112-25f3-4940-a091-b0dd7dd7b528" providerId="ADAL" clId="{24EE8271-F05E-4F89-BB4B-B8FB2115C066}" dt="2025-04-19T13:38:57.397" v="4610" actId="478"/>
          <ac:spMkLst>
            <pc:docMk/>
            <pc:sldMk cId="747417459" sldId="287"/>
            <ac:spMk id="9" creationId="{34689415-15CA-3C24-EFDF-D5B5E6E180BA}"/>
          </ac:spMkLst>
        </pc:spChg>
        <pc:spChg chg="add mod">
          <ac:chgData name="FRANCESCO VITALE" userId="56429112-25f3-4940-a091-b0dd7dd7b528" providerId="ADAL" clId="{24EE8271-F05E-4F89-BB4B-B8FB2115C066}" dt="2025-04-19T13:53:52.861" v="5471" actId="1076"/>
          <ac:spMkLst>
            <pc:docMk/>
            <pc:sldMk cId="747417459" sldId="287"/>
            <ac:spMk id="10" creationId="{41D31049-A0DB-451D-FEF4-B6B5ECEDF646}"/>
          </ac:spMkLst>
        </pc:spChg>
        <pc:spChg chg="del">
          <ac:chgData name="FRANCESCO VITALE" userId="56429112-25f3-4940-a091-b0dd7dd7b528" providerId="ADAL" clId="{24EE8271-F05E-4F89-BB4B-B8FB2115C066}" dt="2025-04-19T13:38:57.397" v="4610" actId="478"/>
          <ac:spMkLst>
            <pc:docMk/>
            <pc:sldMk cId="747417459" sldId="287"/>
            <ac:spMk id="11" creationId="{F74D3D1D-86AC-A8BE-8725-E2015C43E0BE}"/>
          </ac:spMkLst>
        </pc:spChg>
        <pc:spChg chg="del">
          <ac:chgData name="FRANCESCO VITALE" userId="56429112-25f3-4940-a091-b0dd7dd7b528" providerId="ADAL" clId="{24EE8271-F05E-4F89-BB4B-B8FB2115C066}" dt="2025-04-19T13:38:57.397" v="4610" actId="478"/>
          <ac:spMkLst>
            <pc:docMk/>
            <pc:sldMk cId="747417459" sldId="287"/>
            <ac:spMk id="16" creationId="{6E630177-9F3C-1BA0-2887-DF50A3DBF0DA}"/>
          </ac:spMkLst>
        </pc:spChg>
        <pc:spChg chg="del">
          <ac:chgData name="FRANCESCO VITALE" userId="56429112-25f3-4940-a091-b0dd7dd7b528" providerId="ADAL" clId="{24EE8271-F05E-4F89-BB4B-B8FB2115C066}" dt="2025-04-19T13:38:57.397" v="4610" actId="478"/>
          <ac:spMkLst>
            <pc:docMk/>
            <pc:sldMk cId="747417459" sldId="287"/>
            <ac:spMk id="17" creationId="{071BCE0B-A039-3B1A-3C38-DC5F8BBE7EBB}"/>
          </ac:spMkLst>
        </pc:spChg>
        <pc:spChg chg="add mod">
          <ac:chgData name="FRANCESCO VITALE" userId="56429112-25f3-4940-a091-b0dd7dd7b528" providerId="ADAL" clId="{24EE8271-F05E-4F89-BB4B-B8FB2115C066}" dt="2025-04-19T13:53:52.861" v="5471" actId="1076"/>
          <ac:spMkLst>
            <pc:docMk/>
            <pc:sldMk cId="747417459" sldId="287"/>
            <ac:spMk id="18" creationId="{82C30E55-F61F-47A2-B8C9-11015955E834}"/>
          </ac:spMkLst>
        </pc:spChg>
        <pc:spChg chg="add mod">
          <ac:chgData name="FRANCESCO VITALE" userId="56429112-25f3-4940-a091-b0dd7dd7b528" providerId="ADAL" clId="{24EE8271-F05E-4F89-BB4B-B8FB2115C066}" dt="2025-04-19T13:53:52.861" v="5471" actId="1076"/>
          <ac:spMkLst>
            <pc:docMk/>
            <pc:sldMk cId="747417459" sldId="287"/>
            <ac:spMk id="20" creationId="{964CEEA6-631A-4763-7CC9-D8E7A9F2826F}"/>
          </ac:spMkLst>
        </pc:spChg>
        <pc:spChg chg="add mod">
          <ac:chgData name="FRANCESCO VITALE" userId="56429112-25f3-4940-a091-b0dd7dd7b528" providerId="ADAL" clId="{24EE8271-F05E-4F89-BB4B-B8FB2115C066}" dt="2025-04-19T13:53:52.861" v="5471" actId="1076"/>
          <ac:spMkLst>
            <pc:docMk/>
            <pc:sldMk cId="747417459" sldId="287"/>
            <ac:spMk id="27" creationId="{ECCE65B7-37C2-CF15-C8CD-BC086EF9E652}"/>
          </ac:spMkLst>
        </pc:spChg>
        <pc:spChg chg="add mod">
          <ac:chgData name="FRANCESCO VITALE" userId="56429112-25f3-4940-a091-b0dd7dd7b528" providerId="ADAL" clId="{24EE8271-F05E-4F89-BB4B-B8FB2115C066}" dt="2025-04-19T13:53:52.861" v="5471" actId="1076"/>
          <ac:spMkLst>
            <pc:docMk/>
            <pc:sldMk cId="747417459" sldId="287"/>
            <ac:spMk id="30" creationId="{D9EE5367-0054-AE2C-80B9-B04FFB46D6A7}"/>
          </ac:spMkLst>
        </pc:spChg>
        <pc:spChg chg="add mod">
          <ac:chgData name="FRANCESCO VITALE" userId="56429112-25f3-4940-a091-b0dd7dd7b528" providerId="ADAL" clId="{24EE8271-F05E-4F89-BB4B-B8FB2115C066}" dt="2025-04-19T13:52:47.526" v="5446" actId="20577"/>
          <ac:spMkLst>
            <pc:docMk/>
            <pc:sldMk cId="747417459" sldId="287"/>
            <ac:spMk id="31" creationId="{F9FD0F99-AA54-1E18-6246-0FB101D6049D}"/>
          </ac:spMkLst>
        </pc:spChg>
        <pc:spChg chg="add mod">
          <ac:chgData name="FRANCESCO VITALE" userId="56429112-25f3-4940-a091-b0dd7dd7b528" providerId="ADAL" clId="{24EE8271-F05E-4F89-BB4B-B8FB2115C066}" dt="2025-04-19T13:53:52.861" v="5471" actId="1076"/>
          <ac:spMkLst>
            <pc:docMk/>
            <pc:sldMk cId="747417459" sldId="287"/>
            <ac:spMk id="35" creationId="{594368E5-24CA-0908-5D8F-78103CC5B919}"/>
          </ac:spMkLst>
        </pc:spChg>
        <pc:spChg chg="add mod">
          <ac:chgData name="FRANCESCO VITALE" userId="56429112-25f3-4940-a091-b0dd7dd7b528" providerId="ADAL" clId="{24EE8271-F05E-4F89-BB4B-B8FB2115C066}" dt="2025-04-19T13:53:52.861" v="5471" actId="1076"/>
          <ac:spMkLst>
            <pc:docMk/>
            <pc:sldMk cId="747417459" sldId="287"/>
            <ac:spMk id="38" creationId="{FBCA49EA-A287-F824-BA16-716CB9F42CCE}"/>
          </ac:spMkLst>
        </pc:spChg>
        <pc:spChg chg="add mod">
          <ac:chgData name="FRANCESCO VITALE" userId="56429112-25f3-4940-a091-b0dd7dd7b528" providerId="ADAL" clId="{24EE8271-F05E-4F89-BB4B-B8FB2115C066}" dt="2025-04-19T13:53:52.861" v="5471" actId="1076"/>
          <ac:spMkLst>
            <pc:docMk/>
            <pc:sldMk cId="747417459" sldId="287"/>
            <ac:spMk id="42" creationId="{AD04559B-063D-ED97-9016-16F9A43583FD}"/>
          </ac:spMkLst>
        </pc:spChg>
        <pc:spChg chg="add mod">
          <ac:chgData name="FRANCESCO VITALE" userId="56429112-25f3-4940-a091-b0dd7dd7b528" providerId="ADAL" clId="{24EE8271-F05E-4F89-BB4B-B8FB2115C066}" dt="2025-04-19T13:53:52.861" v="5471" actId="1076"/>
          <ac:spMkLst>
            <pc:docMk/>
            <pc:sldMk cId="747417459" sldId="287"/>
            <ac:spMk id="43" creationId="{950CFC98-C60F-05EC-F1A6-4D952135742D}"/>
          </ac:spMkLst>
        </pc:spChg>
        <pc:spChg chg="add mod">
          <ac:chgData name="FRANCESCO VITALE" userId="56429112-25f3-4940-a091-b0dd7dd7b528" providerId="ADAL" clId="{24EE8271-F05E-4F89-BB4B-B8FB2115C066}" dt="2025-04-19T13:53:34.039" v="5467" actId="20577"/>
          <ac:spMkLst>
            <pc:docMk/>
            <pc:sldMk cId="747417459" sldId="287"/>
            <ac:spMk id="47" creationId="{B2474CA6-6BA3-8C72-F0BF-D947FFD6BE52}"/>
          </ac:spMkLst>
        </pc:spChg>
        <pc:spChg chg="add mod">
          <ac:chgData name="FRANCESCO VITALE" userId="56429112-25f3-4940-a091-b0dd7dd7b528" providerId="ADAL" clId="{24EE8271-F05E-4F89-BB4B-B8FB2115C066}" dt="2025-04-19T13:56:41.385" v="5495" actId="1076"/>
          <ac:spMkLst>
            <pc:docMk/>
            <pc:sldMk cId="747417459" sldId="287"/>
            <ac:spMk id="50" creationId="{D5DD801F-8FA2-8EFE-B537-F1E3EDB18AC0}"/>
          </ac:spMkLst>
        </pc:spChg>
        <pc:spChg chg="add mod">
          <ac:chgData name="FRANCESCO VITALE" userId="56429112-25f3-4940-a091-b0dd7dd7b528" providerId="ADAL" clId="{24EE8271-F05E-4F89-BB4B-B8FB2115C066}" dt="2025-04-19T14:34:05.476" v="7029" actId="14100"/>
          <ac:spMkLst>
            <pc:docMk/>
            <pc:sldMk cId="747417459" sldId="287"/>
            <ac:spMk id="51" creationId="{D063AA9E-DD4A-515D-086E-174DBC56B2E1}"/>
          </ac:spMkLst>
        </pc:spChg>
        <pc:picChg chg="del">
          <ac:chgData name="FRANCESCO VITALE" userId="56429112-25f3-4940-a091-b0dd7dd7b528" providerId="ADAL" clId="{24EE8271-F05E-4F89-BB4B-B8FB2115C066}" dt="2025-04-19T13:38:57.397" v="4610" actId="478"/>
          <ac:picMkLst>
            <pc:docMk/>
            <pc:sldMk cId="747417459" sldId="287"/>
            <ac:picMk id="5" creationId="{CC054D9C-9635-54D3-623B-D12A3EE0761F}"/>
          </ac:picMkLst>
        </pc:picChg>
        <pc:picChg chg="add mod">
          <ac:chgData name="FRANCESCO VITALE" userId="56429112-25f3-4940-a091-b0dd7dd7b528" providerId="ADAL" clId="{24EE8271-F05E-4F89-BB4B-B8FB2115C066}" dt="2025-04-19T13:53:21.448" v="5460" actId="1076"/>
          <ac:picMkLst>
            <pc:docMk/>
            <pc:sldMk cId="747417459" sldId="287"/>
            <ac:picMk id="6" creationId="{1CFE9EBD-9F0A-21DD-2C32-A888A9FAF562}"/>
          </ac:picMkLst>
        </pc:picChg>
        <pc:picChg chg="add mod">
          <ac:chgData name="FRANCESCO VITALE" userId="56429112-25f3-4940-a091-b0dd7dd7b528" providerId="ADAL" clId="{24EE8271-F05E-4F89-BB4B-B8FB2115C066}" dt="2025-04-19T14:33:47.772" v="6975" actId="1076"/>
          <ac:picMkLst>
            <pc:docMk/>
            <pc:sldMk cId="747417459" sldId="287"/>
            <ac:picMk id="49" creationId="{AD626A4F-A07D-F262-B9B1-3C3839D91C38}"/>
          </ac:picMkLst>
        </pc:picChg>
        <pc:cxnChg chg="add mod">
          <ac:chgData name="FRANCESCO VITALE" userId="56429112-25f3-4940-a091-b0dd7dd7b528" providerId="ADAL" clId="{24EE8271-F05E-4F89-BB4B-B8FB2115C066}" dt="2025-04-19T13:51:23.854" v="5417" actId="1076"/>
          <ac:cxnSpMkLst>
            <pc:docMk/>
            <pc:sldMk cId="747417459" sldId="287"/>
            <ac:cxnSpMk id="12" creationId="{B2EAF355-E704-2922-A27F-411A792BD995}"/>
          </ac:cxnSpMkLst>
        </pc:cxnChg>
        <pc:cxnChg chg="del mod">
          <ac:chgData name="FRANCESCO VITALE" userId="56429112-25f3-4940-a091-b0dd7dd7b528" providerId="ADAL" clId="{24EE8271-F05E-4F89-BB4B-B8FB2115C066}" dt="2025-04-19T13:38:57.397" v="4610" actId="478"/>
          <ac:cxnSpMkLst>
            <pc:docMk/>
            <pc:sldMk cId="747417459" sldId="287"/>
            <ac:cxnSpMk id="13" creationId="{070EB42B-02ED-BE69-F4C2-5F0BF36881AA}"/>
          </ac:cxnSpMkLst>
        </pc:cxnChg>
        <pc:cxnChg chg="del mod">
          <ac:chgData name="FRANCESCO VITALE" userId="56429112-25f3-4940-a091-b0dd7dd7b528" providerId="ADAL" clId="{24EE8271-F05E-4F89-BB4B-B8FB2115C066}" dt="2025-04-19T13:38:57.397" v="4610" actId="478"/>
          <ac:cxnSpMkLst>
            <pc:docMk/>
            <pc:sldMk cId="747417459" sldId="287"/>
            <ac:cxnSpMk id="19" creationId="{943AA356-7BEB-5A4E-4B88-86D8BF25DF4F}"/>
          </ac:cxnSpMkLst>
        </pc:cxnChg>
        <pc:cxnChg chg="add mod">
          <ac:chgData name="FRANCESCO VITALE" userId="56429112-25f3-4940-a091-b0dd7dd7b528" providerId="ADAL" clId="{24EE8271-F05E-4F89-BB4B-B8FB2115C066}" dt="2025-04-19T13:51:46.807" v="5424" actId="14100"/>
          <ac:cxnSpMkLst>
            <pc:docMk/>
            <pc:sldMk cId="747417459" sldId="287"/>
            <ac:cxnSpMk id="23" creationId="{05AA9B5D-54D3-9098-B0D8-E046773315BC}"/>
          </ac:cxnSpMkLst>
        </pc:cxnChg>
        <pc:cxnChg chg="add mod">
          <ac:chgData name="FRANCESCO VITALE" userId="56429112-25f3-4940-a091-b0dd7dd7b528" providerId="ADAL" clId="{24EE8271-F05E-4F89-BB4B-B8FB2115C066}" dt="2025-04-19T13:52:15.300" v="5430" actId="14100"/>
          <ac:cxnSpMkLst>
            <pc:docMk/>
            <pc:sldMk cId="747417459" sldId="287"/>
            <ac:cxnSpMk id="26" creationId="{B528A330-8F10-F768-38E5-F905639999CA}"/>
          </ac:cxnSpMkLst>
        </pc:cxnChg>
        <pc:cxnChg chg="add mod">
          <ac:chgData name="FRANCESCO VITALE" userId="56429112-25f3-4940-a091-b0dd7dd7b528" providerId="ADAL" clId="{24EE8271-F05E-4F89-BB4B-B8FB2115C066}" dt="2025-04-19T13:52:46.024" v="5445" actId="14100"/>
          <ac:cxnSpMkLst>
            <pc:docMk/>
            <pc:sldMk cId="747417459" sldId="287"/>
            <ac:cxnSpMk id="32" creationId="{AC8A10BE-3194-719B-AD26-3F5F72E014C4}"/>
          </ac:cxnSpMkLst>
        </pc:cxnChg>
        <pc:cxnChg chg="add mod">
          <ac:chgData name="FRANCESCO VITALE" userId="56429112-25f3-4940-a091-b0dd7dd7b528" providerId="ADAL" clId="{24EE8271-F05E-4F89-BB4B-B8FB2115C066}" dt="2025-04-19T13:53:01.464" v="5449" actId="14100"/>
          <ac:cxnSpMkLst>
            <pc:docMk/>
            <pc:sldMk cId="747417459" sldId="287"/>
            <ac:cxnSpMk id="39" creationId="{A872805E-3596-C363-7543-A8280D422EA2}"/>
          </ac:cxnSpMkLst>
        </pc:cxnChg>
        <pc:cxnChg chg="add mod">
          <ac:chgData name="FRANCESCO VITALE" userId="56429112-25f3-4940-a091-b0dd7dd7b528" providerId="ADAL" clId="{24EE8271-F05E-4F89-BB4B-B8FB2115C066}" dt="2025-04-19T13:53:02.480" v="5450"/>
          <ac:cxnSpMkLst>
            <pc:docMk/>
            <pc:sldMk cId="747417459" sldId="287"/>
            <ac:cxnSpMk id="41" creationId="{54BC5C98-F6BC-5A69-A833-7E8F68B031C1}"/>
          </ac:cxnSpMkLst>
        </pc:cxnChg>
        <pc:cxnChg chg="add mod">
          <ac:chgData name="FRANCESCO VITALE" userId="56429112-25f3-4940-a091-b0dd7dd7b528" providerId="ADAL" clId="{24EE8271-F05E-4F89-BB4B-B8FB2115C066}" dt="2025-04-19T13:53:30.258" v="5464" actId="14100"/>
          <ac:cxnSpMkLst>
            <pc:docMk/>
            <pc:sldMk cId="747417459" sldId="287"/>
            <ac:cxnSpMk id="44" creationId="{52C5D487-C26D-6D0A-4F3D-0A4652C1D71E}"/>
          </ac:cxnSpMkLst>
        </pc:cxnChg>
      </pc:sldChg>
      <pc:sldChg chg="addSp delSp modSp add mod">
        <pc:chgData name="FRANCESCO VITALE" userId="56429112-25f3-4940-a091-b0dd7dd7b528" providerId="ADAL" clId="{24EE8271-F05E-4F89-BB4B-B8FB2115C066}" dt="2025-04-19T14:34:17.712" v="7030" actId="1076"/>
        <pc:sldMkLst>
          <pc:docMk/>
          <pc:sldMk cId="1935031819" sldId="288"/>
        </pc:sldMkLst>
        <pc:spChg chg="mod">
          <ac:chgData name="FRANCESCO VITALE" userId="56429112-25f3-4940-a091-b0dd7dd7b528" providerId="ADAL" clId="{24EE8271-F05E-4F89-BB4B-B8FB2115C066}" dt="2025-04-19T13:57:31.780" v="5559" actId="20577"/>
          <ac:spMkLst>
            <pc:docMk/>
            <pc:sldMk cId="1935031819" sldId="288"/>
            <ac:spMk id="2" creationId="{D17B6436-2A72-7D02-4805-D977C0D44253}"/>
          </ac:spMkLst>
        </pc:spChg>
        <pc:spChg chg="mod">
          <ac:chgData name="FRANCESCO VITALE" userId="56429112-25f3-4940-a091-b0dd7dd7b528" providerId="ADAL" clId="{24EE8271-F05E-4F89-BB4B-B8FB2115C066}" dt="2025-04-19T14:04:09.118" v="6135" actId="20577"/>
          <ac:spMkLst>
            <pc:docMk/>
            <pc:sldMk cId="1935031819" sldId="288"/>
            <ac:spMk id="3" creationId="{907DED82-AEFD-B0ED-5A80-6357FBDB99E5}"/>
          </ac:spMkLst>
        </pc:spChg>
        <pc:spChg chg="del">
          <ac:chgData name="FRANCESCO VITALE" userId="56429112-25f3-4940-a091-b0dd7dd7b528" providerId="ADAL" clId="{24EE8271-F05E-4F89-BB4B-B8FB2115C066}" dt="2025-04-19T13:58:09.734" v="5653" actId="478"/>
          <ac:spMkLst>
            <pc:docMk/>
            <pc:sldMk cId="1935031819" sldId="288"/>
            <ac:spMk id="7" creationId="{52844E72-4F8F-01C0-081F-9F4AC3569C6E}"/>
          </ac:spMkLst>
        </pc:spChg>
        <pc:spChg chg="add mod">
          <ac:chgData name="FRANCESCO VITALE" userId="56429112-25f3-4940-a091-b0dd7dd7b528" providerId="ADAL" clId="{24EE8271-F05E-4F89-BB4B-B8FB2115C066}" dt="2025-04-19T14:09:05.148" v="6312" actId="1076"/>
          <ac:spMkLst>
            <pc:docMk/>
            <pc:sldMk cId="1935031819" sldId="288"/>
            <ac:spMk id="8" creationId="{03F245AE-04CA-1E29-8B33-EE593D8542F2}"/>
          </ac:spMkLst>
        </pc:spChg>
        <pc:spChg chg="add mod">
          <ac:chgData name="FRANCESCO VITALE" userId="56429112-25f3-4940-a091-b0dd7dd7b528" providerId="ADAL" clId="{24EE8271-F05E-4F89-BB4B-B8FB2115C066}" dt="2025-04-19T14:09:05.148" v="6312" actId="1076"/>
          <ac:spMkLst>
            <pc:docMk/>
            <pc:sldMk cId="1935031819" sldId="288"/>
            <ac:spMk id="9" creationId="{E910C583-F8AA-982D-3AFC-9C05433DBB37}"/>
          </ac:spMkLst>
        </pc:spChg>
        <pc:spChg chg="del">
          <ac:chgData name="FRANCESCO VITALE" userId="56429112-25f3-4940-a091-b0dd7dd7b528" providerId="ADAL" clId="{24EE8271-F05E-4F89-BB4B-B8FB2115C066}" dt="2025-04-19T13:58:09.734" v="5653" actId="478"/>
          <ac:spMkLst>
            <pc:docMk/>
            <pc:sldMk cId="1935031819" sldId="288"/>
            <ac:spMk id="10" creationId="{496BDFDD-AE0F-09EE-AF69-91D93F1C63ED}"/>
          </ac:spMkLst>
        </pc:spChg>
        <pc:spChg chg="add mod">
          <ac:chgData name="FRANCESCO VITALE" userId="56429112-25f3-4940-a091-b0dd7dd7b528" providerId="ADAL" clId="{24EE8271-F05E-4F89-BB4B-B8FB2115C066}" dt="2025-04-19T14:09:05.148" v="6312" actId="1076"/>
          <ac:spMkLst>
            <pc:docMk/>
            <pc:sldMk cId="1935031819" sldId="288"/>
            <ac:spMk id="16" creationId="{AB5C3D8B-94BF-03C9-2E8D-A842B79322F6}"/>
          </ac:spMkLst>
        </pc:spChg>
        <pc:spChg chg="del">
          <ac:chgData name="FRANCESCO VITALE" userId="56429112-25f3-4940-a091-b0dd7dd7b528" providerId="ADAL" clId="{24EE8271-F05E-4F89-BB4B-B8FB2115C066}" dt="2025-04-19T13:58:09.734" v="5653" actId="478"/>
          <ac:spMkLst>
            <pc:docMk/>
            <pc:sldMk cId="1935031819" sldId="288"/>
            <ac:spMk id="18" creationId="{95CD979F-1E28-4B18-4B66-AA1D5BA787EA}"/>
          </ac:spMkLst>
        </pc:spChg>
        <pc:spChg chg="del">
          <ac:chgData name="FRANCESCO VITALE" userId="56429112-25f3-4940-a091-b0dd7dd7b528" providerId="ADAL" clId="{24EE8271-F05E-4F89-BB4B-B8FB2115C066}" dt="2025-04-19T13:58:09.734" v="5653" actId="478"/>
          <ac:spMkLst>
            <pc:docMk/>
            <pc:sldMk cId="1935031819" sldId="288"/>
            <ac:spMk id="20" creationId="{09B61592-0A73-6AEC-32FA-BF7434548BC6}"/>
          </ac:spMkLst>
        </pc:spChg>
        <pc:spChg chg="add mod">
          <ac:chgData name="FRANCESCO VITALE" userId="56429112-25f3-4940-a091-b0dd7dd7b528" providerId="ADAL" clId="{24EE8271-F05E-4F89-BB4B-B8FB2115C066}" dt="2025-04-19T14:34:17.712" v="7030" actId="1076"/>
          <ac:spMkLst>
            <pc:docMk/>
            <pc:sldMk cId="1935031819" sldId="288"/>
            <ac:spMk id="28" creationId="{9D5D5730-0C42-42BE-3A6F-ED0B591A3A98}"/>
          </ac:spMkLst>
        </pc:spChg>
        <pc:spChg chg="del">
          <ac:chgData name="FRANCESCO VITALE" userId="56429112-25f3-4940-a091-b0dd7dd7b528" providerId="ADAL" clId="{24EE8271-F05E-4F89-BB4B-B8FB2115C066}" dt="2025-04-19T13:58:09.734" v="5653" actId="478"/>
          <ac:spMkLst>
            <pc:docMk/>
            <pc:sldMk cId="1935031819" sldId="288"/>
            <ac:spMk id="30" creationId="{0CF42DF8-204B-5C44-AA20-E042EC62FD59}"/>
          </ac:spMkLst>
        </pc:spChg>
        <pc:spChg chg="del">
          <ac:chgData name="FRANCESCO VITALE" userId="56429112-25f3-4940-a091-b0dd7dd7b528" providerId="ADAL" clId="{24EE8271-F05E-4F89-BB4B-B8FB2115C066}" dt="2025-04-19T13:58:09.734" v="5653" actId="478"/>
          <ac:spMkLst>
            <pc:docMk/>
            <pc:sldMk cId="1935031819" sldId="288"/>
            <ac:spMk id="35" creationId="{5E55D728-EFFA-BFC8-0644-2A8FCE9D47E6}"/>
          </ac:spMkLst>
        </pc:spChg>
        <pc:spChg chg="del">
          <ac:chgData name="FRANCESCO VITALE" userId="56429112-25f3-4940-a091-b0dd7dd7b528" providerId="ADAL" clId="{24EE8271-F05E-4F89-BB4B-B8FB2115C066}" dt="2025-04-19T13:58:09.734" v="5653" actId="478"/>
          <ac:spMkLst>
            <pc:docMk/>
            <pc:sldMk cId="1935031819" sldId="288"/>
            <ac:spMk id="38" creationId="{460D3770-E07A-5451-7DD9-4415D496A735}"/>
          </ac:spMkLst>
        </pc:spChg>
        <pc:spChg chg="del">
          <ac:chgData name="FRANCESCO VITALE" userId="56429112-25f3-4940-a091-b0dd7dd7b528" providerId="ADAL" clId="{24EE8271-F05E-4F89-BB4B-B8FB2115C066}" dt="2025-04-19T13:58:09.734" v="5653" actId="478"/>
          <ac:spMkLst>
            <pc:docMk/>
            <pc:sldMk cId="1935031819" sldId="288"/>
            <ac:spMk id="43" creationId="{6FA69943-FF48-9207-FA7B-DCEDD0FFD673}"/>
          </ac:spMkLst>
        </pc:spChg>
        <pc:spChg chg="del">
          <ac:chgData name="FRANCESCO VITALE" userId="56429112-25f3-4940-a091-b0dd7dd7b528" providerId="ADAL" clId="{24EE8271-F05E-4F89-BB4B-B8FB2115C066}" dt="2025-04-19T13:58:09.734" v="5653" actId="478"/>
          <ac:spMkLst>
            <pc:docMk/>
            <pc:sldMk cId="1935031819" sldId="288"/>
            <ac:spMk id="47" creationId="{195D9D3B-48D4-97E4-4BC9-5AED87492973}"/>
          </ac:spMkLst>
        </pc:spChg>
        <pc:spChg chg="del">
          <ac:chgData name="FRANCESCO VITALE" userId="56429112-25f3-4940-a091-b0dd7dd7b528" providerId="ADAL" clId="{24EE8271-F05E-4F89-BB4B-B8FB2115C066}" dt="2025-04-19T13:58:09.734" v="5653" actId="478"/>
          <ac:spMkLst>
            <pc:docMk/>
            <pc:sldMk cId="1935031819" sldId="288"/>
            <ac:spMk id="50" creationId="{96D44C30-1D56-7536-57B0-9F15A87121D4}"/>
          </ac:spMkLst>
        </pc:spChg>
        <pc:picChg chg="add mod">
          <ac:chgData name="FRANCESCO VITALE" userId="56429112-25f3-4940-a091-b0dd7dd7b528" providerId="ADAL" clId="{24EE8271-F05E-4F89-BB4B-B8FB2115C066}" dt="2025-04-19T14:09:05.148" v="6312" actId="1076"/>
          <ac:picMkLst>
            <pc:docMk/>
            <pc:sldMk cId="1935031819" sldId="288"/>
            <ac:picMk id="5" creationId="{21371059-B811-E695-99EB-02779F3B29A7}"/>
          </ac:picMkLst>
        </pc:picChg>
        <pc:picChg chg="add del mod">
          <ac:chgData name="FRANCESCO VITALE" userId="56429112-25f3-4940-a091-b0dd7dd7b528" providerId="ADAL" clId="{24EE8271-F05E-4F89-BB4B-B8FB2115C066}" dt="2025-04-19T14:09:49.666" v="6319" actId="478"/>
          <ac:picMkLst>
            <pc:docMk/>
            <pc:sldMk cId="1935031819" sldId="288"/>
            <ac:picMk id="19" creationId="{506F6062-55AA-4DDF-4106-819E53D19F16}"/>
          </ac:picMkLst>
        </pc:picChg>
        <pc:picChg chg="add del mod">
          <ac:chgData name="FRANCESCO VITALE" userId="56429112-25f3-4940-a091-b0dd7dd7b528" providerId="ADAL" clId="{24EE8271-F05E-4F89-BB4B-B8FB2115C066}" dt="2025-04-19T14:10:00.517" v="6321" actId="478"/>
          <ac:picMkLst>
            <pc:docMk/>
            <pc:sldMk cId="1935031819" sldId="288"/>
            <ac:picMk id="22" creationId="{BA14D327-9C51-0D84-0447-0B65AC83FB7C}"/>
          </ac:picMkLst>
        </pc:picChg>
        <pc:picChg chg="add mod">
          <ac:chgData name="FRANCESCO VITALE" userId="56429112-25f3-4940-a091-b0dd7dd7b528" providerId="ADAL" clId="{24EE8271-F05E-4F89-BB4B-B8FB2115C066}" dt="2025-04-19T14:10:32.989" v="6353" actId="1076"/>
          <ac:picMkLst>
            <pc:docMk/>
            <pc:sldMk cId="1935031819" sldId="288"/>
            <ac:picMk id="25" creationId="{F3191592-594B-7673-CCE9-75ECDC99FC16}"/>
          </ac:picMkLst>
        </pc:picChg>
        <pc:picChg chg="del mod">
          <ac:chgData name="FRANCESCO VITALE" userId="56429112-25f3-4940-a091-b0dd7dd7b528" providerId="ADAL" clId="{24EE8271-F05E-4F89-BB4B-B8FB2115C066}" dt="2025-04-19T13:58:07.985" v="5652" actId="478"/>
          <ac:picMkLst>
            <pc:docMk/>
            <pc:sldMk cId="1935031819" sldId="288"/>
            <ac:picMk id="49" creationId="{5C2CF2BD-F7ED-C2BD-DD49-03290B74A510}"/>
          </ac:picMkLst>
        </pc:picChg>
        <pc:cxnChg chg="add mod">
          <ac:chgData name="FRANCESCO VITALE" userId="56429112-25f3-4940-a091-b0dd7dd7b528" providerId="ADAL" clId="{24EE8271-F05E-4F89-BB4B-B8FB2115C066}" dt="2025-04-19T14:09:05.148" v="6312" actId="1076"/>
          <ac:cxnSpMkLst>
            <pc:docMk/>
            <pc:sldMk cId="1935031819" sldId="288"/>
            <ac:cxnSpMk id="11" creationId="{1D562C71-85B6-3B0E-299F-C34BFC2ED1D5}"/>
          </ac:cxnSpMkLst>
        </pc:cxnChg>
        <pc:cxnChg chg="add mod">
          <ac:chgData name="FRANCESCO VITALE" userId="56429112-25f3-4940-a091-b0dd7dd7b528" providerId="ADAL" clId="{24EE8271-F05E-4F89-BB4B-B8FB2115C066}" dt="2025-04-19T14:09:05.148" v="6312" actId="1076"/>
          <ac:cxnSpMkLst>
            <pc:docMk/>
            <pc:sldMk cId="1935031819" sldId="288"/>
            <ac:cxnSpMk id="15" creationId="{B88024EB-4BAB-B337-21D8-F4995DCB354E}"/>
          </ac:cxnSpMkLst>
        </pc:cxnChg>
      </pc:sldChg>
      <pc:sldChg chg="new del">
        <pc:chgData name="FRANCESCO VITALE" userId="56429112-25f3-4940-a091-b0dd7dd7b528" providerId="ADAL" clId="{24EE8271-F05E-4F89-BB4B-B8FB2115C066}" dt="2025-04-19T13:57:23.884" v="5531" actId="47"/>
        <pc:sldMkLst>
          <pc:docMk/>
          <pc:sldMk cId="1939805518" sldId="288"/>
        </pc:sldMkLst>
      </pc:sldChg>
      <pc:sldChg chg="addSp delSp modSp new mod modClrScheme chgLayout">
        <pc:chgData name="FRANCESCO VITALE" userId="56429112-25f3-4940-a091-b0dd7dd7b528" providerId="ADAL" clId="{24EE8271-F05E-4F89-BB4B-B8FB2115C066}" dt="2025-04-19T14:37:03.681" v="7059" actId="20577"/>
        <pc:sldMkLst>
          <pc:docMk/>
          <pc:sldMk cId="2680546217" sldId="289"/>
        </pc:sldMkLst>
        <pc:spChg chg="add mod">
          <ac:chgData name="FRANCESCO VITALE" userId="56429112-25f3-4940-a091-b0dd7dd7b528" providerId="ADAL" clId="{24EE8271-F05E-4F89-BB4B-B8FB2115C066}" dt="2025-04-19T14:37:03.681" v="7059" actId="20577"/>
          <ac:spMkLst>
            <pc:docMk/>
            <pc:sldMk cId="2680546217" sldId="289"/>
            <ac:spMk id="2" creationId="{56DD3A63-9F0B-7F67-FFBD-2C66286FC0F1}"/>
          </ac:spMkLst>
        </pc:spChg>
        <pc:spChg chg="add del mod">
          <ac:chgData name="FRANCESCO VITALE" userId="56429112-25f3-4940-a091-b0dd7dd7b528" providerId="ADAL" clId="{24EE8271-F05E-4F89-BB4B-B8FB2115C066}" dt="2025-04-19T14:37:00.432" v="7040" actId="478"/>
          <ac:spMkLst>
            <pc:docMk/>
            <pc:sldMk cId="2680546217" sldId="289"/>
            <ac:spMk id="3" creationId="{409E686F-517E-D823-DB77-D98FFEE76DD6}"/>
          </ac:spMkLst>
        </pc:spChg>
      </pc:sldChg>
      <pc:sldChg chg="new del">
        <pc:chgData name="FRANCESCO VITALE" userId="56429112-25f3-4940-a091-b0dd7dd7b528" providerId="ADAL" clId="{24EE8271-F05E-4F89-BB4B-B8FB2115C066}" dt="2025-04-19T15:26:51.767" v="7196" actId="47"/>
        <pc:sldMkLst>
          <pc:docMk/>
          <pc:sldMk cId="3200640067" sldId="290"/>
        </pc:sldMkLst>
      </pc:sldChg>
      <pc:sldChg chg="addSp delSp modSp add mod setBg">
        <pc:chgData name="FRANCESCO VITALE" userId="56429112-25f3-4940-a091-b0dd7dd7b528" providerId="ADAL" clId="{24EE8271-F05E-4F89-BB4B-B8FB2115C066}" dt="2025-04-19T15:40:39.330" v="7863" actId="1076"/>
        <pc:sldMkLst>
          <pc:docMk/>
          <pc:sldMk cId="957747070" sldId="291"/>
        </pc:sldMkLst>
        <pc:spChg chg="mod">
          <ac:chgData name="FRANCESCO VITALE" userId="56429112-25f3-4940-a091-b0dd7dd7b528" providerId="ADAL" clId="{24EE8271-F05E-4F89-BB4B-B8FB2115C066}" dt="2025-04-19T15:39:42.736" v="7843" actId="26606"/>
          <ac:spMkLst>
            <pc:docMk/>
            <pc:sldMk cId="957747070" sldId="291"/>
            <ac:spMk id="2" creationId="{0E9EA089-D6BD-8040-670E-C70D7300131E}"/>
          </ac:spMkLst>
        </pc:spChg>
        <pc:spChg chg="mod">
          <ac:chgData name="FRANCESCO VITALE" userId="56429112-25f3-4940-a091-b0dd7dd7b528" providerId="ADAL" clId="{24EE8271-F05E-4F89-BB4B-B8FB2115C066}" dt="2025-04-19T15:40:21.892" v="7853" actId="14100"/>
          <ac:spMkLst>
            <pc:docMk/>
            <pc:sldMk cId="957747070" sldId="291"/>
            <ac:spMk id="3" creationId="{C3C6BCFD-B4AA-6743-C4D4-A1FCBF1462D9}"/>
          </ac:spMkLst>
        </pc:spChg>
        <pc:spChg chg="del">
          <ac:chgData name="FRANCESCO VITALE" userId="56429112-25f3-4940-a091-b0dd7dd7b528" providerId="ADAL" clId="{24EE8271-F05E-4F89-BB4B-B8FB2115C066}" dt="2025-04-19T15:26:56.781" v="7197" actId="478"/>
          <ac:spMkLst>
            <pc:docMk/>
            <pc:sldMk cId="957747070" sldId="291"/>
            <ac:spMk id="8" creationId="{BA6F1DB1-56A9-F853-847A-5B9CF6FB861D}"/>
          </ac:spMkLst>
        </pc:spChg>
        <pc:spChg chg="del">
          <ac:chgData name="FRANCESCO VITALE" userId="56429112-25f3-4940-a091-b0dd7dd7b528" providerId="ADAL" clId="{24EE8271-F05E-4F89-BB4B-B8FB2115C066}" dt="2025-04-19T15:26:56.781" v="7197" actId="478"/>
          <ac:spMkLst>
            <pc:docMk/>
            <pc:sldMk cId="957747070" sldId="291"/>
            <ac:spMk id="9" creationId="{98302515-0A5E-4C16-EE91-97B58603F8D2}"/>
          </ac:spMkLst>
        </pc:spChg>
        <pc:spChg chg="add del">
          <ac:chgData name="FRANCESCO VITALE" userId="56429112-25f3-4940-a091-b0dd7dd7b528" providerId="ADAL" clId="{24EE8271-F05E-4F89-BB4B-B8FB2115C066}" dt="2025-04-19T15:39:42.736" v="7843" actId="26606"/>
          <ac:spMkLst>
            <pc:docMk/>
            <pc:sldMk cId="957747070" sldId="291"/>
            <ac:spMk id="12" creationId="{4126825C-C353-4D81-8E07-98E05DBA13B9}"/>
          </ac:spMkLst>
        </pc:spChg>
        <pc:spChg chg="del">
          <ac:chgData name="FRANCESCO VITALE" userId="56429112-25f3-4940-a091-b0dd7dd7b528" providerId="ADAL" clId="{24EE8271-F05E-4F89-BB4B-B8FB2115C066}" dt="2025-04-19T15:26:56.781" v="7197" actId="478"/>
          <ac:spMkLst>
            <pc:docMk/>
            <pc:sldMk cId="957747070" sldId="291"/>
            <ac:spMk id="16" creationId="{D1D109A2-FC44-0087-A8DE-2D87E54E97A2}"/>
          </ac:spMkLst>
        </pc:spChg>
        <pc:spChg chg="add del">
          <ac:chgData name="FRANCESCO VITALE" userId="56429112-25f3-4940-a091-b0dd7dd7b528" providerId="ADAL" clId="{24EE8271-F05E-4F89-BB4B-B8FB2115C066}" dt="2025-04-19T15:39:42.736" v="7843" actId="26606"/>
          <ac:spMkLst>
            <pc:docMk/>
            <pc:sldMk cId="957747070" sldId="291"/>
            <ac:spMk id="17" creationId="{C0ADCA04-5B25-4F5E-9F91-4EE56EC95B8A}"/>
          </ac:spMkLst>
        </pc:spChg>
        <pc:spChg chg="add del">
          <ac:chgData name="FRANCESCO VITALE" userId="56429112-25f3-4940-a091-b0dd7dd7b528" providerId="ADAL" clId="{24EE8271-F05E-4F89-BB4B-B8FB2115C066}" dt="2025-04-19T15:39:42.736" v="7843" actId="26606"/>
          <ac:spMkLst>
            <pc:docMk/>
            <pc:sldMk cId="957747070" sldId="291"/>
            <ac:spMk id="19" creationId="{5DB20E88-3AE1-4383-86CB-932E77207103}"/>
          </ac:spMkLst>
        </pc:spChg>
        <pc:spChg chg="add del">
          <ac:chgData name="FRANCESCO VITALE" userId="56429112-25f3-4940-a091-b0dd7dd7b528" providerId="ADAL" clId="{24EE8271-F05E-4F89-BB4B-B8FB2115C066}" dt="2025-04-19T15:39:42.736" v="7843" actId="26606"/>
          <ac:spMkLst>
            <pc:docMk/>
            <pc:sldMk cId="957747070" sldId="291"/>
            <ac:spMk id="21" creationId="{61588EAD-27DD-4E2D-B308-47C473EC9462}"/>
          </ac:spMkLst>
        </pc:spChg>
        <pc:spChg chg="del">
          <ac:chgData name="FRANCESCO VITALE" userId="56429112-25f3-4940-a091-b0dd7dd7b528" providerId="ADAL" clId="{24EE8271-F05E-4F89-BB4B-B8FB2115C066}" dt="2025-04-19T15:26:56.781" v="7197" actId="478"/>
          <ac:spMkLst>
            <pc:docMk/>
            <pc:sldMk cId="957747070" sldId="291"/>
            <ac:spMk id="28" creationId="{E55F19D3-BCFF-6814-E4EE-69B0FB9B352A}"/>
          </ac:spMkLst>
        </pc:spChg>
        <pc:picChg chg="del">
          <ac:chgData name="FRANCESCO VITALE" userId="56429112-25f3-4940-a091-b0dd7dd7b528" providerId="ADAL" clId="{24EE8271-F05E-4F89-BB4B-B8FB2115C066}" dt="2025-04-19T15:26:56.781" v="7197" actId="478"/>
          <ac:picMkLst>
            <pc:docMk/>
            <pc:sldMk cId="957747070" sldId="291"/>
            <ac:picMk id="5" creationId="{5753A757-C7C1-4E7B-50F1-91B081CDD5E2}"/>
          </ac:picMkLst>
        </pc:picChg>
        <pc:picChg chg="add mod">
          <ac:chgData name="FRANCESCO VITALE" userId="56429112-25f3-4940-a091-b0dd7dd7b528" providerId="ADAL" clId="{24EE8271-F05E-4F89-BB4B-B8FB2115C066}" dt="2025-04-19T15:40:37.689" v="7862" actId="1076"/>
          <ac:picMkLst>
            <pc:docMk/>
            <pc:sldMk cId="957747070" sldId="291"/>
            <ac:picMk id="6" creationId="{31AB5B24-0383-D833-FE76-BBF8612EE426}"/>
          </ac:picMkLst>
        </pc:picChg>
        <pc:picChg chg="add mod">
          <ac:chgData name="FRANCESCO VITALE" userId="56429112-25f3-4940-a091-b0dd7dd7b528" providerId="ADAL" clId="{24EE8271-F05E-4F89-BB4B-B8FB2115C066}" dt="2025-04-19T15:40:39.330" v="7863" actId="1076"/>
          <ac:picMkLst>
            <pc:docMk/>
            <pc:sldMk cId="957747070" sldId="291"/>
            <ac:picMk id="10" creationId="{34BD5C2E-B299-5D9E-FA1D-1DA17178B821}"/>
          </ac:picMkLst>
        </pc:picChg>
        <pc:picChg chg="del">
          <ac:chgData name="FRANCESCO VITALE" userId="56429112-25f3-4940-a091-b0dd7dd7b528" providerId="ADAL" clId="{24EE8271-F05E-4F89-BB4B-B8FB2115C066}" dt="2025-04-19T15:26:56.781" v="7197" actId="478"/>
          <ac:picMkLst>
            <pc:docMk/>
            <pc:sldMk cId="957747070" sldId="291"/>
            <ac:picMk id="25" creationId="{F78BDCB2-1BA4-6402-9D3B-FDBA6092BECC}"/>
          </ac:picMkLst>
        </pc:picChg>
        <pc:cxnChg chg="del mod">
          <ac:chgData name="FRANCESCO VITALE" userId="56429112-25f3-4940-a091-b0dd7dd7b528" providerId="ADAL" clId="{24EE8271-F05E-4F89-BB4B-B8FB2115C066}" dt="2025-04-19T15:26:56.781" v="7197" actId="478"/>
          <ac:cxnSpMkLst>
            <pc:docMk/>
            <pc:sldMk cId="957747070" sldId="291"/>
            <ac:cxnSpMk id="11" creationId="{C73461B0-A9A9-F72D-369A-1B94D0A6CEC3}"/>
          </ac:cxnSpMkLst>
        </pc:cxnChg>
        <pc:cxnChg chg="del">
          <ac:chgData name="FRANCESCO VITALE" userId="56429112-25f3-4940-a091-b0dd7dd7b528" providerId="ADAL" clId="{24EE8271-F05E-4F89-BB4B-B8FB2115C066}" dt="2025-04-19T15:26:56.781" v="7197" actId="478"/>
          <ac:cxnSpMkLst>
            <pc:docMk/>
            <pc:sldMk cId="957747070" sldId="291"/>
            <ac:cxnSpMk id="15" creationId="{6774F957-4E6F-D80F-90BA-57AB148FBE61}"/>
          </ac:cxnSpMkLst>
        </pc:cxnChg>
      </pc:sldChg>
      <pc:sldMasterChg chg="del delSldLayout">
        <pc:chgData name="FRANCESCO VITALE" userId="56429112-25f3-4940-a091-b0dd7dd7b528" providerId="ADAL" clId="{24EE8271-F05E-4F89-BB4B-B8FB2115C066}" dt="2025-04-13T13:26:25.152" v="0" actId="47"/>
        <pc:sldMasterMkLst>
          <pc:docMk/>
          <pc:sldMasterMk cId="448682869" sldId="2147483674"/>
        </pc:sldMasterMkLst>
        <pc:sldLayoutChg chg="del">
          <pc:chgData name="FRANCESCO VITALE" userId="56429112-25f3-4940-a091-b0dd7dd7b528" providerId="ADAL" clId="{24EE8271-F05E-4F89-BB4B-B8FB2115C066}" dt="2025-04-13T13:26:25.152" v="0" actId="47"/>
          <pc:sldLayoutMkLst>
            <pc:docMk/>
            <pc:sldMasterMk cId="448682869" sldId="2147483674"/>
            <pc:sldLayoutMk cId="3622492667" sldId="2147483675"/>
          </pc:sldLayoutMkLst>
        </pc:sldLayoutChg>
        <pc:sldLayoutChg chg="del">
          <pc:chgData name="FRANCESCO VITALE" userId="56429112-25f3-4940-a091-b0dd7dd7b528" providerId="ADAL" clId="{24EE8271-F05E-4F89-BB4B-B8FB2115C066}" dt="2025-04-13T13:26:25.152" v="0" actId="47"/>
          <pc:sldLayoutMkLst>
            <pc:docMk/>
            <pc:sldMasterMk cId="448682869" sldId="2147483674"/>
            <pc:sldLayoutMk cId="685299562" sldId="2147483676"/>
          </pc:sldLayoutMkLst>
        </pc:sldLayoutChg>
        <pc:sldLayoutChg chg="del">
          <pc:chgData name="FRANCESCO VITALE" userId="56429112-25f3-4940-a091-b0dd7dd7b528" providerId="ADAL" clId="{24EE8271-F05E-4F89-BB4B-B8FB2115C066}" dt="2025-04-13T13:26:25.152" v="0" actId="47"/>
          <pc:sldLayoutMkLst>
            <pc:docMk/>
            <pc:sldMasterMk cId="448682869" sldId="2147483674"/>
            <pc:sldLayoutMk cId="217486555" sldId="2147483677"/>
          </pc:sldLayoutMkLst>
        </pc:sldLayoutChg>
        <pc:sldLayoutChg chg="del">
          <pc:chgData name="FRANCESCO VITALE" userId="56429112-25f3-4940-a091-b0dd7dd7b528" providerId="ADAL" clId="{24EE8271-F05E-4F89-BB4B-B8FB2115C066}" dt="2025-04-13T13:26:25.152" v="0" actId="47"/>
          <pc:sldLayoutMkLst>
            <pc:docMk/>
            <pc:sldMasterMk cId="448682869" sldId="2147483674"/>
            <pc:sldLayoutMk cId="572838463" sldId="2147483678"/>
          </pc:sldLayoutMkLst>
        </pc:sldLayoutChg>
        <pc:sldLayoutChg chg="del">
          <pc:chgData name="FRANCESCO VITALE" userId="56429112-25f3-4940-a091-b0dd7dd7b528" providerId="ADAL" clId="{24EE8271-F05E-4F89-BB4B-B8FB2115C066}" dt="2025-04-13T13:26:25.152" v="0" actId="47"/>
          <pc:sldLayoutMkLst>
            <pc:docMk/>
            <pc:sldMasterMk cId="448682869" sldId="2147483674"/>
            <pc:sldLayoutMk cId="4098789131" sldId="2147483679"/>
          </pc:sldLayoutMkLst>
        </pc:sldLayoutChg>
        <pc:sldLayoutChg chg="del">
          <pc:chgData name="FRANCESCO VITALE" userId="56429112-25f3-4940-a091-b0dd7dd7b528" providerId="ADAL" clId="{24EE8271-F05E-4F89-BB4B-B8FB2115C066}" dt="2025-04-13T13:26:25.152" v="0" actId="47"/>
          <pc:sldLayoutMkLst>
            <pc:docMk/>
            <pc:sldMasterMk cId="448682869" sldId="2147483674"/>
            <pc:sldLayoutMk cId="1635531415" sldId="2147483680"/>
          </pc:sldLayoutMkLst>
        </pc:sldLayoutChg>
        <pc:sldLayoutChg chg="del">
          <pc:chgData name="FRANCESCO VITALE" userId="56429112-25f3-4940-a091-b0dd7dd7b528" providerId="ADAL" clId="{24EE8271-F05E-4F89-BB4B-B8FB2115C066}" dt="2025-04-13T13:26:25.152" v="0" actId="47"/>
          <pc:sldLayoutMkLst>
            <pc:docMk/>
            <pc:sldMasterMk cId="448682869" sldId="2147483674"/>
            <pc:sldLayoutMk cId="1546706364" sldId="2147483681"/>
          </pc:sldLayoutMkLst>
        </pc:sldLayoutChg>
        <pc:sldLayoutChg chg="del">
          <pc:chgData name="FRANCESCO VITALE" userId="56429112-25f3-4940-a091-b0dd7dd7b528" providerId="ADAL" clId="{24EE8271-F05E-4F89-BB4B-B8FB2115C066}" dt="2025-04-13T13:26:25.152" v="0" actId="47"/>
          <pc:sldLayoutMkLst>
            <pc:docMk/>
            <pc:sldMasterMk cId="448682869" sldId="2147483674"/>
            <pc:sldLayoutMk cId="579432949" sldId="2147483682"/>
          </pc:sldLayoutMkLst>
        </pc:sldLayoutChg>
        <pc:sldLayoutChg chg="del">
          <pc:chgData name="FRANCESCO VITALE" userId="56429112-25f3-4940-a091-b0dd7dd7b528" providerId="ADAL" clId="{24EE8271-F05E-4F89-BB4B-B8FB2115C066}" dt="2025-04-13T13:26:25.152" v="0" actId="47"/>
          <pc:sldLayoutMkLst>
            <pc:docMk/>
            <pc:sldMasterMk cId="448682869" sldId="2147483674"/>
            <pc:sldLayoutMk cId="2242150208" sldId="2147483683"/>
          </pc:sldLayoutMkLst>
        </pc:sldLayoutChg>
        <pc:sldLayoutChg chg="del">
          <pc:chgData name="FRANCESCO VITALE" userId="56429112-25f3-4940-a091-b0dd7dd7b528" providerId="ADAL" clId="{24EE8271-F05E-4F89-BB4B-B8FB2115C066}" dt="2025-04-13T13:26:25.152" v="0" actId="47"/>
          <pc:sldLayoutMkLst>
            <pc:docMk/>
            <pc:sldMasterMk cId="448682869" sldId="2147483674"/>
            <pc:sldLayoutMk cId="3544288032" sldId="2147483684"/>
          </pc:sldLayoutMkLst>
        </pc:sldLayoutChg>
        <pc:sldLayoutChg chg="del">
          <pc:chgData name="FRANCESCO VITALE" userId="56429112-25f3-4940-a091-b0dd7dd7b528" providerId="ADAL" clId="{24EE8271-F05E-4F89-BB4B-B8FB2115C066}" dt="2025-04-13T13:26:25.152" v="0" actId="47"/>
          <pc:sldLayoutMkLst>
            <pc:docMk/>
            <pc:sldMasterMk cId="448682869" sldId="2147483674"/>
            <pc:sldLayoutMk cId="952856358" sldId="2147483685"/>
          </pc:sldLayoutMkLst>
        </pc:sldLayoutChg>
      </pc:sldMasterChg>
    </pc:docChg>
  </pc:docChgLst>
  <pc:docChgLst>
    <pc:chgData name="CIRO FRATTINI" userId="S::ciro.frattini@studenti.unina.it::551ffc50-0463-4c10-adca-75a8ef496f06" providerId="AD" clId="Web-{6E52D4B9-6A0E-B3C8-CEC7-42BE00360EE7}"/>
    <pc:docChg chg="modSld">
      <pc:chgData name="CIRO FRATTINI" userId="S::ciro.frattini@studenti.unina.it::551ffc50-0463-4c10-adca-75a8ef496f06" providerId="AD" clId="Web-{6E52D4B9-6A0E-B3C8-CEC7-42BE00360EE7}" dt="2025-05-20T17:26:20.776" v="6" actId="1076"/>
      <pc:docMkLst>
        <pc:docMk/>
      </pc:docMkLst>
      <pc:sldChg chg="modSp">
        <pc:chgData name="CIRO FRATTINI" userId="S::ciro.frattini@studenti.unina.it::551ffc50-0463-4c10-adca-75a8ef496f06" providerId="AD" clId="Web-{6E52D4B9-6A0E-B3C8-CEC7-42BE00360EE7}" dt="2025-05-20T13:14:37.372" v="0" actId="1076"/>
        <pc:sldMkLst>
          <pc:docMk/>
          <pc:sldMk cId="3485917486" sldId="289"/>
        </pc:sldMkLst>
        <pc:picChg chg="mod">
          <ac:chgData name="CIRO FRATTINI" userId="S::ciro.frattini@studenti.unina.it::551ffc50-0463-4c10-adca-75a8ef496f06" providerId="AD" clId="Web-{6E52D4B9-6A0E-B3C8-CEC7-42BE00360EE7}" dt="2025-05-20T13:14:37.372" v="0" actId="1076"/>
          <ac:picMkLst>
            <pc:docMk/>
            <pc:sldMk cId="3485917486" sldId="289"/>
            <ac:picMk id="2" creationId="{C0CD9281-F9E2-2EAC-2519-A74B1CBDE278}"/>
          </ac:picMkLst>
        </pc:picChg>
      </pc:sldChg>
      <pc:sldChg chg="modSp">
        <pc:chgData name="CIRO FRATTINI" userId="S::ciro.frattini@studenti.unina.it::551ffc50-0463-4c10-adca-75a8ef496f06" providerId="AD" clId="Web-{6E52D4B9-6A0E-B3C8-CEC7-42BE00360EE7}" dt="2025-05-20T16:46:03.828" v="2" actId="1076"/>
        <pc:sldMkLst>
          <pc:docMk/>
          <pc:sldMk cId="392183406" sldId="293"/>
        </pc:sldMkLst>
        <pc:picChg chg="mod">
          <ac:chgData name="CIRO FRATTINI" userId="S::ciro.frattini@studenti.unina.it::551ffc50-0463-4c10-adca-75a8ef496f06" providerId="AD" clId="Web-{6E52D4B9-6A0E-B3C8-CEC7-42BE00360EE7}" dt="2025-05-20T16:46:03.828" v="2" actId="1076"/>
          <ac:picMkLst>
            <pc:docMk/>
            <pc:sldMk cId="392183406" sldId="293"/>
            <ac:picMk id="8" creationId="{652A34B5-C241-1A18-B3C6-7E58A15F0611}"/>
          </ac:picMkLst>
        </pc:picChg>
      </pc:sldChg>
      <pc:sldChg chg="modSp">
        <pc:chgData name="CIRO FRATTINI" userId="S::ciro.frattini@studenti.unina.it::551ffc50-0463-4c10-adca-75a8ef496f06" providerId="AD" clId="Web-{6E52D4B9-6A0E-B3C8-CEC7-42BE00360EE7}" dt="2025-05-20T17:26:20.776" v="6" actId="1076"/>
        <pc:sldMkLst>
          <pc:docMk/>
          <pc:sldMk cId="328699521" sldId="295"/>
        </pc:sldMkLst>
        <pc:picChg chg="mod">
          <ac:chgData name="CIRO FRATTINI" userId="S::ciro.frattini@studenti.unina.it::551ffc50-0463-4c10-adca-75a8ef496f06" providerId="AD" clId="Web-{6E52D4B9-6A0E-B3C8-CEC7-42BE00360EE7}" dt="2025-05-20T17:26:20.776" v="6" actId="1076"/>
          <ac:picMkLst>
            <pc:docMk/>
            <pc:sldMk cId="328699521" sldId="295"/>
            <ac:picMk id="2" creationId="{80E1857F-72DC-0B1B-61E4-4FAE1627E094}"/>
          </ac:picMkLst>
        </pc:picChg>
      </pc:sldChg>
      <pc:sldChg chg="modSp">
        <pc:chgData name="CIRO FRATTINI" userId="S::ciro.frattini@studenti.unina.it::551ffc50-0463-4c10-adca-75a8ef496f06" providerId="AD" clId="Web-{6E52D4B9-6A0E-B3C8-CEC7-42BE00360EE7}" dt="2025-05-20T16:55:56.693" v="5" actId="1076"/>
        <pc:sldMkLst>
          <pc:docMk/>
          <pc:sldMk cId="849687879" sldId="298"/>
        </pc:sldMkLst>
        <pc:picChg chg="mod">
          <ac:chgData name="CIRO FRATTINI" userId="S::ciro.frattini@studenti.unina.it::551ffc50-0463-4c10-adca-75a8ef496f06" providerId="AD" clId="Web-{6E52D4B9-6A0E-B3C8-CEC7-42BE00360EE7}" dt="2025-05-20T16:55:56.693" v="5" actId="1076"/>
          <ac:picMkLst>
            <pc:docMk/>
            <pc:sldMk cId="849687879" sldId="298"/>
            <ac:picMk id="2" creationId="{81153B71-07C0-6C96-7385-4D1B38EBDB54}"/>
          </ac:picMkLst>
        </pc:picChg>
      </pc:sldChg>
    </pc:docChg>
  </pc:docChgLst>
  <pc:docChgLst>
    <pc:chgData name="ANTONIO COPPOLA" userId="S::antonio.coppola34@studenti.unina.it::bc2d288d-0ca4-4c8a-9cce-a7050073fb07" providerId="AD" clId="Web-{CCBB4942-ED72-8AF8-25BC-5605BBFF2FF5}"/>
    <pc:docChg chg="modSld">
      <pc:chgData name="ANTONIO COPPOLA" userId="S::antonio.coppola34@studenti.unina.it::bc2d288d-0ca4-4c8a-9cce-a7050073fb07" providerId="AD" clId="Web-{CCBB4942-ED72-8AF8-25BC-5605BBFF2FF5}" dt="2025-05-14T16:21:06.302" v="0" actId="1076"/>
      <pc:docMkLst>
        <pc:docMk/>
      </pc:docMkLst>
      <pc:sldChg chg="modSp">
        <pc:chgData name="ANTONIO COPPOLA" userId="S::antonio.coppola34@studenti.unina.it::bc2d288d-0ca4-4c8a-9cce-a7050073fb07" providerId="AD" clId="Web-{CCBB4942-ED72-8AF8-25BC-5605BBFF2FF5}" dt="2025-05-14T16:21:06.302" v="0" actId="1076"/>
        <pc:sldMkLst>
          <pc:docMk/>
          <pc:sldMk cId="3101173393" sldId="290"/>
        </pc:sldMkLst>
        <pc:picChg chg="mod">
          <ac:chgData name="ANTONIO COPPOLA" userId="S::antonio.coppola34@studenti.unina.it::bc2d288d-0ca4-4c8a-9cce-a7050073fb07" providerId="AD" clId="Web-{CCBB4942-ED72-8AF8-25BC-5605BBFF2FF5}" dt="2025-05-14T16:21:06.302" v="0" actId="1076"/>
          <ac:picMkLst>
            <pc:docMk/>
            <pc:sldMk cId="3101173393" sldId="290"/>
            <ac:picMk id="5" creationId="{2796E27B-36EA-FE57-58C0-350AA0CD91EB}"/>
          </ac:picMkLst>
        </pc:picChg>
      </pc:sldChg>
    </pc:docChg>
  </pc:docChgLst>
  <pc:docChgLst>
    <pc:chgData name="ANGELA NOVELLI" userId="S::ange.novelli@studenti.unina.it::1f6d45c1-d0ba-4628-bb67-f90a92806709" providerId="AD" clId="Web-{1B31A9F2-08B8-4582-B60C-54446FDAC822}"/>
    <pc:docChg chg="modSld">
      <pc:chgData name="ANGELA NOVELLI" userId="S::ange.novelli@studenti.unina.it::1f6d45c1-d0ba-4628-bb67-f90a92806709" providerId="AD" clId="Web-{1B31A9F2-08B8-4582-B60C-54446FDAC822}" dt="2025-05-15T10:54:22.028" v="1" actId="1076"/>
      <pc:docMkLst>
        <pc:docMk/>
      </pc:docMkLst>
      <pc:sldChg chg="modSp">
        <pc:chgData name="ANGELA NOVELLI" userId="S::ange.novelli@studenti.unina.it::1f6d45c1-d0ba-4628-bb67-f90a92806709" providerId="AD" clId="Web-{1B31A9F2-08B8-4582-B60C-54446FDAC822}" dt="2025-05-15T10:54:22.028" v="1" actId="1076"/>
        <pc:sldMkLst>
          <pc:docMk/>
          <pc:sldMk cId="1787425753" sldId="291"/>
        </pc:sldMkLst>
        <pc:picChg chg="mod">
          <ac:chgData name="ANGELA NOVELLI" userId="S::ange.novelli@studenti.unina.it::1f6d45c1-d0ba-4628-bb67-f90a92806709" providerId="AD" clId="Web-{1B31A9F2-08B8-4582-B60C-54446FDAC822}" dt="2025-05-15T10:54:22.028" v="1" actId="1076"/>
          <ac:picMkLst>
            <pc:docMk/>
            <pc:sldMk cId="1787425753" sldId="291"/>
            <ac:picMk id="5" creationId="{A901841D-2537-4B2F-23AE-36BBF32091DA}"/>
          </ac:picMkLst>
        </pc:picChg>
      </pc:sldChg>
    </pc:docChg>
  </pc:docChgLst>
  <pc:docChgLst>
    <pc:chgData name="ANTONIO EMMANUELE" userId="S::antonio.emmanuele@unina.it::b751ad30-2582-46d8-9013-ebebd9f69e70" providerId="AD" clId="Web-{596AE2EB-30A7-7BCC-8EFC-E530A48C410C}"/>
    <pc:docChg chg="modSld">
      <pc:chgData name="ANTONIO EMMANUELE" userId="S::antonio.emmanuele@unina.it::b751ad30-2582-46d8-9013-ebebd9f69e70" providerId="AD" clId="Web-{596AE2EB-30A7-7BCC-8EFC-E530A48C410C}" dt="2025-04-27T15:13:51.436" v="6" actId="20577"/>
      <pc:docMkLst>
        <pc:docMk/>
      </pc:docMkLst>
      <pc:sldChg chg="modSp">
        <pc:chgData name="ANTONIO EMMANUELE" userId="S::antonio.emmanuele@unina.it::b751ad30-2582-46d8-9013-ebebd9f69e70" providerId="AD" clId="Web-{596AE2EB-30A7-7BCC-8EFC-E530A48C410C}" dt="2025-04-27T15:13:51.436" v="6" actId="20577"/>
        <pc:sldMkLst>
          <pc:docMk/>
          <pc:sldMk cId="328699521" sldId="295"/>
        </pc:sldMkLst>
        <pc:spChg chg="mod">
          <ac:chgData name="ANTONIO EMMANUELE" userId="S::antonio.emmanuele@unina.it::b751ad30-2582-46d8-9013-ebebd9f69e70" providerId="AD" clId="Web-{596AE2EB-30A7-7BCC-8EFC-E530A48C410C}" dt="2025-04-27T15:13:51.436" v="6" actId="20577"/>
          <ac:spMkLst>
            <pc:docMk/>
            <pc:sldMk cId="328699521" sldId="295"/>
            <ac:spMk id="3" creationId="{A6265821-D209-B6E6-437F-E9D204FF7F7A}"/>
          </ac:spMkLst>
        </pc:spChg>
      </pc:sldChg>
    </pc:docChg>
  </pc:docChgLst>
  <pc:docChgLst>
    <pc:chgData name="FRANCA ROCCO DI TORREPADULA" userId="S::franca.roccoditorrepadula@unina.it::bf246112-3b76-4e05-927b-724bcbce9661" providerId="AD" clId="Web-{0CD66D0A-0764-46A2-8B59-0D95DFDBC862}"/>
    <pc:docChg chg="modSld">
      <pc:chgData name="FRANCA ROCCO DI TORREPADULA" userId="S::franca.roccoditorrepadula@unina.it::bf246112-3b76-4e05-927b-724bcbce9661" providerId="AD" clId="Web-{0CD66D0A-0764-46A2-8B59-0D95DFDBC862}" dt="2025-04-26T13:37:09.874" v="6" actId="20577"/>
      <pc:docMkLst>
        <pc:docMk/>
      </pc:docMkLst>
      <pc:sldChg chg="modSp">
        <pc:chgData name="FRANCA ROCCO DI TORREPADULA" userId="S::franca.roccoditorrepadula@unina.it::bf246112-3b76-4e05-927b-724bcbce9661" providerId="AD" clId="Web-{0CD66D0A-0764-46A2-8B59-0D95DFDBC862}" dt="2025-04-26T13:37:09.874" v="6" actId="20577"/>
        <pc:sldMkLst>
          <pc:docMk/>
          <pc:sldMk cId="3652256676" sldId="292"/>
        </pc:sldMkLst>
        <pc:spChg chg="mod">
          <ac:chgData name="FRANCA ROCCO DI TORREPADULA" userId="S::franca.roccoditorrepadula@unina.it::bf246112-3b76-4e05-927b-724bcbce9661" providerId="AD" clId="Web-{0CD66D0A-0764-46A2-8B59-0D95DFDBC862}" dt="2025-04-26T13:37:09.874" v="6" actId="20577"/>
          <ac:spMkLst>
            <pc:docMk/>
            <pc:sldMk cId="3652256676" sldId="292"/>
            <ac:spMk id="5" creationId="{14CB8F2E-62B2-6984-1BE5-ADDD44BF0501}"/>
          </ac:spMkLst>
        </pc:spChg>
      </pc:sldChg>
    </pc:docChg>
  </pc:docChgLst>
  <pc:docChgLst>
    <pc:chgData name="ANTONIO SIRIGNANO" userId="S::ant.sirignano@studenti.unina.it::1c224968-98b6-4229-8eb9-bd774f5de3f5" providerId="AD" clId="Web-{B437571A-C1CD-48B9-8908-5146D529D5AD}"/>
    <pc:docChg chg="modSld">
      <pc:chgData name="ANTONIO SIRIGNANO" userId="S::ant.sirignano@studenti.unina.it::1c224968-98b6-4229-8eb9-bd774f5de3f5" providerId="AD" clId="Web-{B437571A-C1CD-48B9-8908-5146D529D5AD}" dt="2025-05-10T08:33:22.006" v="0"/>
      <pc:docMkLst>
        <pc:docMk/>
      </pc:docMkLst>
      <pc:sldChg chg="addSp">
        <pc:chgData name="ANTONIO SIRIGNANO" userId="S::ant.sirignano@studenti.unina.it::1c224968-98b6-4229-8eb9-bd774f5de3f5" providerId="AD" clId="Web-{B437571A-C1CD-48B9-8908-5146D529D5AD}" dt="2025-05-10T08:33:22.006" v="0"/>
        <pc:sldMkLst>
          <pc:docMk/>
          <pc:sldMk cId="1787425753" sldId="291"/>
        </pc:sldMkLst>
        <pc:inkChg chg="add">
          <ac:chgData name="ANTONIO SIRIGNANO" userId="S::ant.sirignano@studenti.unina.it::1c224968-98b6-4229-8eb9-bd774f5de3f5" providerId="AD" clId="Web-{B437571A-C1CD-48B9-8908-5146D529D5AD}" dt="2025-05-10T08:33:22.006" v="0"/>
          <ac:inkMkLst>
            <pc:docMk/>
            <pc:sldMk cId="1787425753" sldId="291"/>
            <ac:inkMk id="2" creationId="{7B5F1D3E-6FD6-D382-AE23-7A419316F9ED}"/>
          </ac:inkMkLst>
        </pc:inkChg>
      </pc:sldChg>
    </pc:docChg>
  </pc:docChgLst>
  <pc:docChgLst>
    <pc:chgData name="ANGELA NOVELLI" userId="S::ange.novelli@studenti.unina.it::1f6d45c1-d0ba-4628-bb67-f90a92806709" providerId="AD" clId="Web-{EDD70ABF-61B5-41D8-BFAF-2E504FDCB197}"/>
    <pc:docChg chg="modSld">
      <pc:chgData name="ANGELA NOVELLI" userId="S::ange.novelli@studenti.unina.it::1f6d45c1-d0ba-4628-bb67-f90a92806709" providerId="AD" clId="Web-{EDD70ABF-61B5-41D8-BFAF-2E504FDCB197}" dt="2025-05-15T10:42:27.899" v="1" actId="1076"/>
      <pc:docMkLst>
        <pc:docMk/>
      </pc:docMkLst>
      <pc:sldChg chg="modSp">
        <pc:chgData name="ANGELA NOVELLI" userId="S::ange.novelli@studenti.unina.it::1f6d45c1-d0ba-4628-bb67-f90a92806709" providerId="AD" clId="Web-{EDD70ABF-61B5-41D8-BFAF-2E504FDCB197}" dt="2025-05-15T10:42:27.899" v="1" actId="1076"/>
        <pc:sldMkLst>
          <pc:docMk/>
          <pc:sldMk cId="3485917486" sldId="289"/>
        </pc:sldMkLst>
        <pc:picChg chg="mod">
          <ac:chgData name="ANGELA NOVELLI" userId="S::ange.novelli@studenti.unina.it::1f6d45c1-d0ba-4628-bb67-f90a92806709" providerId="AD" clId="Web-{EDD70ABF-61B5-41D8-BFAF-2E504FDCB197}" dt="2025-05-15T10:42:27.899" v="1" actId="1076"/>
          <ac:picMkLst>
            <pc:docMk/>
            <pc:sldMk cId="3485917486" sldId="289"/>
            <ac:picMk id="2" creationId="{C0CD9281-F9E2-2EAC-2519-A74B1CBDE278}"/>
          </ac:picMkLst>
        </pc:picChg>
      </pc:sldChg>
    </pc:docChg>
  </pc:docChgLst>
  <pc:docChgLst>
    <pc:chgData name="NICOLA GRANDIOSO" userId="S::n.grandioso@studenti.unina.it::de94168c-f496-4748-88e4-8bb3fff5cf34" providerId="AD" clId="Web-{BB45487C-24BE-33FF-857B-099776D2BB60}"/>
    <pc:docChg chg="sldOrd">
      <pc:chgData name="NICOLA GRANDIOSO" userId="S::n.grandioso@studenti.unina.it::de94168c-f496-4748-88e4-8bb3fff5cf34" providerId="AD" clId="Web-{BB45487C-24BE-33FF-857B-099776D2BB60}" dt="2025-04-29T07:35:56.114" v="0"/>
      <pc:docMkLst>
        <pc:docMk/>
      </pc:docMkLst>
      <pc:sldChg chg="ord">
        <pc:chgData name="NICOLA GRANDIOSO" userId="S::n.grandioso@studenti.unina.it::de94168c-f496-4748-88e4-8bb3fff5cf34" providerId="AD" clId="Web-{BB45487C-24BE-33FF-857B-099776D2BB60}" dt="2025-04-29T07:35:56.114" v="0"/>
        <pc:sldMkLst>
          <pc:docMk/>
          <pc:sldMk cId="1334843495" sldId="299"/>
        </pc:sldMkLst>
      </pc:sldChg>
    </pc:docChg>
  </pc:docChgLst>
  <pc:docChgLst>
    <pc:chgData name="MARIO BERRINO" userId="S::m.berrino@studenti.unina.it::6f9a8d65-ab30-4548-b79b-c223ac8083c9" providerId="AD" clId="Web-{1DCB2444-0996-1229-B19E-9913A8B866DE}"/>
    <pc:docChg chg="modSld">
      <pc:chgData name="MARIO BERRINO" userId="S::m.berrino@studenti.unina.it::6f9a8d65-ab30-4548-b79b-c223ac8083c9" providerId="AD" clId="Web-{1DCB2444-0996-1229-B19E-9913A8B866DE}" dt="2025-05-19T09:13:55.032" v="5"/>
      <pc:docMkLst>
        <pc:docMk/>
      </pc:docMkLst>
      <pc:sldChg chg="addSp delSp">
        <pc:chgData name="MARIO BERRINO" userId="S::m.berrino@studenti.unina.it::6f9a8d65-ab30-4548-b79b-c223ac8083c9" providerId="AD" clId="Web-{1DCB2444-0996-1229-B19E-9913A8B866DE}" dt="2025-05-19T09:13:55.032" v="5"/>
        <pc:sldMkLst>
          <pc:docMk/>
          <pc:sldMk cId="3101173393" sldId="290"/>
        </pc:sldMkLst>
        <pc:inkChg chg="add del">
          <ac:chgData name="MARIO BERRINO" userId="S::m.berrino@studenti.unina.it::6f9a8d65-ab30-4548-b79b-c223ac8083c9" providerId="AD" clId="Web-{1DCB2444-0996-1229-B19E-9913A8B866DE}" dt="2025-05-19T09:13:30.047" v="3"/>
          <ac:inkMkLst>
            <pc:docMk/>
            <pc:sldMk cId="3101173393" sldId="290"/>
            <ac:inkMk id="2" creationId="{54B9CBEB-7466-CE5D-2A98-D8243C2EB4CD}"/>
          </ac:inkMkLst>
        </pc:inkChg>
        <pc:inkChg chg="add del">
          <ac:chgData name="MARIO BERRINO" userId="S::m.berrino@studenti.unina.it::6f9a8d65-ab30-4548-b79b-c223ac8083c9" providerId="AD" clId="Web-{1DCB2444-0996-1229-B19E-9913A8B866DE}" dt="2025-05-19T09:13:27.750" v="2"/>
          <ac:inkMkLst>
            <pc:docMk/>
            <pc:sldMk cId="3101173393" sldId="290"/>
            <ac:inkMk id="6" creationId="{8E2E8AE4-B466-CFFF-1725-DCE791FA2A94}"/>
          </ac:inkMkLst>
        </pc:inkChg>
        <pc:inkChg chg="add del">
          <ac:chgData name="MARIO BERRINO" userId="S::m.berrino@studenti.unina.it::6f9a8d65-ab30-4548-b79b-c223ac8083c9" providerId="AD" clId="Web-{1DCB2444-0996-1229-B19E-9913A8B866DE}" dt="2025-05-19T09:13:55.032" v="5"/>
          <ac:inkMkLst>
            <pc:docMk/>
            <pc:sldMk cId="3101173393" sldId="290"/>
            <ac:inkMk id="7" creationId="{ECFC13E7-0805-CD8C-FA72-8EB093808163}"/>
          </ac:inkMkLst>
        </pc:inkChg>
      </pc:sldChg>
    </pc:docChg>
  </pc:docChgLst>
  <pc:docChgLst>
    <pc:chgData name="ANTONIO EMMANUELE" userId="S::antonio.emmanuele@unina.it::b751ad30-2582-46d8-9013-ebebd9f69e70" providerId="AD" clId="Web-{FAE8DDF4-D9DA-FC7E-F22D-FDF9BCF99FC2}"/>
    <pc:docChg chg="addSld delSld modSld">
      <pc:chgData name="ANTONIO EMMANUELE" userId="S::antonio.emmanuele@unina.it::b751ad30-2582-46d8-9013-ebebd9f69e70" providerId="AD" clId="Web-{FAE8DDF4-D9DA-FC7E-F22D-FDF9BCF99FC2}" dt="2025-04-27T16:51:57.689" v="283" actId="14100"/>
      <pc:docMkLst>
        <pc:docMk/>
      </pc:docMkLst>
      <pc:sldChg chg="addSp delSp del">
        <pc:chgData name="ANTONIO EMMANUELE" userId="S::antonio.emmanuele@unina.it::b751ad30-2582-46d8-9013-ebebd9f69e70" providerId="AD" clId="Web-{FAE8DDF4-D9DA-FC7E-F22D-FDF9BCF99FC2}" dt="2025-04-27T16:29:00.929" v="2"/>
        <pc:sldMkLst>
          <pc:docMk/>
          <pc:sldMk cId="1542032772" sldId="297"/>
        </pc:sldMkLst>
        <pc:picChg chg="add del">
          <ac:chgData name="ANTONIO EMMANUELE" userId="S::antonio.emmanuele@unina.it::b751ad30-2582-46d8-9013-ebebd9f69e70" providerId="AD" clId="Web-{FAE8DDF4-D9DA-FC7E-F22D-FDF9BCF99FC2}" dt="2025-04-27T16:28:50.476" v="1"/>
          <ac:picMkLst>
            <pc:docMk/>
            <pc:sldMk cId="1542032772" sldId="297"/>
            <ac:picMk id="6" creationId="{9FC074BF-07F4-BE3A-AEB7-ECE83C85EF57}"/>
          </ac:picMkLst>
        </pc:picChg>
      </pc:sldChg>
      <pc:sldChg chg="addSp delSp modSp">
        <pc:chgData name="ANTONIO EMMANUELE" userId="S::antonio.emmanuele@unina.it::b751ad30-2582-46d8-9013-ebebd9f69e70" providerId="AD" clId="Web-{FAE8DDF4-D9DA-FC7E-F22D-FDF9BCF99FC2}" dt="2025-04-27T16:30:05.197" v="12" actId="1076"/>
        <pc:sldMkLst>
          <pc:docMk/>
          <pc:sldMk cId="849687879" sldId="298"/>
        </pc:sldMkLst>
        <pc:spChg chg="del mod">
          <ac:chgData name="ANTONIO EMMANUELE" userId="S::antonio.emmanuele@unina.it::b751ad30-2582-46d8-9013-ebebd9f69e70" providerId="AD" clId="Web-{FAE8DDF4-D9DA-FC7E-F22D-FDF9BCF99FC2}" dt="2025-04-27T16:29:13.070" v="5"/>
          <ac:spMkLst>
            <pc:docMk/>
            <pc:sldMk cId="849687879" sldId="298"/>
            <ac:spMk id="4" creationId="{60AB2515-EE02-112F-03A4-1B0FABB6FFA9}"/>
          </ac:spMkLst>
        </pc:spChg>
        <pc:picChg chg="add mod">
          <ac:chgData name="ANTONIO EMMANUELE" userId="S::antonio.emmanuele@unina.it::b751ad30-2582-46d8-9013-ebebd9f69e70" providerId="AD" clId="Web-{FAE8DDF4-D9DA-FC7E-F22D-FDF9BCF99FC2}" dt="2025-04-27T16:30:05.197" v="12" actId="1076"/>
          <ac:picMkLst>
            <pc:docMk/>
            <pc:sldMk cId="849687879" sldId="298"/>
            <ac:picMk id="2" creationId="{81153B71-07C0-6C96-7385-4D1B38EBDB54}"/>
          </ac:picMkLst>
        </pc:picChg>
      </pc:sldChg>
      <pc:sldChg chg="addSp modSp add replId">
        <pc:chgData name="ANTONIO EMMANUELE" userId="S::antonio.emmanuele@unina.it::b751ad30-2582-46d8-9013-ebebd9f69e70" providerId="AD" clId="Web-{FAE8DDF4-D9DA-FC7E-F22D-FDF9BCF99FC2}" dt="2025-04-27T16:39:14.026" v="102" actId="1076"/>
        <pc:sldMkLst>
          <pc:docMk/>
          <pc:sldMk cId="1334843495" sldId="299"/>
        </pc:sldMkLst>
        <pc:spChg chg="mod">
          <ac:chgData name="ANTONIO EMMANUELE" userId="S::antonio.emmanuele@unina.it::b751ad30-2582-46d8-9013-ebebd9f69e70" providerId="AD" clId="Web-{FAE8DDF4-D9DA-FC7E-F22D-FDF9BCF99FC2}" dt="2025-04-27T16:34:46.221" v="14" actId="20577"/>
          <ac:spMkLst>
            <pc:docMk/>
            <pc:sldMk cId="1334843495" sldId="299"/>
            <ac:spMk id="3" creationId="{F8DB92AD-B74F-2E53-AC01-D3D5FCFE03DF}"/>
          </ac:spMkLst>
        </pc:spChg>
        <pc:spChg chg="mod">
          <ac:chgData name="ANTONIO EMMANUELE" userId="S::antonio.emmanuele@unina.it::b751ad30-2582-46d8-9013-ebebd9f69e70" providerId="AD" clId="Web-{FAE8DDF4-D9DA-FC7E-F22D-FDF9BCF99FC2}" dt="2025-04-27T16:38:48.400" v="98" actId="20577"/>
          <ac:spMkLst>
            <pc:docMk/>
            <pc:sldMk cId="1334843495" sldId="299"/>
            <ac:spMk id="4" creationId="{0608E1F6-8457-1A7E-6E8C-05B18362C1DB}"/>
          </ac:spMkLst>
        </pc:spChg>
        <pc:picChg chg="add mod">
          <ac:chgData name="ANTONIO EMMANUELE" userId="S::antonio.emmanuele@unina.it::b751ad30-2582-46d8-9013-ebebd9f69e70" providerId="AD" clId="Web-{FAE8DDF4-D9DA-FC7E-F22D-FDF9BCF99FC2}" dt="2025-04-27T16:39:14.026" v="102" actId="1076"/>
          <ac:picMkLst>
            <pc:docMk/>
            <pc:sldMk cId="1334843495" sldId="299"/>
            <ac:picMk id="2" creationId="{6B5F84E9-4670-2B95-D99E-A699041294E2}"/>
          </ac:picMkLst>
        </pc:picChg>
      </pc:sldChg>
      <pc:sldChg chg="addSp delSp modSp add replId">
        <pc:chgData name="ANTONIO EMMANUELE" userId="S::antonio.emmanuele@unina.it::b751ad30-2582-46d8-9013-ebebd9f69e70" providerId="AD" clId="Web-{FAE8DDF4-D9DA-FC7E-F22D-FDF9BCF99FC2}" dt="2025-04-27T16:51:57.689" v="283" actId="14100"/>
        <pc:sldMkLst>
          <pc:docMk/>
          <pc:sldMk cId="2215458737" sldId="300"/>
        </pc:sldMkLst>
        <pc:spChg chg="mod">
          <ac:chgData name="ANTONIO EMMANUELE" userId="S::antonio.emmanuele@unina.it::b751ad30-2582-46d8-9013-ebebd9f69e70" providerId="AD" clId="Web-{FAE8DDF4-D9DA-FC7E-F22D-FDF9BCF99FC2}" dt="2025-04-27T16:46:47.899" v="111" actId="20577"/>
          <ac:spMkLst>
            <pc:docMk/>
            <pc:sldMk cId="2215458737" sldId="300"/>
            <ac:spMk id="3" creationId="{D1FFBDEB-3C84-0170-8D23-C8EDB0E3DCA2}"/>
          </ac:spMkLst>
        </pc:spChg>
        <pc:picChg chg="del">
          <ac:chgData name="ANTONIO EMMANUELE" userId="S::antonio.emmanuele@unina.it::b751ad30-2582-46d8-9013-ebebd9f69e70" providerId="AD" clId="Web-{FAE8DDF4-D9DA-FC7E-F22D-FDF9BCF99FC2}" dt="2025-04-27T16:45:48.522" v="104"/>
          <ac:picMkLst>
            <pc:docMk/>
            <pc:sldMk cId="2215458737" sldId="300"/>
            <ac:picMk id="2" creationId="{D6BED3C4-9288-E669-1F74-32FDB2985DC0}"/>
          </ac:picMkLst>
        </pc:picChg>
        <pc:picChg chg="add del mod">
          <ac:chgData name="ANTONIO EMMANUELE" userId="S::antonio.emmanuele@unina.it::b751ad30-2582-46d8-9013-ebebd9f69e70" providerId="AD" clId="Web-{FAE8DDF4-D9DA-FC7E-F22D-FDF9BCF99FC2}" dt="2025-04-27T16:51:31.579" v="275"/>
          <ac:picMkLst>
            <pc:docMk/>
            <pc:sldMk cId="2215458737" sldId="300"/>
            <ac:picMk id="4" creationId="{B11845C0-6077-5EB1-1B1E-2CF20D9D1277}"/>
          </ac:picMkLst>
        </pc:picChg>
        <pc:picChg chg="add mod">
          <ac:chgData name="ANTONIO EMMANUELE" userId="S::antonio.emmanuele@unina.it::b751ad30-2582-46d8-9013-ebebd9f69e70" providerId="AD" clId="Web-{FAE8DDF4-D9DA-FC7E-F22D-FDF9BCF99FC2}" dt="2025-04-27T16:51:57.689" v="283" actId="14100"/>
          <ac:picMkLst>
            <pc:docMk/>
            <pc:sldMk cId="2215458737" sldId="300"/>
            <ac:picMk id="5" creationId="{7C8FE423-897B-3F23-E10D-9F9D331B5A33}"/>
          </ac:picMkLst>
        </pc:picChg>
      </pc:sldChg>
      <pc:sldChg chg="modSp add replId">
        <pc:chgData name="ANTONIO EMMANUELE" userId="S::antonio.emmanuele@unina.it::b751ad30-2582-46d8-9013-ebebd9f69e70" providerId="AD" clId="Web-{FAE8DDF4-D9DA-FC7E-F22D-FDF9BCF99FC2}" dt="2025-04-27T16:49:18.044" v="274" actId="20577"/>
        <pc:sldMkLst>
          <pc:docMk/>
          <pc:sldMk cId="235691452" sldId="301"/>
        </pc:sldMkLst>
        <pc:spChg chg="mod">
          <ac:chgData name="ANTONIO EMMANUELE" userId="S::antonio.emmanuele@unina.it::b751ad30-2582-46d8-9013-ebebd9f69e70" providerId="AD" clId="Web-{FAE8DDF4-D9DA-FC7E-F22D-FDF9BCF99FC2}" dt="2025-04-27T16:46:55.852" v="114" actId="20577"/>
          <ac:spMkLst>
            <pc:docMk/>
            <pc:sldMk cId="235691452" sldId="301"/>
            <ac:spMk id="3" creationId="{0BEC4F5D-FD3E-060D-119A-C57B27A4A90C}"/>
          </ac:spMkLst>
        </pc:spChg>
        <pc:spChg chg="mod">
          <ac:chgData name="ANTONIO EMMANUELE" userId="S::antonio.emmanuele@unina.it::b751ad30-2582-46d8-9013-ebebd9f69e70" providerId="AD" clId="Web-{FAE8DDF4-D9DA-FC7E-F22D-FDF9BCF99FC2}" dt="2025-04-27T16:49:18.044" v="274" actId="20577"/>
          <ac:spMkLst>
            <pc:docMk/>
            <pc:sldMk cId="235691452" sldId="301"/>
            <ac:spMk id="4" creationId="{488AD2EE-F65A-E1F2-3507-6ECC28E9C7C4}"/>
          </ac:spMkLst>
        </pc:spChg>
      </pc:sldChg>
    </pc:docChg>
  </pc:docChgLst>
  <pc:docChgLst>
    <pc:chgData name="DOMENICO MARINO" userId="S::domenic.marino@studenti.unina.it::d20c3bc7-c90f-4d32-8b8d-8299ab2f8636" providerId="AD" clId="Web-{B1CED132-F3DD-B34B-F545-E3AD074C5A9E}"/>
    <pc:docChg chg="delSld">
      <pc:chgData name="DOMENICO MARINO" userId="S::domenic.marino@studenti.unina.it::d20c3bc7-c90f-4d32-8b8d-8299ab2f8636" providerId="AD" clId="Web-{B1CED132-F3DD-B34B-F545-E3AD074C5A9E}" dt="2025-05-12T11:17:38.998" v="1"/>
      <pc:docMkLst>
        <pc:docMk/>
      </pc:docMkLst>
      <pc:sldChg chg="del">
        <pc:chgData name="DOMENICO MARINO" userId="S::domenic.marino@studenti.unina.it::d20c3bc7-c90f-4d32-8b8d-8299ab2f8636" providerId="AD" clId="Web-{B1CED132-F3DD-B34B-F545-E3AD074C5A9E}" dt="2025-05-12T11:17:36.764" v="0"/>
        <pc:sldMkLst>
          <pc:docMk/>
          <pc:sldMk cId="1137293310" sldId="302"/>
        </pc:sldMkLst>
      </pc:sldChg>
      <pc:sldChg chg="del">
        <pc:chgData name="DOMENICO MARINO" userId="S::domenic.marino@studenti.unina.it::d20c3bc7-c90f-4d32-8b8d-8299ab2f8636" providerId="AD" clId="Web-{B1CED132-F3DD-B34B-F545-E3AD074C5A9E}" dt="2025-05-12T11:17:38.998" v="1"/>
        <pc:sldMkLst>
          <pc:docMk/>
          <pc:sldMk cId="1810353204" sldId="303"/>
        </pc:sldMkLst>
      </pc:sldChg>
    </pc:docChg>
  </pc:docChgLst>
  <pc:docChgLst>
    <pc:chgData name="ALESSANDRA DE BENEDICTIS" userId="S::alessandra.debenedictis@unina.it::826766bc-ef80-4b69-96e5-51d913b69dda" providerId="AD" clId="Web-{E13663A6-F5AD-4970-B032-A96C2DC11565}"/>
    <pc:docChg chg="modSld">
      <pc:chgData name="ALESSANDRA DE BENEDICTIS" userId="S::alessandra.debenedictis@unina.it::826766bc-ef80-4b69-96e5-51d913b69dda" providerId="AD" clId="Web-{E13663A6-F5AD-4970-B032-A96C2DC11565}" dt="2024-09-16T17:41:01.933" v="52" actId="20577"/>
      <pc:docMkLst>
        <pc:docMk/>
      </pc:docMkLst>
      <pc:sldChg chg="modSp">
        <pc:chgData name="ALESSANDRA DE BENEDICTIS" userId="S::alessandra.debenedictis@unina.it::826766bc-ef80-4b69-96e5-51d913b69dda" providerId="AD" clId="Web-{E13663A6-F5AD-4970-B032-A96C2DC11565}" dt="2024-09-16T17:40:05.229" v="9" actId="20577"/>
        <pc:sldMkLst>
          <pc:docMk/>
          <pc:sldMk cId="111528515" sldId="271"/>
        </pc:sldMkLst>
      </pc:sldChg>
      <pc:sldChg chg="modSp">
        <pc:chgData name="ALESSANDRA DE BENEDICTIS" userId="S::alessandra.debenedictis@unina.it::826766bc-ef80-4b69-96e5-51d913b69dda" providerId="AD" clId="Web-{E13663A6-F5AD-4970-B032-A96C2DC11565}" dt="2024-09-16T17:40:46.824" v="49" actId="20577"/>
        <pc:sldMkLst>
          <pc:docMk/>
          <pc:sldMk cId="654597288" sldId="272"/>
        </pc:sldMkLst>
      </pc:sldChg>
      <pc:sldChg chg="modSp">
        <pc:chgData name="ALESSANDRA DE BENEDICTIS" userId="S::alessandra.debenedictis@unina.it::826766bc-ef80-4b69-96e5-51d913b69dda" providerId="AD" clId="Web-{E13663A6-F5AD-4970-B032-A96C2DC11565}" dt="2024-09-16T17:41:01.933" v="52" actId="20577"/>
        <pc:sldMkLst>
          <pc:docMk/>
          <pc:sldMk cId="3483214868" sldId="273"/>
        </pc:sldMkLst>
      </pc:sldChg>
    </pc:docChg>
  </pc:docChgLst>
  <pc:docChgLst>
    <pc:chgData name="FRANCESCO VITALE" userId="S::francesco.vitale@unina.it::56429112-25f3-4940-a091-b0dd7dd7b528" providerId="AD" clId="Web-{057FA0C7-406C-4C8B-8873-EDB81E25FB29}"/>
    <pc:docChg chg="modSld">
      <pc:chgData name="FRANCESCO VITALE" userId="S::francesco.vitale@unina.it::56429112-25f3-4940-a091-b0dd7dd7b528" providerId="AD" clId="Web-{057FA0C7-406C-4C8B-8873-EDB81E25FB29}" dt="2025-04-27T19:15:12.451" v="158" actId="1076"/>
      <pc:docMkLst>
        <pc:docMk/>
      </pc:docMkLst>
      <pc:sldChg chg="addSp delSp modSp">
        <pc:chgData name="FRANCESCO VITALE" userId="S::francesco.vitale@unina.it::56429112-25f3-4940-a091-b0dd7dd7b528" providerId="AD" clId="Web-{057FA0C7-406C-4C8B-8873-EDB81E25FB29}" dt="2025-04-27T19:13:29.337" v="110"/>
        <pc:sldMkLst>
          <pc:docMk/>
          <pc:sldMk cId="3485917486" sldId="289"/>
        </pc:sldMkLst>
        <pc:picChg chg="add mod">
          <ac:chgData name="FRANCESCO VITALE" userId="S::francesco.vitale@unina.it::56429112-25f3-4940-a091-b0dd7dd7b528" providerId="AD" clId="Web-{057FA0C7-406C-4C8B-8873-EDB81E25FB29}" dt="2025-04-27T18:42:45.518" v="2" actId="1076"/>
          <ac:picMkLst>
            <pc:docMk/>
            <pc:sldMk cId="3485917486" sldId="289"/>
            <ac:picMk id="2" creationId="{C0CD9281-F9E2-2EAC-2519-A74B1CBDE278}"/>
          </ac:picMkLst>
        </pc:picChg>
        <pc:picChg chg="add del mod">
          <ac:chgData name="FRANCESCO VITALE" userId="S::francesco.vitale@unina.it::56429112-25f3-4940-a091-b0dd7dd7b528" providerId="AD" clId="Web-{057FA0C7-406C-4C8B-8873-EDB81E25FB29}" dt="2025-04-27T19:13:29.337" v="110"/>
          <ac:picMkLst>
            <pc:docMk/>
            <pc:sldMk cId="3485917486" sldId="289"/>
            <ac:picMk id="4" creationId="{4AD9D3B3-7889-F270-A18A-9FE40EDA8CE2}"/>
          </ac:picMkLst>
        </pc:picChg>
      </pc:sldChg>
      <pc:sldChg chg="addSp modSp">
        <pc:chgData name="FRANCESCO VITALE" userId="S::francesco.vitale@unina.it::56429112-25f3-4940-a091-b0dd7dd7b528" providerId="AD" clId="Web-{057FA0C7-406C-4C8B-8873-EDB81E25FB29}" dt="2025-04-27T19:15:12.451" v="158" actId="1076"/>
        <pc:sldMkLst>
          <pc:docMk/>
          <pc:sldMk cId="3101173393" sldId="290"/>
        </pc:sldMkLst>
        <pc:spChg chg="add mod">
          <ac:chgData name="FRANCESCO VITALE" userId="S::francesco.vitale@unina.it::56429112-25f3-4940-a091-b0dd7dd7b528" providerId="AD" clId="Web-{057FA0C7-406C-4C8B-8873-EDB81E25FB29}" dt="2025-04-27T19:14:32.902" v="146" actId="20577"/>
          <ac:spMkLst>
            <pc:docMk/>
            <pc:sldMk cId="3101173393" sldId="290"/>
            <ac:spMk id="4" creationId="{02B772CB-09F7-FA2D-D8A0-FA09BE2ACC39}"/>
          </ac:spMkLst>
        </pc:spChg>
        <pc:picChg chg="add mod">
          <ac:chgData name="FRANCESCO VITALE" userId="S::francesco.vitale@unina.it::56429112-25f3-4940-a091-b0dd7dd7b528" providerId="AD" clId="Web-{057FA0C7-406C-4C8B-8873-EDB81E25FB29}" dt="2025-04-27T19:15:12.451" v="158" actId="1076"/>
          <ac:picMkLst>
            <pc:docMk/>
            <pc:sldMk cId="3101173393" sldId="290"/>
            <ac:picMk id="5" creationId="{2796E27B-36EA-FE57-58C0-350AA0CD91EB}"/>
          </ac:picMkLst>
        </pc:picChg>
      </pc:sldChg>
      <pc:sldChg chg="addSp delSp modSp mod setBg">
        <pc:chgData name="FRANCESCO VITALE" userId="S::francesco.vitale@unina.it::56429112-25f3-4940-a091-b0dd7dd7b528" providerId="AD" clId="Web-{057FA0C7-406C-4C8B-8873-EDB81E25FB29}" dt="2025-04-27T19:15:03.982" v="157" actId="1076"/>
        <pc:sldMkLst>
          <pc:docMk/>
          <pc:sldMk cId="1787425753" sldId="291"/>
        </pc:sldMkLst>
        <pc:spChg chg="add del mod">
          <ac:chgData name="FRANCESCO VITALE" userId="S::francesco.vitale@unina.it::56429112-25f3-4940-a091-b0dd7dd7b528" providerId="AD" clId="Web-{057FA0C7-406C-4C8B-8873-EDB81E25FB29}" dt="2025-04-27T19:13:46.479" v="116"/>
          <ac:spMkLst>
            <pc:docMk/>
            <pc:sldMk cId="1787425753" sldId="291"/>
            <ac:spMk id="2" creationId="{DC71CD4A-A002-858A-89F5-1A50D667D1C5}"/>
          </ac:spMkLst>
        </pc:spChg>
        <pc:spChg chg="mod ord">
          <ac:chgData name="FRANCESCO VITALE" userId="S::francesco.vitale@unina.it::56429112-25f3-4940-a091-b0dd7dd7b528" providerId="AD" clId="Web-{057FA0C7-406C-4C8B-8873-EDB81E25FB29}" dt="2025-04-27T19:14:01.339" v="125"/>
          <ac:spMkLst>
            <pc:docMk/>
            <pc:sldMk cId="1787425753" sldId="291"/>
            <ac:spMk id="3" creationId="{143AEEB4-017F-C995-8596-0B0139DAF6A3}"/>
          </ac:spMkLst>
        </pc:spChg>
        <pc:spChg chg="add del mod">
          <ac:chgData name="FRANCESCO VITALE" userId="S::francesco.vitale@unina.it::56429112-25f3-4940-a091-b0dd7dd7b528" providerId="AD" clId="Web-{057FA0C7-406C-4C8B-8873-EDB81E25FB29}" dt="2025-04-27T19:13:43.103" v="115"/>
          <ac:spMkLst>
            <pc:docMk/>
            <pc:sldMk cId="1787425753" sldId="291"/>
            <ac:spMk id="4" creationId="{B68F2440-F320-240B-3F1C-576FF0015FCF}"/>
          </ac:spMkLst>
        </pc:spChg>
        <pc:spChg chg="add">
          <ac:chgData name="FRANCESCO VITALE" userId="S::francesco.vitale@unina.it::56429112-25f3-4940-a091-b0dd7dd7b528" providerId="AD" clId="Web-{057FA0C7-406C-4C8B-8873-EDB81E25FB29}" dt="2025-04-27T19:14:01.339" v="125"/>
          <ac:spMkLst>
            <pc:docMk/>
            <pc:sldMk cId="1787425753" sldId="291"/>
            <ac:spMk id="10" creationId="{48E96387-12F1-45E4-9322-ABBF2EE040E9}"/>
          </ac:spMkLst>
        </pc:spChg>
        <pc:spChg chg="add">
          <ac:chgData name="FRANCESCO VITALE" userId="S::francesco.vitale@unina.it::56429112-25f3-4940-a091-b0dd7dd7b528" providerId="AD" clId="Web-{057FA0C7-406C-4C8B-8873-EDB81E25FB29}" dt="2025-04-27T19:14:01.339" v="125"/>
          <ac:spMkLst>
            <pc:docMk/>
            <pc:sldMk cId="1787425753" sldId="291"/>
            <ac:spMk id="12" creationId="{A9F421DD-DE4E-4547-A904-3F80E25E3F35}"/>
          </ac:spMkLst>
        </pc:spChg>
        <pc:spChg chg="add">
          <ac:chgData name="FRANCESCO VITALE" userId="S::francesco.vitale@unina.it::56429112-25f3-4940-a091-b0dd7dd7b528" providerId="AD" clId="Web-{057FA0C7-406C-4C8B-8873-EDB81E25FB29}" dt="2025-04-27T19:14:01.339" v="125"/>
          <ac:spMkLst>
            <pc:docMk/>
            <pc:sldMk cId="1787425753" sldId="291"/>
            <ac:spMk id="14" creationId="{09985DEC-1215-4209-9708-B45CC977402E}"/>
          </ac:spMkLst>
        </pc:spChg>
        <pc:spChg chg="add">
          <ac:chgData name="FRANCESCO VITALE" userId="S::francesco.vitale@unina.it::56429112-25f3-4940-a091-b0dd7dd7b528" providerId="AD" clId="Web-{057FA0C7-406C-4C8B-8873-EDB81E25FB29}" dt="2025-04-27T19:14:01.339" v="125"/>
          <ac:spMkLst>
            <pc:docMk/>
            <pc:sldMk cId="1787425753" sldId="291"/>
            <ac:spMk id="16" creationId="{90EB7086-616E-4D44-94BE-D0F763561782}"/>
          </ac:spMkLst>
        </pc:spChg>
        <pc:spChg chg="add">
          <ac:chgData name="FRANCESCO VITALE" userId="S::francesco.vitale@unina.it::56429112-25f3-4940-a091-b0dd7dd7b528" providerId="AD" clId="Web-{057FA0C7-406C-4C8B-8873-EDB81E25FB29}" dt="2025-04-27T19:14:01.339" v="125"/>
          <ac:spMkLst>
            <pc:docMk/>
            <pc:sldMk cId="1787425753" sldId="291"/>
            <ac:spMk id="18" creationId="{F115DB35-53D7-4EDC-A965-A434929617CC}"/>
          </ac:spMkLst>
        </pc:spChg>
        <pc:spChg chg="add">
          <ac:chgData name="FRANCESCO VITALE" userId="S::francesco.vitale@unina.it::56429112-25f3-4940-a091-b0dd7dd7b528" providerId="AD" clId="Web-{057FA0C7-406C-4C8B-8873-EDB81E25FB29}" dt="2025-04-27T19:14:01.339" v="125"/>
          <ac:spMkLst>
            <pc:docMk/>
            <pc:sldMk cId="1787425753" sldId="291"/>
            <ac:spMk id="20" creationId="{4B610F9C-62FE-46FC-8607-C35030B6321A}"/>
          </ac:spMkLst>
        </pc:spChg>
        <pc:picChg chg="add mod">
          <ac:chgData name="FRANCESCO VITALE" userId="S::francesco.vitale@unina.it::56429112-25f3-4940-a091-b0dd7dd7b528" providerId="AD" clId="Web-{057FA0C7-406C-4C8B-8873-EDB81E25FB29}" dt="2025-04-27T19:15:03.982" v="157" actId="1076"/>
          <ac:picMkLst>
            <pc:docMk/>
            <pc:sldMk cId="1787425753" sldId="291"/>
            <ac:picMk id="5" creationId="{A901841D-2537-4B2F-23AE-36BBF32091DA}"/>
          </ac:picMkLst>
        </pc:picChg>
      </pc:sldChg>
    </pc:docChg>
  </pc:docChgLst>
  <pc:docChgLst>
    <pc:chgData name="ALESSANDRA DE BENEDICTIS" userId="S::alessandra.debenedictis@unina.it::826766bc-ef80-4b69-96e5-51d913b69dda" providerId="AD" clId="Web-{A868EDB0-B0D1-4441-9DCD-3CAD2164C111}"/>
    <pc:docChg chg="modSld">
      <pc:chgData name="ALESSANDRA DE BENEDICTIS" userId="S::alessandra.debenedictis@unina.it::826766bc-ef80-4b69-96e5-51d913b69dda" providerId="AD" clId="Web-{A868EDB0-B0D1-4441-9DCD-3CAD2164C111}" dt="2024-09-15T11:26:48.647" v="75" actId="20577"/>
      <pc:docMkLst>
        <pc:docMk/>
      </pc:docMkLst>
      <pc:sldChg chg="modSp">
        <pc:chgData name="ALESSANDRA DE BENEDICTIS" userId="S::alessandra.debenedictis@unina.it::826766bc-ef80-4b69-96e5-51d913b69dda" providerId="AD" clId="Web-{A868EDB0-B0D1-4441-9DCD-3CAD2164C111}" dt="2024-09-15T11:26:48.647" v="75" actId="20577"/>
        <pc:sldMkLst>
          <pc:docMk/>
          <pc:sldMk cId="3483214868" sldId="273"/>
        </pc:sldMkLst>
      </pc:sldChg>
    </pc:docChg>
  </pc:docChgLst>
  <pc:docChgLst>
    <pc:chgData name="ANTONIO EMMANUELE" userId="S::antonio.emmanuele@unina.it::b751ad30-2582-46d8-9013-ebebd9f69e70" providerId="AD" clId="Web-{1E520DC6-CD1B-233B-F890-F5397EE40229}"/>
    <pc:docChg chg="modSld">
      <pc:chgData name="ANTONIO EMMANUELE" userId="S::antonio.emmanuele@unina.it::b751ad30-2582-46d8-9013-ebebd9f69e70" providerId="AD" clId="Web-{1E520DC6-CD1B-233B-F890-F5397EE40229}" dt="2025-04-25T18:18:54.206" v="13" actId="20577"/>
      <pc:docMkLst>
        <pc:docMk/>
      </pc:docMkLst>
      <pc:sldChg chg="modSp">
        <pc:chgData name="ANTONIO EMMANUELE" userId="S::antonio.emmanuele@unina.it::b751ad30-2582-46d8-9013-ebebd9f69e70" providerId="AD" clId="Web-{1E520DC6-CD1B-233B-F890-F5397EE40229}" dt="2025-04-25T18:18:54.206" v="13" actId="20577"/>
        <pc:sldMkLst>
          <pc:docMk/>
          <pc:sldMk cId="392183406" sldId="293"/>
        </pc:sldMkLst>
        <pc:spChg chg="mod">
          <ac:chgData name="ANTONIO EMMANUELE" userId="S::antonio.emmanuele@unina.it::b751ad30-2582-46d8-9013-ebebd9f69e70" providerId="AD" clId="Web-{1E520DC6-CD1B-233B-F890-F5397EE40229}" dt="2025-04-25T18:18:54.206" v="13" actId="20577"/>
          <ac:spMkLst>
            <pc:docMk/>
            <pc:sldMk cId="392183406" sldId="293"/>
            <ac:spMk id="6" creationId="{C00B793B-FD2F-F172-486F-0E0AF47813B3}"/>
          </ac:spMkLst>
        </pc:spChg>
      </pc:sldChg>
    </pc:docChg>
  </pc:docChgLst>
  <pc:docChgLst>
    <pc:chgData name="ANTONIO DELLA PIETRA" userId="1fdb46ec-8cb1-4054-a276-d422eeee7abe" providerId="ADAL" clId="{0C7B34E5-977D-4A18-9A28-CC529CB9B5E3}"/>
    <pc:docChg chg="undo custSel modSld">
      <pc:chgData name="ANTONIO DELLA PIETRA" userId="1fdb46ec-8cb1-4054-a276-d422eeee7abe" providerId="ADAL" clId="{0C7B34E5-977D-4A18-9A28-CC529CB9B5E3}" dt="2025-04-29T08:29:46.710" v="1" actId="1076"/>
      <pc:docMkLst>
        <pc:docMk/>
      </pc:docMkLst>
      <pc:sldChg chg="modSp mod">
        <pc:chgData name="ANTONIO DELLA PIETRA" userId="1fdb46ec-8cb1-4054-a276-d422eeee7abe" providerId="ADAL" clId="{0C7B34E5-977D-4A18-9A28-CC529CB9B5E3}" dt="2025-04-29T08:29:46.710" v="1" actId="1076"/>
        <pc:sldMkLst>
          <pc:docMk/>
          <pc:sldMk cId="1787425753" sldId="291"/>
        </pc:sldMkLst>
        <pc:picChg chg="mod">
          <ac:chgData name="ANTONIO DELLA PIETRA" userId="1fdb46ec-8cb1-4054-a276-d422eeee7abe" providerId="ADAL" clId="{0C7B34E5-977D-4A18-9A28-CC529CB9B5E3}" dt="2025-04-29T08:29:46.710" v="1" actId="1076"/>
          <ac:picMkLst>
            <pc:docMk/>
            <pc:sldMk cId="1787425753" sldId="291"/>
            <ac:picMk id="5" creationId="{A901841D-2537-4B2F-23AE-36BBF32091DA}"/>
          </ac:picMkLst>
        </pc:picChg>
      </pc:sldChg>
    </pc:docChg>
  </pc:docChgLst>
  <pc:docChgLst>
    <pc:chgData name="GIOVANNA ALARIO" userId="S::g.alario@studenti.unina.it::058317b7-fbd2-4559-a7f9-0c1492325b46" providerId="AD" clId="Web-{CFF694C4-2E89-C316-BD42-D020F0190CF9}"/>
    <pc:docChg chg="modSld">
      <pc:chgData name="GIOVANNA ALARIO" userId="S::g.alario@studenti.unina.it::058317b7-fbd2-4559-a7f9-0c1492325b46" providerId="AD" clId="Web-{CFF694C4-2E89-C316-BD42-D020F0190CF9}" dt="2025-04-30T10:14:44.681" v="1" actId="1076"/>
      <pc:docMkLst>
        <pc:docMk/>
      </pc:docMkLst>
      <pc:sldChg chg="modSp">
        <pc:chgData name="GIOVANNA ALARIO" userId="S::g.alario@studenti.unina.it::058317b7-fbd2-4559-a7f9-0c1492325b46" providerId="AD" clId="Web-{CFF694C4-2E89-C316-BD42-D020F0190CF9}" dt="2025-04-30T10:14:44.681" v="1" actId="1076"/>
        <pc:sldMkLst>
          <pc:docMk/>
          <pc:sldMk cId="1787425753" sldId="291"/>
        </pc:sldMkLst>
        <pc:picChg chg="mod">
          <ac:chgData name="GIOVANNA ALARIO" userId="S::g.alario@studenti.unina.it::058317b7-fbd2-4559-a7f9-0c1492325b46" providerId="AD" clId="Web-{CFF694C4-2E89-C316-BD42-D020F0190CF9}" dt="2025-04-30T10:14:44.681" v="1" actId="1076"/>
          <ac:picMkLst>
            <pc:docMk/>
            <pc:sldMk cId="1787425753" sldId="291"/>
            <ac:picMk id="5" creationId="{A901841D-2537-4B2F-23AE-36BBF32091DA}"/>
          </ac:picMkLst>
        </pc:picChg>
      </pc:sldChg>
    </pc:docChg>
  </pc:docChgLst>
  <pc:docChgLst>
    <pc:chgData name="ALESSANDRA DE BENEDICTIS" userId="S::alessandra.debenedictis@unina.it::826766bc-ef80-4b69-96e5-51d913b69dda" providerId="AD" clId="Web-{8197EE30-4EDB-4B84-AD11-8137582C5AC2}"/>
    <pc:docChg chg="modSld">
      <pc:chgData name="ALESSANDRA DE BENEDICTIS" userId="S::alessandra.debenedictis@unina.it::826766bc-ef80-4b69-96e5-51d913b69dda" providerId="AD" clId="Web-{8197EE30-4EDB-4B84-AD11-8137582C5AC2}" dt="2024-09-15T11:02:55.606" v="52" actId="20577"/>
      <pc:docMkLst>
        <pc:docMk/>
      </pc:docMkLst>
      <pc:sldChg chg="modSp">
        <pc:chgData name="ALESSANDRA DE BENEDICTIS" userId="S::alessandra.debenedictis@unina.it::826766bc-ef80-4b69-96e5-51d913b69dda" providerId="AD" clId="Web-{8197EE30-4EDB-4B84-AD11-8137582C5AC2}" dt="2024-09-15T11:01:47.526" v="11" actId="20577"/>
        <pc:sldMkLst>
          <pc:docMk/>
          <pc:sldMk cId="2124905322" sldId="258"/>
        </pc:sldMkLst>
      </pc:sldChg>
      <pc:sldChg chg="modSp">
        <pc:chgData name="ALESSANDRA DE BENEDICTIS" userId="S::alessandra.debenedictis@unina.it::826766bc-ef80-4b69-96e5-51d913b69dda" providerId="AD" clId="Web-{8197EE30-4EDB-4B84-AD11-8137582C5AC2}" dt="2024-09-15T11:02:55.606" v="52" actId="20577"/>
        <pc:sldMkLst>
          <pc:docMk/>
          <pc:sldMk cId="3483214868" sldId="273"/>
        </pc:sldMkLst>
      </pc:sldChg>
    </pc:docChg>
  </pc:docChgLst>
  <pc:docChgLst>
    <pc:chgData name="ANTONIO EMMANUELE" userId="S::antonio.emmanuele@unina.it::b751ad30-2582-46d8-9013-ebebd9f69e70" providerId="AD" clId="Web-{12182EFA-ADAE-8FDC-1A59-F3EA13EF878E}"/>
    <pc:docChg chg="addSld modSld">
      <pc:chgData name="ANTONIO EMMANUELE" userId="S::antonio.emmanuele@unina.it::b751ad30-2582-46d8-9013-ebebd9f69e70" providerId="AD" clId="Web-{12182EFA-ADAE-8FDC-1A59-F3EA13EF878E}" dt="2025-04-27T15:40:43.363" v="153"/>
      <pc:docMkLst>
        <pc:docMk/>
      </pc:docMkLst>
      <pc:sldChg chg="addSp modSp">
        <pc:chgData name="ANTONIO EMMANUELE" userId="S::antonio.emmanuele@unina.it::b751ad30-2582-46d8-9013-ebebd9f69e70" providerId="AD" clId="Web-{12182EFA-ADAE-8FDC-1A59-F3EA13EF878E}" dt="2025-04-27T15:39:44.267" v="136" actId="20577"/>
        <pc:sldMkLst>
          <pc:docMk/>
          <pc:sldMk cId="328699521" sldId="295"/>
        </pc:sldMkLst>
        <pc:spChg chg="add mod">
          <ac:chgData name="ANTONIO EMMANUELE" userId="S::antonio.emmanuele@unina.it::b751ad30-2582-46d8-9013-ebebd9f69e70" providerId="AD" clId="Web-{12182EFA-ADAE-8FDC-1A59-F3EA13EF878E}" dt="2025-04-27T15:39:44.267" v="136" actId="20577"/>
          <ac:spMkLst>
            <pc:docMk/>
            <pc:sldMk cId="328699521" sldId="295"/>
            <ac:spMk id="4" creationId="{946F6875-4A51-669A-0C7D-99E2E1D25D5A}"/>
          </ac:spMkLst>
        </pc:spChg>
        <pc:picChg chg="add mod">
          <ac:chgData name="ANTONIO EMMANUELE" userId="S::antonio.emmanuele@unina.it::b751ad30-2582-46d8-9013-ebebd9f69e70" providerId="AD" clId="Web-{12182EFA-ADAE-8FDC-1A59-F3EA13EF878E}" dt="2025-04-27T15:38:10.763" v="8" actId="1076"/>
          <ac:picMkLst>
            <pc:docMk/>
            <pc:sldMk cId="328699521" sldId="295"/>
            <ac:picMk id="2" creationId="{80E1857F-72DC-0B1B-61E4-4FAE1627E094}"/>
          </ac:picMkLst>
        </pc:picChg>
      </pc:sldChg>
      <pc:sldChg chg="delSp modSp add replId">
        <pc:chgData name="ANTONIO EMMANUELE" userId="S::antonio.emmanuele@unina.it::b751ad30-2582-46d8-9013-ebebd9f69e70" providerId="AD" clId="Web-{12182EFA-ADAE-8FDC-1A59-F3EA13EF878E}" dt="2025-04-27T15:40:43.363" v="153"/>
        <pc:sldMkLst>
          <pc:docMk/>
          <pc:sldMk cId="184034507" sldId="296"/>
        </pc:sldMkLst>
        <pc:spChg chg="mod">
          <ac:chgData name="ANTONIO EMMANUELE" userId="S::antonio.emmanuele@unina.it::b751ad30-2582-46d8-9013-ebebd9f69e70" providerId="AD" clId="Web-{12182EFA-ADAE-8FDC-1A59-F3EA13EF878E}" dt="2025-04-27T15:40:32.925" v="152" actId="20577"/>
          <ac:spMkLst>
            <pc:docMk/>
            <pc:sldMk cId="184034507" sldId="296"/>
            <ac:spMk id="3" creationId="{BCCC7D89-3BF5-D7A6-6DC4-7C949EE78FBF}"/>
          </ac:spMkLst>
        </pc:spChg>
        <pc:picChg chg="del">
          <ac:chgData name="ANTONIO EMMANUELE" userId="S::antonio.emmanuele@unina.it::b751ad30-2582-46d8-9013-ebebd9f69e70" providerId="AD" clId="Web-{12182EFA-ADAE-8FDC-1A59-F3EA13EF878E}" dt="2025-04-27T15:40:43.363" v="153"/>
          <ac:picMkLst>
            <pc:docMk/>
            <pc:sldMk cId="184034507" sldId="296"/>
            <ac:picMk id="2" creationId="{9487A03B-54D0-1219-DEDD-C7883F5EDCAF}"/>
          </ac:picMkLst>
        </pc:picChg>
      </pc:sldChg>
    </pc:docChg>
  </pc:docChgLst>
  <pc:docChgLst>
    <pc:chgData name="CIRO FRATTINI" userId="S::ciro.frattini@studenti.unina.it::551ffc50-0463-4c10-adca-75a8ef496f06" providerId="AD" clId="Web-{0EB3A0F5-9253-AFD7-E25B-456E6182D593}"/>
    <pc:docChg chg="modSld">
      <pc:chgData name="CIRO FRATTINI" userId="S::ciro.frattini@studenti.unina.it::551ffc50-0463-4c10-adca-75a8ef496f06" providerId="AD" clId="Web-{0EB3A0F5-9253-AFD7-E25B-456E6182D593}" dt="2025-05-14T09:59:00.434" v="1" actId="1076"/>
      <pc:docMkLst>
        <pc:docMk/>
      </pc:docMkLst>
      <pc:sldChg chg="modSp">
        <pc:chgData name="CIRO FRATTINI" userId="S::ciro.frattini@studenti.unina.it::551ffc50-0463-4c10-adca-75a8ef496f06" providerId="AD" clId="Web-{0EB3A0F5-9253-AFD7-E25B-456E6182D593}" dt="2025-05-14T09:59:00.434" v="1" actId="1076"/>
        <pc:sldMkLst>
          <pc:docMk/>
          <pc:sldMk cId="3101173393" sldId="290"/>
        </pc:sldMkLst>
        <pc:picChg chg="mod">
          <ac:chgData name="CIRO FRATTINI" userId="S::ciro.frattini@studenti.unina.it::551ffc50-0463-4c10-adca-75a8ef496f06" providerId="AD" clId="Web-{0EB3A0F5-9253-AFD7-E25B-456E6182D593}" dt="2025-05-14T09:59:00.434" v="1" actId="1076"/>
          <ac:picMkLst>
            <pc:docMk/>
            <pc:sldMk cId="3101173393" sldId="290"/>
            <ac:picMk id="5" creationId="{2796E27B-36EA-FE57-58C0-350AA0CD91E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0T09:03:28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7740 718 16383 0 0,'364'0'0'0'0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62F8-06F6-4BBF-B973-0ACF951E6A86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FDF30-4411-4A1F-AC4E-4AC4A65D7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48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1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2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1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ADDF02E-A7E4-20E4-D3CA-CE90588F0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intercorso APC maggio 2025</a:t>
            </a:r>
            <a:br>
              <a:rPr lang="it-IT" dirty="0"/>
            </a:br>
            <a:r>
              <a:rPr lang="it-IT" dirty="0"/>
              <a:t>Accurso </a:t>
            </a:r>
            <a:r>
              <a:rPr lang="it-IT" dirty="0" err="1"/>
              <a:t>fabio</a:t>
            </a:r>
            <a:r>
              <a:rPr lang="it-IT" dirty="0"/>
              <a:t> – m63001723</a:t>
            </a:r>
          </a:p>
        </p:txBody>
      </p:sp>
    </p:spTree>
    <p:extLst>
      <p:ext uri="{BB962C8B-B14F-4D97-AF65-F5344CB8AC3E}">
        <p14:creationId xmlns:p14="http://schemas.microsoft.com/office/powerpoint/2010/main" val="38090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D563C-7CBB-B7C5-7AE1-F9856037B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C6B995-6F0E-BF75-D579-63F6CE549495}"/>
              </a:ext>
            </a:extLst>
          </p:cNvPr>
          <p:cNvSpPr txBox="1"/>
          <p:nvPr/>
        </p:nvSpPr>
        <p:spPr>
          <a:xfrm>
            <a:off x="448573" y="19072"/>
            <a:ext cx="1165141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24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Punto 5: possesso = </a:t>
            </a:r>
            <a:r>
              <a:rPr lang="it-IT" sz="24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is_reading_B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153B71-07C0-6C96-7385-4D1B38EB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2" y="687405"/>
            <a:ext cx="11980940" cy="60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8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73A3F-37A3-B4FD-80DE-22A08DF69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DB92AD-B74F-2E53-AC01-D3D5FCFE03DF}"/>
              </a:ext>
            </a:extLst>
          </p:cNvPr>
          <p:cNvSpPr txBox="1"/>
          <p:nvPr/>
        </p:nvSpPr>
        <p:spPr>
          <a:xfrm>
            <a:off x="448573" y="19072"/>
            <a:ext cx="1165141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24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Punto 5: possesso = </a:t>
            </a:r>
            <a:r>
              <a:rPr lang="it-IT" sz="24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is_reading_none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8E1F6-8457-1A7E-6E8C-05B18362C1DB}"/>
              </a:ext>
            </a:extLst>
          </p:cNvPr>
          <p:cNvSpPr txBox="1"/>
          <p:nvPr/>
        </p:nvSpPr>
        <p:spPr>
          <a:xfrm>
            <a:off x="136875" y="1005804"/>
            <a:ext cx="11919952" cy="24332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3075"/>
              </a:lnSpc>
              <a:buFont typeface="Arial,Sans-Serif"/>
              <a:buChar char="•"/>
            </a:pPr>
            <a:r>
              <a:rPr lang="it-IT" b="1" i="1">
                <a:cs typeface="Arial"/>
              </a:rPr>
              <a:t>Nel caso in cui il possesso non è di nessuno, è necessario solo:</a:t>
            </a:r>
          </a:p>
          <a:p>
            <a:pPr marL="742950" lvl="1" indent="-285750">
              <a:lnSpc>
                <a:spcPts val="3075"/>
              </a:lnSpc>
              <a:buFont typeface="Courier New"/>
              <a:buChar char="o"/>
            </a:pPr>
            <a:r>
              <a:rPr lang="it-IT" b="1" i="1">
                <a:cs typeface="Arial"/>
              </a:rPr>
              <a:t>Verificare che C non si sia sospeso durante la sezione critica di ISR_B</a:t>
            </a:r>
          </a:p>
          <a:p>
            <a:pPr marL="742950" lvl="1" indent="-285750">
              <a:lnSpc>
                <a:spcPts val="3075"/>
              </a:lnSpc>
              <a:buFont typeface="Courier New"/>
              <a:buChar char="o"/>
            </a:pPr>
            <a:r>
              <a:rPr lang="it-IT" b="1" i="1">
                <a:cs typeface="Arial"/>
              </a:rPr>
              <a:t>Se si è sospeso bisogna leggere il suo carattere.</a:t>
            </a:r>
          </a:p>
          <a:p>
            <a:pPr marL="742950" lvl="1" indent="-285750">
              <a:lnSpc>
                <a:spcPts val="3075"/>
              </a:lnSpc>
              <a:buFont typeface="Courier New"/>
              <a:buChar char="o"/>
            </a:pPr>
            <a:r>
              <a:rPr lang="it-IT" b="1" i="1">
                <a:cs typeface="Arial"/>
              </a:rPr>
              <a:t>Nota: Dato che il possesso non era "</a:t>
            </a:r>
            <a:r>
              <a:rPr lang="it-IT" b="1" i="1" err="1">
                <a:cs typeface="Arial"/>
              </a:rPr>
              <a:t>is_reading_C</a:t>
            </a:r>
            <a:r>
              <a:rPr lang="it-IT" b="1" i="1">
                <a:cs typeface="Arial"/>
              </a:rPr>
              <a:t>", si è sempre certi che questo sia il primo carattere di un messaggio di C.</a:t>
            </a:r>
          </a:p>
          <a:p>
            <a:pPr marL="285750" indent="-285750">
              <a:lnSpc>
                <a:spcPts val="3075"/>
              </a:lnSpc>
              <a:buFont typeface="Arial,Sans-Serif"/>
              <a:buChar char="•"/>
            </a:pPr>
            <a:endParaRPr lang="it-IT" b="1" i="1"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5F84E9-4670-2B95-D99E-A6990412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30" y="3255433"/>
            <a:ext cx="892316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4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0556A-55EB-2B75-87FA-F848FB9D9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CC7D89-3BF5-D7A6-6DC4-7C949EE78FBF}"/>
              </a:ext>
            </a:extLst>
          </p:cNvPr>
          <p:cNvSpPr txBox="1"/>
          <p:nvPr/>
        </p:nvSpPr>
        <p:spPr>
          <a:xfrm>
            <a:off x="448573" y="19072"/>
            <a:ext cx="1165141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24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Punto 5: possesso = </a:t>
            </a:r>
            <a:r>
              <a:rPr lang="it-IT" sz="24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is_reading_B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3D07A-CF30-9313-484C-F06165AE8624}"/>
              </a:ext>
            </a:extLst>
          </p:cNvPr>
          <p:cNvSpPr txBox="1"/>
          <p:nvPr/>
        </p:nvSpPr>
        <p:spPr>
          <a:xfrm>
            <a:off x="136875" y="1005804"/>
            <a:ext cx="11919952" cy="3228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3075"/>
              </a:lnSpc>
              <a:buFont typeface="Arial,Sans-Serif"/>
              <a:buChar char="•"/>
            </a:pPr>
            <a:r>
              <a:rPr lang="it-IT" b="1" i="1">
                <a:cs typeface="Arial"/>
              </a:rPr>
              <a:t>Nel caso in cui il possesso sia di B allora si legge il carattere ricevuto e si aggiorna il numero di caratteri ricevuti (</a:t>
            </a:r>
            <a:r>
              <a:rPr lang="it-IT" b="1" err="1">
                <a:cs typeface="Arial"/>
              </a:rPr>
              <a:t>ctr_char</a:t>
            </a:r>
            <a:r>
              <a:rPr lang="it-IT" b="1" i="1">
                <a:cs typeface="Arial"/>
              </a:rPr>
              <a:t>).</a:t>
            </a:r>
          </a:p>
          <a:p>
            <a:pPr marL="285750" indent="-285750">
              <a:lnSpc>
                <a:spcPts val="3075"/>
              </a:lnSpc>
              <a:buFont typeface="Arial,Sans-Serif"/>
              <a:buChar char="•"/>
            </a:pPr>
            <a:r>
              <a:rPr lang="it-IT" b="1" i="1">
                <a:cs typeface="Arial"/>
              </a:rPr>
              <a:t>Se </a:t>
            </a:r>
            <a:r>
              <a:rPr lang="it-IT" b="1" i="1" u="sng" err="1">
                <a:cs typeface="Arial"/>
              </a:rPr>
              <a:t>ctr_char</a:t>
            </a:r>
            <a:r>
              <a:rPr lang="it-IT" b="1" i="1">
                <a:cs typeface="Arial"/>
              </a:rPr>
              <a:t> è 3, si è completato un messaggio quindi si deve: </a:t>
            </a:r>
            <a:endParaRPr lang="en-US">
              <a:cs typeface="Arial"/>
            </a:endParaRPr>
          </a:p>
          <a:p>
            <a:pPr marL="742950" lvl="1" indent="-285750">
              <a:lnSpc>
                <a:spcPts val="3075"/>
              </a:lnSpc>
              <a:buFont typeface="Courier New"/>
              <a:buChar char="o"/>
            </a:pPr>
            <a:r>
              <a:rPr lang="it-IT" b="1" i="1">
                <a:cs typeface="Arial"/>
              </a:rPr>
              <a:t>Incrementare il numero di messaggi ricevuti da B (</a:t>
            </a:r>
            <a:r>
              <a:rPr lang="it-IT" b="1" i="1" u="sng" err="1">
                <a:cs typeface="Arial"/>
              </a:rPr>
              <a:t>ctr_mex_B</a:t>
            </a:r>
            <a:r>
              <a:rPr lang="it-IT" b="1" i="1">
                <a:cs typeface="Arial"/>
              </a:rPr>
              <a:t>).</a:t>
            </a:r>
            <a:endParaRPr lang="en-US">
              <a:cs typeface="Arial"/>
            </a:endParaRPr>
          </a:p>
          <a:p>
            <a:pPr marL="742950" lvl="1" indent="-285750">
              <a:lnSpc>
                <a:spcPts val="3075"/>
              </a:lnSpc>
              <a:buFont typeface="Courier New"/>
              <a:buChar char="o"/>
            </a:pPr>
            <a:r>
              <a:rPr lang="it-IT" b="1" i="1">
                <a:cs typeface="Arial"/>
              </a:rPr>
              <a:t>Aggiornare il contatore delle iterazioni se si sono completati due messaggi di B ed un messaggio di C.</a:t>
            </a:r>
            <a:endParaRPr lang="en-US">
              <a:cs typeface="Arial"/>
            </a:endParaRPr>
          </a:p>
          <a:p>
            <a:pPr marL="1200150" lvl="2" indent="-285750">
              <a:lnSpc>
                <a:spcPts val="3075"/>
              </a:lnSpc>
              <a:buFont typeface="Wingdings"/>
              <a:buChar char="§"/>
            </a:pPr>
            <a:r>
              <a:rPr lang="it-IT" b="1" i="1">
                <a:cs typeface="Arial"/>
              </a:rPr>
              <a:t>Le variabili di end vengono resettate se non è raggiunto il numero massimo di iterazioni.</a:t>
            </a:r>
            <a:endParaRPr lang="it-IT">
              <a:cs typeface="Arial"/>
            </a:endParaRPr>
          </a:p>
          <a:p>
            <a:pPr marL="742950" lvl="1" indent="-285750">
              <a:lnSpc>
                <a:spcPts val="3075"/>
              </a:lnSpc>
              <a:buFont typeface="Courier New"/>
              <a:buChar char="o"/>
            </a:pPr>
            <a:r>
              <a:rPr lang="it-IT" b="1" i="1">
                <a:cs typeface="Arial"/>
              </a:rPr>
              <a:t>Recuperare il primo carattere del messaggio C qualora C sia sospeso ed </a:t>
            </a:r>
            <a:r>
              <a:rPr lang="it-IT" b="1" i="1" err="1">
                <a:cs typeface="Arial"/>
              </a:rPr>
              <a:t>end_C</a:t>
            </a:r>
            <a:r>
              <a:rPr lang="it-IT" b="1" i="1">
                <a:cs typeface="Arial"/>
              </a:rPr>
              <a:t> sia diverso da 0.</a:t>
            </a:r>
            <a:endParaRPr lang="en-US">
              <a:cs typeface="Arial"/>
            </a:endParaRPr>
          </a:p>
          <a:p>
            <a:pPr marL="285750" indent="-285750">
              <a:lnSpc>
                <a:spcPts val="3075"/>
              </a:lnSpc>
              <a:buFont typeface="Arial,Sans-Serif"/>
              <a:buChar char="•"/>
            </a:pPr>
            <a:endParaRPr lang="it-IT" b="1" i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3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013D2-8668-0EFA-BB01-3DBFE64C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FFBDEB-3C84-0170-8D23-C8EDB0E3DCA2}"/>
              </a:ext>
            </a:extLst>
          </p:cNvPr>
          <p:cNvSpPr txBox="1"/>
          <p:nvPr/>
        </p:nvSpPr>
        <p:spPr>
          <a:xfrm>
            <a:off x="448573" y="19072"/>
            <a:ext cx="1165141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24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Punto 5: possesso = </a:t>
            </a:r>
            <a:r>
              <a:rPr lang="it-IT" sz="24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is_reading_C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FE423-897B-3F23-E10D-9F9D331B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7" y="811388"/>
            <a:ext cx="10664918" cy="57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5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B34C6-417F-AE20-591D-F471AB74E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EC4F5D-FD3E-060D-119A-C57B27A4A90C}"/>
              </a:ext>
            </a:extLst>
          </p:cNvPr>
          <p:cNvSpPr txBox="1"/>
          <p:nvPr/>
        </p:nvSpPr>
        <p:spPr>
          <a:xfrm>
            <a:off x="448573" y="19072"/>
            <a:ext cx="1165141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24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Punto 5: possesso = </a:t>
            </a:r>
            <a:r>
              <a:rPr lang="it-IT" sz="24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is_reading_C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AD2EE-F65A-E1F2-3507-6ECC28E9C7C4}"/>
              </a:ext>
            </a:extLst>
          </p:cNvPr>
          <p:cNvSpPr txBox="1"/>
          <p:nvPr/>
        </p:nvSpPr>
        <p:spPr>
          <a:xfrm>
            <a:off x="136875" y="1005804"/>
            <a:ext cx="11919952" cy="2830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3075"/>
              </a:lnSpc>
              <a:buFont typeface="Arial,Sans-Serif"/>
              <a:buChar char="•"/>
            </a:pPr>
            <a:r>
              <a:rPr lang="it-IT" b="1" i="1">
                <a:cs typeface="Arial"/>
              </a:rPr>
              <a:t>In questa casistica, è necessario effettuare tutte le operazioni che ISR_C avrebbe effettuato se avesse ottenuto il lock.</a:t>
            </a:r>
            <a:endParaRPr lang="en-US"/>
          </a:p>
          <a:p>
            <a:pPr marL="285750" indent="-285750">
              <a:lnSpc>
                <a:spcPts val="3075"/>
              </a:lnSpc>
              <a:buFont typeface="Arial,Sans-Serif"/>
              <a:buChar char="•"/>
            </a:pPr>
            <a:r>
              <a:rPr lang="it-IT" b="1" i="1">
                <a:cs typeface="Arial"/>
              </a:rPr>
              <a:t>Questo perché la variabile possesso aveva già valore "</a:t>
            </a:r>
            <a:r>
              <a:rPr lang="it-IT" b="1" i="1" err="1">
                <a:cs typeface="Arial"/>
              </a:rPr>
              <a:t>is_reading_C</a:t>
            </a:r>
            <a:r>
              <a:rPr lang="it-IT" b="1" i="1">
                <a:cs typeface="Arial"/>
              </a:rPr>
              <a:t>", quindi non si possono fare assunzioni sul numero di messaggi già ricevuti da C.</a:t>
            </a:r>
          </a:p>
          <a:p>
            <a:pPr marL="285750" indent="-285750">
              <a:lnSpc>
                <a:spcPts val="3075"/>
              </a:lnSpc>
              <a:buFont typeface="Arial,Sans-Serif"/>
              <a:buChar char="•"/>
            </a:pPr>
            <a:r>
              <a:rPr lang="it-IT" b="1" i="1">
                <a:cs typeface="Arial"/>
              </a:rPr>
              <a:t>Questa casistica è il duale di "</a:t>
            </a:r>
            <a:r>
              <a:rPr lang="it-IT" b="1" i="1" err="1">
                <a:cs typeface="Arial"/>
              </a:rPr>
              <a:t>is_reading_B</a:t>
            </a:r>
            <a:r>
              <a:rPr lang="it-IT" b="1" i="1">
                <a:cs typeface="Arial"/>
              </a:rPr>
              <a:t>".</a:t>
            </a:r>
          </a:p>
          <a:p>
            <a:pPr marL="285750" indent="-285750">
              <a:lnSpc>
                <a:spcPts val="3075"/>
              </a:lnSpc>
              <a:buFont typeface="Arial,Sans-Serif"/>
              <a:buChar char="•"/>
            </a:pPr>
            <a:r>
              <a:rPr lang="it-IT" b="1" i="1">
                <a:cs typeface="Arial"/>
              </a:rPr>
              <a:t>La lettura dell'effettivo carattere di C, avviene soltanto alla fine del codice, in quanto potrebbe risvegliare la ISR_C prima dell'aggiornamento delle variabili di stato. </a:t>
            </a:r>
          </a:p>
        </p:txBody>
      </p:sp>
    </p:spTree>
    <p:extLst>
      <p:ext uri="{BB962C8B-B14F-4D97-AF65-F5344CB8AC3E}">
        <p14:creationId xmlns:p14="http://schemas.microsoft.com/office/powerpoint/2010/main" val="23569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ED8250-7F20-1769-0273-AEC8CEFCAB3D}"/>
              </a:ext>
            </a:extLst>
          </p:cNvPr>
          <p:cNvSpPr txBox="1"/>
          <p:nvPr/>
        </p:nvSpPr>
        <p:spPr>
          <a:xfrm>
            <a:off x="540589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Traccia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6FB9F9-23AB-156A-6DA3-306551AC7F4A}"/>
              </a:ext>
            </a:extLst>
          </p:cNvPr>
          <p:cNvSpPr txBox="1"/>
          <p:nvPr/>
        </p:nvSpPr>
        <p:spPr>
          <a:xfrm>
            <a:off x="178279" y="868392"/>
            <a:ext cx="1151914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sistema è composto da 3 unità, A, B e C, tra loro collegate mediante due periferiche parallele che interconnettono A con B e A con C rispettivamente. I messaggi hanno un primo carattere identificativo che può essere pari a 0 o ad un valore diverso da 0. </a:t>
            </a:r>
            <a:br>
              <a:rPr lang="it-IT" dirty="0"/>
            </a:br>
            <a:r>
              <a:rPr lang="it-IT" dirty="0"/>
              <a:t>Il sistema opera in due fasi successive come descritto di seguito: </a:t>
            </a:r>
          </a:p>
          <a:p>
            <a:r>
              <a:rPr lang="it-IT" dirty="0"/>
              <a:t>• (Fase 1) A riceve K messaggi di N caratteri da B e da C in modo alternato. In ordine non prefissato, quindi si parte da B o da C, </a:t>
            </a:r>
            <a:r>
              <a:rPr lang="it-IT" b="1" dirty="0"/>
              <a:t>e non ci sono sovrapposizioni fra i messaggi ricevuti da B e da C</a:t>
            </a:r>
            <a:r>
              <a:rPr lang="it-IT" dirty="0"/>
              <a:t>;</a:t>
            </a:r>
          </a:p>
          <a:p>
            <a:r>
              <a:rPr lang="it-IT" dirty="0"/>
              <a:t>• (Fase 2) Al termine della fase1, il nodo A continua nella stessa modalità alternata e termina la ricezione dei messaggi se due messaggi ricevuti (dalle due diverse periferiche) hanno il carattere identificativo del messaggio pari a 0.</a:t>
            </a:r>
            <a:br>
              <a:rPr lang="it-IT" dirty="0"/>
            </a:br>
            <a:endParaRPr lang="it-IT" dirty="0"/>
          </a:p>
          <a:p>
            <a:r>
              <a:rPr lang="it-IT" dirty="0"/>
              <a:t>Si progetti e implementi </a:t>
            </a:r>
            <a:r>
              <a:rPr lang="it-IT" b="1" dirty="0"/>
              <a:t>l’unità A </a:t>
            </a:r>
            <a:r>
              <a:rPr lang="it-IT" dirty="0"/>
              <a:t>specificando:</a:t>
            </a:r>
          </a:p>
          <a:p>
            <a:r>
              <a:rPr lang="it-IT" sz="1400" i="1" dirty="0"/>
              <a:t>1)</a:t>
            </a:r>
            <a:r>
              <a:rPr lang="it-IT" sz="1400" b="1" i="1" dirty="0"/>
              <a:t> Risposta A1 </a:t>
            </a:r>
            <a:r>
              <a:rPr lang="it-IT" sz="1400" i="1" dirty="0"/>
              <a:t>- Architettura complessiva</a:t>
            </a:r>
            <a:r>
              <a:rPr lang="it-IT" sz="1400" dirty="0"/>
              <a:t>: rappresentazione grafica schematica dell’architettura complessiva del sistema, in termini dei componenti di ciascuna unità (CPU, memoria, bus, dispositivi) e delle relative interconnessioni, in cui siano evidenziati i principali collegamenti e le linee di interruzione previste.</a:t>
            </a:r>
          </a:p>
          <a:p>
            <a:r>
              <a:rPr lang="it-IT" sz="1400" dirty="0"/>
              <a:t>2) </a:t>
            </a:r>
            <a:r>
              <a:rPr lang="it-IT" sz="1400" b="1" i="1" dirty="0"/>
              <a:t>Risposta A2 -</a:t>
            </a:r>
            <a:r>
              <a:rPr lang="it-IT" sz="1400" i="1" dirty="0"/>
              <a:t>Protocolli</a:t>
            </a:r>
            <a:r>
              <a:rPr lang="it-IT" sz="1400" dirty="0"/>
              <a:t>: diagrammi temporali che rappresentino i principali protocolli di comunicazione utilizzati fra i dispositivi (ad es. i protocolli utilizzati per la scrittura e/o la lettura su/da periferica parallela).</a:t>
            </a:r>
          </a:p>
          <a:p>
            <a:r>
              <a:rPr lang="it-IT" sz="1400" dirty="0"/>
              <a:t>3) </a:t>
            </a:r>
            <a:r>
              <a:rPr lang="it-IT" sz="1400" b="1" i="1" dirty="0"/>
              <a:t>Risposta A3 - </a:t>
            </a:r>
            <a:r>
              <a:rPr lang="it-IT" sz="1400" i="1" dirty="0"/>
              <a:t>Mappa della memoria</a:t>
            </a:r>
            <a:r>
              <a:rPr lang="it-IT" sz="1400" dirty="0"/>
              <a:t>: rappresentazione grafica schematica del contenuto della memoria RAM e ROM con riferimento alle aree dati e codice del programma implementato e al vettore delle eccezioni (solo per la specifica unità richiesta).</a:t>
            </a:r>
          </a:p>
          <a:p>
            <a:r>
              <a:rPr lang="it-IT" sz="1400" dirty="0"/>
              <a:t>4) </a:t>
            </a:r>
            <a:r>
              <a:rPr lang="it-IT" sz="1400" b="1" i="1" dirty="0"/>
              <a:t>Risposta A4 - </a:t>
            </a:r>
            <a:r>
              <a:rPr lang="it-IT" sz="1400" i="1" dirty="0"/>
              <a:t>Descrizione di alto livello del programma implementato</a:t>
            </a:r>
            <a:r>
              <a:rPr lang="it-IT" sz="1400" dirty="0"/>
              <a:t>: descrizione </a:t>
            </a:r>
            <a:r>
              <a:rPr lang="it-IT" sz="1400" b="1" dirty="0"/>
              <a:t>mediante pseudocodice </a:t>
            </a:r>
            <a:r>
              <a:rPr lang="it-IT" sz="1400" dirty="0"/>
              <a:t>dei principali passi effettuati in ciascuno dei moduli software che compongono il programma (si richiede cioè un diagramma separato per il “</a:t>
            </a:r>
            <a:r>
              <a:rPr lang="it-IT" sz="1400" dirty="0" err="1"/>
              <a:t>main</a:t>
            </a:r>
            <a:r>
              <a:rPr lang="it-IT" sz="1400" dirty="0"/>
              <a:t>” e per ciascuna ISR prevista). In tale descrizione, lo studente deve specificare chiaramente le assunzioni fatte circa il comportamento delle periferiche, ad esempio legato alla gestione di possibili “conflitti” sull’accesso a dati globali e/o alla gestione di possibili “sovrapposizioni” di messaggi dovute alla diversa velocità di elaborazione dei dispositivi coinvolti.</a:t>
            </a:r>
          </a:p>
          <a:p>
            <a:r>
              <a:rPr lang="it-IT" sz="1400" dirty="0"/>
              <a:t>5) </a:t>
            </a:r>
            <a:r>
              <a:rPr lang="it-IT" sz="1400" b="1" i="1" dirty="0"/>
              <a:t>Risposta A5 -</a:t>
            </a:r>
            <a:r>
              <a:rPr lang="it-IT" sz="1400" i="1" dirty="0"/>
              <a:t>Implementazione</a:t>
            </a:r>
            <a:r>
              <a:rPr lang="it-IT" sz="1400" dirty="0"/>
              <a:t>: codice Assembly Motorola 68000 per il sistema progettato. Gli studenti sono invitati a inserire commenti nel codice almeno nelle parti salienti (ad esempio, nella configurazione delle periferiche e nell’utilizzo di variabili globali) per favorire una migliore leggibilità e comprensione dell’elaborato. </a:t>
            </a:r>
          </a:p>
        </p:txBody>
      </p:sp>
    </p:spTree>
    <p:extLst>
      <p:ext uri="{BB962C8B-B14F-4D97-AF65-F5344CB8AC3E}">
        <p14:creationId xmlns:p14="http://schemas.microsoft.com/office/powerpoint/2010/main" val="181004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DAD09-FF69-00B7-7D07-DCC728D23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87A84F-9DDF-17AC-D094-A4520E2F83AE}"/>
              </a:ext>
            </a:extLst>
          </p:cNvPr>
          <p:cNvSpPr txBox="1"/>
          <p:nvPr/>
        </p:nvSpPr>
        <p:spPr>
          <a:xfrm>
            <a:off x="500332" y="-1725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Punto 1: Architettura Complessiva </a:t>
            </a:r>
          </a:p>
        </p:txBody>
      </p:sp>
      <p:pic>
        <p:nvPicPr>
          <p:cNvPr id="2" name="Picture 1" descr="A computer screen shot of several white cards&#10;&#10;AI-generated content may be incorrect.">
            <a:extLst>
              <a:ext uri="{FF2B5EF4-FFF2-40B4-BE49-F238E27FC236}">
                <a16:creationId xmlns:a16="http://schemas.microsoft.com/office/drawing/2014/main" id="{C0CD9281-F9E2-2EAC-2519-A74B1CBD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53" y="742209"/>
            <a:ext cx="7421494" cy="58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00229-0028-872C-E13C-1921C4A1E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4344E-D4D4-AE81-ADAE-4EDAAF9C67DC}"/>
              </a:ext>
            </a:extLst>
          </p:cNvPr>
          <p:cNvSpPr txBox="1"/>
          <p:nvPr/>
        </p:nvSpPr>
        <p:spPr>
          <a:xfrm>
            <a:off x="427319" y="-17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Punto 2: Protocolli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2B772CB-09F7-FA2D-D8A0-FA09BE2ACC39}"/>
              </a:ext>
            </a:extLst>
          </p:cNvPr>
          <p:cNvSpPr txBox="1"/>
          <p:nvPr/>
        </p:nvSpPr>
        <p:spPr>
          <a:xfrm>
            <a:off x="178279" y="868392"/>
            <a:ext cx="11519140" cy="1692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Il sistema A è collegato ai sistemi B e C tramite due PIA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it-IT" sz="2000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Le PIA </a:t>
            </a:r>
            <a:r>
              <a:rPr lang="en-US" err="1">
                <a:latin typeface="Calibri"/>
                <a:ea typeface="Calibri"/>
                <a:cs typeface="Calibri"/>
              </a:rPr>
              <a:t>sono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interconnesse</a:t>
            </a:r>
            <a:r>
              <a:rPr lang="en-US">
                <a:latin typeface="Calibri"/>
                <a:ea typeface="Calibri"/>
                <a:cs typeface="Calibri"/>
              </a:rPr>
              <a:t> in maniera tale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possa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essere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instaurato</a:t>
            </a:r>
            <a:r>
              <a:rPr lang="en-US">
                <a:latin typeface="Calibri"/>
                <a:ea typeface="Calibri"/>
                <a:cs typeface="Calibri"/>
              </a:rPr>
              <a:t> un handshaking </a:t>
            </a:r>
            <a:r>
              <a:rPr lang="en-US" err="1">
                <a:latin typeface="Calibri"/>
                <a:ea typeface="Calibri"/>
                <a:cs typeface="Calibri"/>
              </a:rPr>
              <a:t>tra</a:t>
            </a:r>
            <a:r>
              <a:rPr lang="en-US">
                <a:latin typeface="Calibri"/>
                <a:ea typeface="Calibri"/>
                <a:cs typeface="Calibri"/>
              </a:rPr>
              <a:t> il </a:t>
            </a:r>
            <a:r>
              <a:rPr lang="en-US" err="1">
                <a:latin typeface="Calibri"/>
                <a:ea typeface="Calibri"/>
                <a:cs typeface="Calibri"/>
              </a:rPr>
              <a:t>porto</a:t>
            </a:r>
            <a:r>
              <a:rPr lang="en-US">
                <a:latin typeface="Calibri"/>
                <a:ea typeface="Calibri"/>
                <a:cs typeface="Calibri"/>
              </a:rPr>
              <a:t> A del sistema A e il </a:t>
            </a:r>
            <a:r>
              <a:rPr lang="en-US" err="1">
                <a:latin typeface="Calibri"/>
                <a:ea typeface="Calibri"/>
                <a:cs typeface="Calibri"/>
              </a:rPr>
              <a:t>porto</a:t>
            </a:r>
            <a:r>
              <a:rPr lang="en-US">
                <a:latin typeface="Calibri"/>
                <a:ea typeface="Calibri"/>
                <a:cs typeface="Calibri"/>
              </a:rPr>
              <a:t> B di </a:t>
            </a:r>
            <a:r>
              <a:rPr lang="en-US" err="1">
                <a:latin typeface="Calibri"/>
                <a:ea typeface="Calibri"/>
                <a:cs typeface="Calibri"/>
              </a:rPr>
              <a:t>ciascuno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dei</a:t>
            </a:r>
            <a:r>
              <a:rPr lang="en-US">
                <a:latin typeface="Calibri"/>
                <a:ea typeface="Calibri"/>
                <a:cs typeface="Calibri"/>
              </a:rPr>
              <a:t> due </a:t>
            </a:r>
            <a:r>
              <a:rPr lang="en-US" err="1">
                <a:latin typeface="Calibri"/>
                <a:ea typeface="Calibri"/>
                <a:cs typeface="Calibri"/>
              </a:rPr>
              <a:t>sistemi</a:t>
            </a:r>
            <a:r>
              <a:rPr lang="en-US">
                <a:latin typeface="Calibri"/>
                <a:ea typeface="Calibri"/>
                <a:cs typeface="Calibri"/>
              </a:rPr>
              <a:t> (B e C)</a:t>
            </a:r>
          </a:p>
          <a:p>
            <a:endParaRPr lang="it-IT" sz="280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2796E27B-36EA-FE57-58C0-350AA0CD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5" y="2343089"/>
            <a:ext cx="8325724" cy="41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7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40B10E-F99D-A74F-B1AE-573472631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white rectangular objects with black text&#10;&#10;AI-generated content may be incorrect.">
            <a:extLst>
              <a:ext uri="{FF2B5EF4-FFF2-40B4-BE49-F238E27FC236}">
                <a16:creationId xmlns:a16="http://schemas.microsoft.com/office/drawing/2014/main" id="{A901841D-2537-4B2F-23AE-36BBF320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11" y="454479"/>
            <a:ext cx="4739357" cy="62199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3AEEB4-017F-C995-8596-0B0139DAF6A3}"/>
              </a:ext>
            </a:extLst>
          </p:cNvPr>
          <p:cNvSpPr txBox="1"/>
          <p:nvPr/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i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Punto 3: Mappa della memoria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5F1D3E-6FD6-D382-AE23-7A419316F9ED}"/>
                  </a:ext>
                </a:extLst>
              </p14:cNvPr>
              <p14:cNvContentPartPr/>
              <p14:nvPr/>
            </p14:nvContentPartPr>
            <p14:xfrm>
              <a:off x="1721533" y="-68726"/>
              <a:ext cx="131028" cy="8758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5F1D3E-6FD6-D382-AE23-7A419316F9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3584" y="-506626"/>
                <a:ext cx="166567" cy="8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2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79A00-6BE9-3348-6BAA-0CCDEF328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1EB18E-D09E-6516-0D16-AB88B10B5EBA}"/>
              </a:ext>
            </a:extLst>
          </p:cNvPr>
          <p:cNvSpPr txBox="1"/>
          <p:nvPr/>
        </p:nvSpPr>
        <p:spPr>
          <a:xfrm>
            <a:off x="333555" y="500387"/>
            <a:ext cx="9270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Condizioni di Funzionamento : Variabili Utilizzate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0D7020-7D38-4C35-78C4-0516DED4DA34}"/>
              </a:ext>
            </a:extLst>
          </p:cNvPr>
          <p:cNvSpPr txBox="1"/>
          <p:nvPr/>
        </p:nvSpPr>
        <p:spPr>
          <a:xfrm>
            <a:off x="375249" y="45572"/>
            <a:ext cx="11441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Punto 4: Condizioni di Funzionamento – Descrizione del conflitto individuato – Soluzione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CB8F2E-62B2-6984-1BE5-ADDD44BF0501}"/>
              </a:ext>
            </a:extLst>
          </p:cNvPr>
          <p:cNvSpPr txBox="1"/>
          <p:nvPr/>
        </p:nvSpPr>
        <p:spPr>
          <a:xfrm>
            <a:off x="184030" y="975752"/>
            <a:ext cx="12117237" cy="64633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8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 </a:t>
            </a:r>
            <a:r>
              <a:rPr lang="it-IT" sz="1800" b="1" i="1" u="sng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possesso</a:t>
            </a:r>
            <a:r>
              <a:rPr lang="it-IT" sz="18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Data la condizione di intervallare la ricezione di un INTERO messaggio (composto da N caratteri) da B e da C, la variabile possesso indica se il sistema A stia ricevendo il messaggio corrente da B ( possesso = </a:t>
            </a:r>
            <a:r>
              <a:rPr lang="it-IT" sz="18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is_reading_B</a:t>
            </a:r>
            <a:r>
              <a:rPr lang="it-IT" sz="18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 C ( possesso=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is_reading_C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o da nessuno dei due (possesso = 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is_reading_none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it-IT" b="1" i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8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 </a:t>
            </a:r>
            <a:r>
              <a:rPr lang="it-IT" sz="1800" b="1" i="1" u="sng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end_b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Questa variabile indica se siano ricevuti entrambi i messaggi dal sistema B in una iterazione. In altre parole, 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end_b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 quando A memorizza 2 messaggi (numero di messaggi di B durante una iterazione) di N caratteri da B.</a:t>
            </a:r>
          </a:p>
          <a:p>
            <a:endParaRPr lang="it-IT" sz="1800" b="1" i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8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3- </a:t>
            </a:r>
            <a:r>
              <a:rPr lang="it-IT" sz="1800" b="1" i="1" u="sng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end_c</a:t>
            </a:r>
            <a:r>
              <a:rPr lang="it-IT" sz="1800" b="1" i="1" u="sng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18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Analogo ad 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end</a:t>
            </a:r>
            <a:r>
              <a:rPr lang="it-IT" sz="18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_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b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 (differentemente in C, il numero di messaggi di C in una iterazione è 1).</a:t>
            </a:r>
          </a:p>
          <a:p>
            <a:endParaRPr lang="it-IT" b="1" i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4- </a:t>
            </a:r>
            <a:r>
              <a:rPr lang="it-IT" b="1" i="1" u="sng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ctr_char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Contatore dei caratteri ricevuti del messaggio corrente ( questa variabile varia sempre tra 0 ed N, non appena si raggiunge N viene posta a 0 per il conteggio del messaggio successivo).</a:t>
            </a:r>
          </a:p>
          <a:p>
            <a:endParaRPr lang="it-IT" b="1" i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5- </a:t>
            </a:r>
            <a:r>
              <a:rPr lang="it-IT" b="1" i="1" u="sng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ctr_mex_b</a:t>
            </a:r>
            <a:r>
              <a:rPr lang="it-IT" b="1" i="1" u="sng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Contatore dei messaggi ( ognuno composto da N caratteri) già ricevuti da B durante una iterazione. Il valore di questa variabile varia tra 0 a 2, nel momento in cui termina una iterazione, ossia si ricevono due messaggi da b ed uno da c, il suo valore viene posto a 0 ( ed inoltre 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end_B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viene posto ad 1). Nota: non è necessario un analogo per C in quanto invia sempre un messaggio, non appena è compiuto 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end_C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diviene 1. </a:t>
            </a:r>
          </a:p>
          <a:p>
            <a:endParaRPr lang="it-IT" b="1" i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6- </a:t>
            </a:r>
            <a:r>
              <a:rPr lang="it-IT" b="1" i="1" u="sng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Contatore delle iterazioni, questo contatore viene incrementato non appena 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end_B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 ed 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end_C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1. Al suo incremento si verificano due condizioni: 1- Il valore di k è minore del numero massimo di K ( indicato come 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n_iter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nello pseudo-codice), in questo caso 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end_B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 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end_C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vengono resettati per la ricezione di un messaggio in iterazione successiva. 2-  Il valore di k è uguale a K, in questo caso 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end_B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 </a:t>
            </a:r>
            <a:r>
              <a:rPr lang="it-IT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end_C</a:t>
            </a:r>
            <a:r>
              <a:rPr lang="it-IT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vengono lasciati ad 1. </a:t>
            </a:r>
            <a:endParaRPr lang="it-IT" sz="1800" b="1" i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800" b="1" i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800" b="1" i="1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5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ABEFB-D67A-0B11-7ECF-C337930FF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0266E7-3C06-9071-DE0A-C5C408B4B3BD}"/>
              </a:ext>
            </a:extLst>
          </p:cNvPr>
          <p:cNvSpPr txBox="1"/>
          <p:nvPr/>
        </p:nvSpPr>
        <p:spPr>
          <a:xfrm>
            <a:off x="408317" y="15646"/>
            <a:ext cx="117836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Punto 4: Condizioni di Funzionamento – Descrizione del conflitto individuato – Soluzione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8E2931-7B32-A97D-B555-AE636908CF13}"/>
              </a:ext>
            </a:extLst>
          </p:cNvPr>
          <p:cNvSpPr txBox="1"/>
          <p:nvPr/>
        </p:nvSpPr>
        <p:spPr>
          <a:xfrm>
            <a:off x="333554" y="541461"/>
            <a:ext cx="8683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Descrizione del conflitto individuato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0B793B-FD2F-F172-486F-0E0AF47813B3}"/>
              </a:ext>
            </a:extLst>
          </p:cNvPr>
          <p:cNvSpPr txBox="1"/>
          <p:nvPr/>
        </p:nvSpPr>
        <p:spPr>
          <a:xfrm>
            <a:off x="0" y="1025691"/>
            <a:ext cx="6280030" cy="59093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u="sng"/>
              <a:t>Assunzioni</a:t>
            </a:r>
            <a:r>
              <a:rPr lang="it-IT" b="1" i="1"/>
              <a:t>:  1- Le due ISR sono speculari. 2- ISR_B è meno prioritaria di ISR_C, in altre parole se il sistema A riceve un messaggio da C, durante l’esecuzione di ISR_B, ISR_C </a:t>
            </a:r>
            <a:r>
              <a:rPr lang="it-IT" b="1" i="1" err="1"/>
              <a:t>prelaziona</a:t>
            </a:r>
            <a:r>
              <a:rPr lang="it-IT" b="1" i="1"/>
              <a:t> ISR_B.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u="sng"/>
              <a:t>Conflitto individuato</a:t>
            </a:r>
            <a:r>
              <a:rPr lang="it-IT" b="1" i="1"/>
              <a:t>: Per garantire l’alternanza dei messaggi tra B e C ( non ci ricezione di caratteri sovrapposti), è necessario come prima operazione andare ad aggiornare/controllare il valore della variabile di possesso.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i="1"/>
              <a:t>La ISR_B può leggere un carattere solo se possesso è diverso da </a:t>
            </a:r>
            <a:r>
              <a:rPr lang="it-IT" b="1" i="1" err="1"/>
              <a:t>is_reading_C</a:t>
            </a:r>
            <a:r>
              <a:rPr lang="it-IT" b="1" i="1"/>
              <a:t> ed </a:t>
            </a:r>
            <a:r>
              <a:rPr lang="it-IT" b="1" i="1" err="1"/>
              <a:t>end_B</a:t>
            </a:r>
            <a:r>
              <a:rPr lang="it-IT" b="1" i="1"/>
              <a:t> è diverso da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i="1"/>
              <a:t>Se la ISR_C (più prioritaria e SPECURLARE AD ISR_B) interrompe ISR_B tra i controlli delle variabili possesso ed </a:t>
            </a:r>
            <a:r>
              <a:rPr lang="it-IT" b="1" i="1" err="1"/>
              <a:t>end_B</a:t>
            </a:r>
            <a:r>
              <a:rPr lang="it-IT" b="1" i="1"/>
              <a:t> ( entrambi superati per B) e l’effettivo aggiornamento in memoria di possesso, LEGGERA’ UN VALORE DI POSSESSO DIVERSO DA IS_READING_B ( la ISR_B non lo ha ancora scritto) GENERANDO UN CONFLITTO.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i="1"/>
              <a:t>ISR_C andrà a leggere un carattere ed alla sua uscita ISR_B RIPRENDERA’ LA SUA ESECUZIONE, LEGGENDO ANCHE LEI UN CARATTERE.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652A34B5-C241-1A18-B3C6-7E58A15F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481" y="1065769"/>
            <a:ext cx="5279726" cy="391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9F462-4DC7-5CBC-4EB6-4C25A373F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1C3324-5F9E-4F27-7AD9-C1A4090CBC4E}"/>
              </a:ext>
            </a:extLst>
          </p:cNvPr>
          <p:cNvSpPr txBox="1"/>
          <p:nvPr/>
        </p:nvSpPr>
        <p:spPr>
          <a:xfrm>
            <a:off x="448573" y="19072"/>
            <a:ext cx="11651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Punto 4: Condizioni di Funzionamento – Descrizione del conflitto individuato – Soluzione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A79F77-9BA5-1BF5-4E0E-3DC673F49B0E}"/>
              </a:ext>
            </a:extLst>
          </p:cNvPr>
          <p:cNvSpPr txBox="1"/>
          <p:nvPr/>
        </p:nvSpPr>
        <p:spPr>
          <a:xfrm>
            <a:off x="391063" y="605612"/>
            <a:ext cx="8683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Soluzione del conflitto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C06D9F-6D34-9C25-DA07-418548A83785}"/>
              </a:ext>
            </a:extLst>
          </p:cNvPr>
          <p:cNvSpPr txBox="1"/>
          <p:nvPr/>
        </p:nvSpPr>
        <p:spPr>
          <a:xfrm>
            <a:off x="448573" y="1181775"/>
            <a:ext cx="57681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/>
              <a:t>Per entrambe le ISR il controllo della variabile di possesso va effettuato in una </a:t>
            </a:r>
            <a:r>
              <a:rPr lang="it-IT" b="1" i="1" u="sng"/>
              <a:t>sezione critica</a:t>
            </a:r>
            <a:r>
              <a:rPr lang="it-IT" b="1" i="1"/>
              <a:t>. </a:t>
            </a:r>
          </a:p>
          <a:p>
            <a:endParaRPr lang="it-IT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/>
              <a:t>E’ quindi necessario utilizzare istruzione TAS ed una variabile aggiuntiva lock, per disciplinare l’accesso alla sezione critica. </a:t>
            </a:r>
          </a:p>
          <a:p>
            <a:endParaRPr lang="it-IT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/>
              <a:t>Qualora ISR_C prelazioni B mentre è in sezione critica, non riuscirà ad ottenere il controllo della variabile lock ed uscirà dalla ISR, senza neanche controllare il valore della variabile possesso ( idem ISR_B).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979E80EC-C0E8-A098-71FC-90909927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9027" y="88412"/>
            <a:ext cx="6700668" cy="58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91C1-4D6B-DC03-E1E2-B133F4A26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265821-D209-B6E6-437F-E9D204FF7F7A}"/>
              </a:ext>
            </a:extLst>
          </p:cNvPr>
          <p:cNvSpPr txBox="1"/>
          <p:nvPr/>
        </p:nvSpPr>
        <p:spPr>
          <a:xfrm>
            <a:off x="448573" y="19072"/>
            <a:ext cx="1165141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24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Punto 5: Pseudo-Codice ISR-B ( ISR-C speculare)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E1857F-72DC-0B1B-61E4-4FAE1627E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947" y="475917"/>
            <a:ext cx="7533091" cy="6131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6F6875-4A51-669A-0C7D-99E2E1D25D5A}"/>
              </a:ext>
            </a:extLst>
          </p:cNvPr>
          <p:cNvSpPr txBox="1"/>
          <p:nvPr/>
        </p:nvSpPr>
        <p:spPr>
          <a:xfrm>
            <a:off x="98454" y="1076241"/>
            <a:ext cx="4408809" cy="3228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3075"/>
              </a:lnSpc>
              <a:buFont typeface="Arial,Sans-Serif"/>
              <a:buChar char="•"/>
            </a:pPr>
            <a:r>
              <a:rPr lang="it-IT" b="1" i="1">
                <a:cs typeface="Arial"/>
              </a:rPr>
              <a:t>La prima parte della ISR coincide con la sezione critica dove si aggiorna/controlla la variabile di possesso.</a:t>
            </a:r>
            <a:endParaRPr lang="en-US">
              <a:cs typeface="Arial"/>
            </a:endParaRPr>
          </a:p>
          <a:p>
            <a:pPr>
              <a:lnSpc>
                <a:spcPts val="3075"/>
              </a:lnSpc>
            </a:pPr>
            <a:r>
              <a:rPr lang="it-IT">
                <a:cs typeface="Arial"/>
              </a:rPr>
              <a:t>​</a:t>
            </a:r>
          </a:p>
          <a:p>
            <a:pPr marL="285750" indent="-285750">
              <a:lnSpc>
                <a:spcPts val="3075"/>
              </a:lnSpc>
              <a:buFont typeface="Arial,Sans-Serif"/>
              <a:buChar char="•"/>
            </a:pPr>
            <a:r>
              <a:rPr lang="it-IT" b="1" i="1">
                <a:cs typeface="Arial"/>
              </a:rPr>
              <a:t>La seconda porzione della ISR svolge un differente percorso a seconda del valore della variabile di possesso.</a:t>
            </a:r>
          </a:p>
        </p:txBody>
      </p:sp>
    </p:spTree>
    <p:extLst>
      <p:ext uri="{BB962C8B-B14F-4D97-AF65-F5344CB8AC3E}">
        <p14:creationId xmlns:p14="http://schemas.microsoft.com/office/powerpoint/2010/main" val="3286995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CCF71B24FEC43AF5EE4C1B93C6A72" ma:contentTypeVersion="12" ma:contentTypeDescription="Create a new document." ma:contentTypeScope="" ma:versionID="e1794ee3267a633c6a793e07b40e6019">
  <xsd:schema xmlns:xsd="http://www.w3.org/2001/XMLSchema" xmlns:xs="http://www.w3.org/2001/XMLSchema" xmlns:p="http://schemas.microsoft.com/office/2006/metadata/properties" xmlns:ns2="cbc0ff1e-a105-4c17-9f00-96c279f6f8c1" xmlns:ns3="bfa69cd2-1917-491a-b910-547862f0f79f" targetNamespace="http://schemas.microsoft.com/office/2006/metadata/properties" ma:root="true" ma:fieldsID="fd4039e4f45f4274c4d7de3474950a6e" ns2:_="" ns3:_="">
    <xsd:import namespace="cbc0ff1e-a105-4c17-9f00-96c279f6f8c1"/>
    <xsd:import namespace="bfa69cd2-1917-491a-b910-547862f0f7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0ff1e-a105-4c17-9f00-96c279f6f8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69cd2-1917-491a-b910-547862f0f79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11e7611-592d-4358-9a51-917e1070d89a}" ma:internalName="TaxCatchAll" ma:showField="CatchAllData" ma:web="bfa69cd2-1917-491a-b910-547862f0f7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bc0ff1e-a105-4c17-9f00-96c279f6f8c1">
      <Terms xmlns="http://schemas.microsoft.com/office/infopath/2007/PartnerControls"/>
    </lcf76f155ced4ddcb4097134ff3c332f>
    <TaxCatchAll xmlns="bfa69cd2-1917-491a-b910-547862f0f79f" xsi:nil="true"/>
  </documentManagement>
</p:properties>
</file>

<file path=customXml/itemProps1.xml><?xml version="1.0" encoding="utf-8"?>
<ds:datastoreItem xmlns:ds="http://schemas.openxmlformats.org/officeDocument/2006/customXml" ds:itemID="{0C161A66-E93B-4374-97C6-28033C25D9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39F0C-153A-4796-9785-73825F31B312}">
  <ds:schemaRefs>
    <ds:schemaRef ds:uri="bfa69cd2-1917-491a-b910-547862f0f79f"/>
    <ds:schemaRef ds:uri="cbc0ff1e-a105-4c17-9f00-96c279f6f8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E51D94-69AB-4068-A80C-ABD8E17D428B}">
  <ds:schemaRefs>
    <ds:schemaRef ds:uri="bfa69cd2-1917-491a-b910-547862f0f79f"/>
    <ds:schemaRef ds:uri="cbc0ff1e-a105-4c17-9f00-96c279f6f8c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1638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Courier New</vt:lpstr>
      <vt:lpstr>Gill Sans MT</vt:lpstr>
      <vt:lpstr>Wingdings</vt:lpstr>
      <vt:lpstr>Wingdings 2</vt:lpstr>
      <vt:lpstr>Dividendi</vt:lpstr>
      <vt:lpstr>intercorso APC maggio 2025 Accurso fabio – m63001723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Alessandra</dc:creator>
  <cp:lastModifiedBy>FABIO ACCURSO</cp:lastModifiedBy>
  <cp:revision>4</cp:revision>
  <dcterms:created xsi:type="dcterms:W3CDTF">2020-08-02T16:13:15Z</dcterms:created>
  <dcterms:modified xsi:type="dcterms:W3CDTF">2025-06-03T18:15:52Z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2023-08-23T15:11:37Z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fc520b51-3d4b-4fba-a607-e78549c75577</vt:lpwstr>
  </property>
  <property fmtid="{D5CDD505-2E9C-101B-9397-08002B2CF9AE}" pid="8" name="MSIP_Label_2ad0b24d-6422-44b0-b3de-abb3a9e8c81a_ContentBits">
    <vt:lpwstr>0</vt:lpwstr>
  </property>
  <property fmtid="{D5CDD505-2E9C-101B-9397-08002B2CF9AE}" pid="9" name="ContentTypeId">
    <vt:lpwstr>0x010100395CCF71B24FEC43AF5EE4C1B93C6A72</vt:lpwstr>
  </property>
  <property fmtid="{D5CDD505-2E9C-101B-9397-08002B2CF9AE}" pid="10" name="Order">
    <vt:r8>200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  <property fmtid="{D5CDD505-2E9C-101B-9397-08002B2CF9AE}" pid="17" name="MediaServiceImageTags">
    <vt:lpwstr/>
  </property>
</Properties>
</file>