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9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00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96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0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5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3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0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 - SPI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Christian Ritz, ritzc2@bfh.ch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 -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6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Peripheral Interface</a:t>
            </a:r>
          </a:p>
          <a:p>
            <a:endParaRPr lang="en-US" dirty="0"/>
          </a:p>
        </p:txBody>
      </p:sp>
      <p:sp>
        <p:nvSpPr>
          <p:cNvPr id="4" name="AutoShape 2" descr="https://upload.wikimedia.org/wikipedia/commons/thumb/f/fc/SPI_three_slaves.svg/330px-SPI_three_slaves.svg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Bildergebnis für spi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47" y="2698895"/>
            <a:ext cx="41624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9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 - Modes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708842"/>
              </p:ext>
            </p:extLst>
          </p:nvPr>
        </p:nvGraphicFramePr>
        <p:xfrm>
          <a:off x="646111" y="1728594"/>
          <a:ext cx="8947149" cy="1828800"/>
        </p:xfrm>
        <a:graphic>
          <a:graphicData uri="http://schemas.openxmlformats.org/drawingml/2006/table">
            <a:tbl>
              <a:tblPr/>
              <a:tblGrid>
                <a:gridCol w="2982383">
                  <a:extLst>
                    <a:ext uri="{9D8B030D-6E8A-4147-A177-3AD203B41FA5}">
                      <a16:colId xmlns:a16="http://schemas.microsoft.com/office/drawing/2014/main" val="766002265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75068924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979569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Mode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CPOL (Clock polarity)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CPHA (Clock phase)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04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67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4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26756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646111" y="3649362"/>
            <a:ext cx="894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CPOL = 0  </a:t>
            </a:r>
            <a:r>
              <a:rPr lang="de-CH" dirty="0" err="1"/>
              <a:t>Clock</a:t>
            </a:r>
            <a:r>
              <a:rPr lang="de-CH" dirty="0"/>
              <a:t> </a:t>
            </a:r>
            <a:r>
              <a:rPr lang="de-CH" dirty="0" err="1"/>
              <a:t>idle</a:t>
            </a:r>
            <a:r>
              <a:rPr lang="de-CH" dirty="0"/>
              <a:t> </a:t>
            </a:r>
            <a:r>
              <a:rPr lang="de-CH" dirty="0" err="1"/>
              <a:t>low</a:t>
            </a:r>
            <a:endParaRPr lang="de-CH" dirty="0"/>
          </a:p>
          <a:p>
            <a:r>
              <a:rPr lang="de-CH" dirty="0"/>
              <a:t>CPOL = 1  </a:t>
            </a:r>
            <a:r>
              <a:rPr lang="de-CH" dirty="0" err="1"/>
              <a:t>Clock</a:t>
            </a:r>
            <a:r>
              <a:rPr lang="de-CH" dirty="0"/>
              <a:t> </a:t>
            </a:r>
            <a:r>
              <a:rPr lang="de-CH" dirty="0" err="1"/>
              <a:t>idle</a:t>
            </a:r>
            <a:r>
              <a:rPr lang="de-CH" dirty="0"/>
              <a:t> high</a:t>
            </a:r>
          </a:p>
          <a:p>
            <a:endParaRPr lang="de-CH" dirty="0"/>
          </a:p>
          <a:p>
            <a:r>
              <a:rPr lang="de-CH" dirty="0"/>
              <a:t>CPHA = 0 Data </a:t>
            </a:r>
            <a:r>
              <a:rPr lang="de-CH" dirty="0" err="1"/>
              <a:t>taken</a:t>
            </a:r>
            <a:r>
              <a:rPr lang="de-CH" dirty="0"/>
              <a:t> on </a:t>
            </a:r>
            <a:r>
              <a:rPr lang="de-CH" dirty="0" err="1"/>
              <a:t>first</a:t>
            </a:r>
            <a:r>
              <a:rPr lang="de-CH" dirty="0"/>
              <a:t> flank after SS</a:t>
            </a:r>
          </a:p>
          <a:p>
            <a:r>
              <a:rPr lang="de-CH" dirty="0"/>
              <a:t>CPHA = 1 Data </a:t>
            </a:r>
            <a:r>
              <a:rPr lang="de-CH" dirty="0" err="1"/>
              <a:t>taken</a:t>
            </a:r>
            <a:r>
              <a:rPr lang="de-CH" dirty="0"/>
              <a:t> on </a:t>
            </a:r>
            <a:r>
              <a:rPr lang="de-CH" dirty="0" err="1"/>
              <a:t>second</a:t>
            </a:r>
            <a:r>
              <a:rPr lang="de-CH" dirty="0"/>
              <a:t> flank after SS</a:t>
            </a:r>
          </a:p>
          <a:p>
            <a:endParaRPr lang="en-US" dirty="0"/>
          </a:p>
        </p:txBody>
      </p:sp>
      <p:pic>
        <p:nvPicPr>
          <p:cNvPr id="2050" name="Picture 2" descr="Bildergebnis für spi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45" y="3687268"/>
            <a:ext cx="5452630" cy="317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4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  = TWI </a:t>
            </a:r>
            <a:endParaRPr lang="en-US" dirty="0"/>
          </a:p>
        </p:txBody>
      </p:sp>
      <p:pic>
        <p:nvPicPr>
          <p:cNvPr id="1026" name="Picture 2" descr="http://www.engineersgarage.com/sites/default/files/imagecache/Original/wysiwyg_imageupload/1/TWI-two-wire-interfac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40874"/>
            <a:ext cx="9551674" cy="48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82141" y="6279344"/>
            <a:ext cx="4689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http://www.engineersgarage.com/tutorials/twi-i2c-interface</a:t>
            </a:r>
          </a:p>
        </p:txBody>
      </p:sp>
    </p:spTree>
    <p:extLst>
      <p:ext uri="{BB962C8B-B14F-4D97-AF65-F5344CB8AC3E}">
        <p14:creationId xmlns:p14="http://schemas.microsoft.com/office/powerpoint/2010/main" val="323337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distances between IC</a:t>
            </a:r>
          </a:p>
          <a:p>
            <a:r>
              <a:rPr lang="en-US" dirty="0"/>
              <a:t>Max 128 Slaves</a:t>
            </a:r>
          </a:p>
          <a:p>
            <a:r>
              <a:rPr lang="en-US" dirty="0"/>
              <a:t>One or more Masters</a:t>
            </a:r>
          </a:p>
          <a:p>
            <a:r>
              <a:rPr lang="en-US" dirty="0"/>
              <a:t>Speed</a:t>
            </a:r>
          </a:p>
          <a:p>
            <a:pPr lvl="1"/>
            <a:r>
              <a:rPr lang="en-US" dirty="0"/>
              <a:t>100 </a:t>
            </a:r>
            <a:r>
              <a:rPr lang="en-US" dirty="0" err="1"/>
              <a:t>kbit</a:t>
            </a:r>
            <a:r>
              <a:rPr lang="en-US" dirty="0"/>
              <a:t>/s = Standard</a:t>
            </a:r>
          </a:p>
          <a:p>
            <a:pPr lvl="1"/>
            <a:r>
              <a:rPr lang="en-US" dirty="0"/>
              <a:t>400 </a:t>
            </a:r>
            <a:r>
              <a:rPr lang="en-US" dirty="0" err="1"/>
              <a:t>kbit</a:t>
            </a:r>
            <a:r>
              <a:rPr lang="en-US" dirty="0"/>
              <a:t>/s = Fast mode</a:t>
            </a:r>
          </a:p>
          <a:p>
            <a:pPr lvl="1"/>
            <a:r>
              <a:rPr lang="en-US" dirty="0"/>
              <a:t>3,4 </a:t>
            </a:r>
            <a:r>
              <a:rPr lang="en-US" dirty="0" err="1"/>
              <a:t>MBit</a:t>
            </a:r>
            <a:r>
              <a:rPr lang="en-US" dirty="0"/>
              <a:t>/s = High-speed mode</a:t>
            </a:r>
          </a:p>
          <a:p>
            <a:pPr lvl="1"/>
            <a:r>
              <a:rPr lang="en-US" dirty="0"/>
              <a:t>5,0 </a:t>
            </a:r>
            <a:r>
              <a:rPr lang="en-US" dirty="0" err="1"/>
              <a:t>MBit</a:t>
            </a:r>
            <a:r>
              <a:rPr lang="en-US" dirty="0"/>
              <a:t>/s = Ultra fast mode (Unidirectional)</a:t>
            </a:r>
          </a:p>
          <a:p>
            <a:r>
              <a:rPr lang="en-US" dirty="0"/>
              <a:t>Reduce speed for large distance transmissions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8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 - </a:t>
            </a:r>
            <a:r>
              <a:rPr lang="de-CH" dirty="0" err="1"/>
              <a:t>Address</a:t>
            </a:r>
            <a:endParaRPr lang="en-US" dirty="0"/>
          </a:p>
        </p:txBody>
      </p:sp>
      <p:pic>
        <p:nvPicPr>
          <p:cNvPr id="2050" name="Picture 2" descr="I2C Slave Addr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8006818" cy="25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46111" y="4368800"/>
            <a:ext cx="762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http://i2c.info/i2c-bus-specification</a:t>
            </a:r>
          </a:p>
        </p:txBody>
      </p:sp>
    </p:spTree>
    <p:extLst>
      <p:ext uri="{BB962C8B-B14F-4D97-AF65-F5344CB8AC3E}">
        <p14:creationId xmlns:p14="http://schemas.microsoft.com/office/powerpoint/2010/main" val="16470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 – Protocol</a:t>
            </a:r>
            <a:endParaRPr lang="en-US" dirty="0"/>
          </a:p>
        </p:txBody>
      </p:sp>
      <p:pic>
        <p:nvPicPr>
          <p:cNvPr id="3074" name="Picture 2" descr="i2c comma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22692"/>
            <a:ext cx="10827272" cy="389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46111" y="5966691"/>
            <a:ext cx="1082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http://i2c.info/i2c-bus-specification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7115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 – Protocol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message where a master writes data to a slave;</a:t>
            </a:r>
          </a:p>
          <a:p>
            <a:r>
              <a:rPr lang="en-US" dirty="0"/>
              <a:t>Single message where a master reads data from a slave;</a:t>
            </a:r>
          </a:p>
          <a:p>
            <a:r>
              <a:rPr lang="en-US" dirty="0"/>
              <a:t>Combined messages, where a master issues at least two reads and/or writes to one or more slaves.</a:t>
            </a:r>
          </a:p>
        </p:txBody>
      </p:sp>
    </p:spTree>
    <p:extLst>
      <p:ext uri="{BB962C8B-B14F-4D97-AF65-F5344CB8AC3E}">
        <p14:creationId xmlns:p14="http://schemas.microsoft.com/office/powerpoint/2010/main" val="7565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 – Protocol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message where a master writes data to a slave;</a:t>
            </a:r>
          </a:p>
          <a:p>
            <a:endParaRPr lang="en-US" dirty="0"/>
          </a:p>
        </p:txBody>
      </p:sp>
      <p:pic>
        <p:nvPicPr>
          <p:cNvPr id="4100" name="Picture 4" descr="i2c writing using 7-bit 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512155"/>
            <a:ext cx="7093293" cy="30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103312" y="5552303"/>
            <a:ext cx="710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http://i2c.info/i2c-bus-specification</a:t>
            </a:r>
          </a:p>
        </p:txBody>
      </p:sp>
    </p:spTree>
    <p:extLst>
      <p:ext uri="{BB962C8B-B14F-4D97-AF65-F5344CB8AC3E}">
        <p14:creationId xmlns:p14="http://schemas.microsoft.com/office/powerpoint/2010/main" val="272865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 – Protocol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message where a master reads data from a slave;</a:t>
            </a:r>
          </a:p>
        </p:txBody>
      </p:sp>
      <p:pic>
        <p:nvPicPr>
          <p:cNvPr id="5122" name="Picture 2" descr="I2C reading using 7-bit-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1" y="2522538"/>
            <a:ext cx="7120381" cy="149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37409" y="4017818"/>
            <a:ext cx="710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http://i2c.info/i2c-bus-specification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3295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</a:t>
            </a:r>
            <a:r>
              <a:rPr lang="de-CH" baseline="30000" dirty="0"/>
              <a:t>2</a:t>
            </a:r>
            <a:r>
              <a:rPr lang="de-CH" dirty="0"/>
              <a:t>C – Protocol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messages, where a master issues at least two reads and/or writes to one or more slaves.</a:t>
            </a:r>
          </a:p>
          <a:p>
            <a:endParaRPr lang="en-US" dirty="0"/>
          </a:p>
        </p:txBody>
      </p:sp>
      <p:pic>
        <p:nvPicPr>
          <p:cNvPr id="6146" name="Picture 2" descr="I2C writing &amp; reading using 7-bit-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1" y="2841193"/>
            <a:ext cx="8081877" cy="27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029172" y="5548622"/>
            <a:ext cx="7109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http://i2c.info/i2c-bus-specification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42631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221</Words>
  <Application>Microsoft Office PowerPoint</Application>
  <PresentationFormat>Breitbild</PresentationFormat>
  <Paragraphs>55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I2c - SPI</vt:lpstr>
      <vt:lpstr>I2C  = TWI </vt:lpstr>
      <vt:lpstr>I2C</vt:lpstr>
      <vt:lpstr>I2C - Address</vt:lpstr>
      <vt:lpstr>I2C – Protocol</vt:lpstr>
      <vt:lpstr>I2C – Protocol</vt:lpstr>
      <vt:lpstr>I2C – Protocol</vt:lpstr>
      <vt:lpstr>I2C – Protocol</vt:lpstr>
      <vt:lpstr>I2C – Protocol</vt:lpstr>
      <vt:lpstr>I2C - Demo</vt:lpstr>
      <vt:lpstr>SPI</vt:lpstr>
      <vt:lpstr>SPI -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 - SPI</dc:title>
  <dc:creator>shadow_dragon .</dc:creator>
  <cp:lastModifiedBy>shadow_dragon .</cp:lastModifiedBy>
  <cp:revision>14</cp:revision>
  <dcterms:created xsi:type="dcterms:W3CDTF">2016-10-02T21:44:20Z</dcterms:created>
  <dcterms:modified xsi:type="dcterms:W3CDTF">2016-10-03T11:03:20Z</dcterms:modified>
</cp:coreProperties>
</file>