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13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9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6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1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4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45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9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5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9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2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8F9B-FDF6-4BED-BCBA-9201990DA2A7}" type="datetimeFigureOut">
              <a:rPr lang="pt-PT" smtClean="0"/>
              <a:t>19/04/2017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27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159230" y="4788652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Sistema de </a:t>
            </a:r>
            <a:r>
              <a:rPr lang="pt-PT" dirty="0"/>
              <a:t>Gestão</a:t>
            </a:r>
            <a:r>
              <a:rPr lang="en-US" dirty="0"/>
              <a:t> de Base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71514" y="593101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 de Dados</a:t>
            </a:r>
          </a:p>
        </p:txBody>
      </p:sp>
      <p:cxnSp>
        <p:nvCxnSpPr>
          <p:cNvPr id="5" name="Conexão reta unidirecional 4"/>
          <p:cNvCxnSpPr>
            <a:stCxn id="2" idx="2"/>
            <a:endCxn id="3" idx="0"/>
          </p:cNvCxnSpPr>
          <p:nvPr/>
        </p:nvCxnSpPr>
        <p:spPr>
          <a:xfrm>
            <a:off x="6149131" y="5434983"/>
            <a:ext cx="0" cy="49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893394" y="2198586"/>
            <a:ext cx="11278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Módulo de Conta de Cliente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03774" y="3287294"/>
            <a:ext cx="12349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Módulo de Conta de Negócio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7983" y="3668660"/>
            <a:ext cx="27960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Módulo de Recomendações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87643" y="2530011"/>
            <a:ext cx="20608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Módulo de Partilha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pt-PT" dirty="0"/>
              <a:t>Redes</a:t>
            </a:r>
            <a:r>
              <a:rPr lang="en-US" dirty="0"/>
              <a:t> </a:t>
            </a:r>
            <a:r>
              <a:rPr lang="pt-PT" dirty="0"/>
              <a:t>Sociais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50796" y="2440956"/>
            <a:ext cx="1875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Módulos de Input (Texto e Voz)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295163" y="4788652"/>
            <a:ext cx="3788873" cy="157750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6208201" y="638256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Camada</a:t>
            </a:r>
            <a:r>
              <a:rPr lang="en-US" dirty="0"/>
              <a:t> de Dados</a:t>
            </a:r>
            <a:endParaRPr lang="pt-PT" dirty="0"/>
          </a:p>
        </p:txBody>
      </p:sp>
      <p:sp>
        <p:nvSpPr>
          <p:cNvPr id="54" name="Retângulo 53"/>
          <p:cNvSpPr/>
          <p:nvPr/>
        </p:nvSpPr>
        <p:spPr>
          <a:xfrm>
            <a:off x="2514505" y="2033207"/>
            <a:ext cx="7350188" cy="227331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/>
          <p:cNvSpPr txBox="1"/>
          <p:nvPr/>
        </p:nvSpPr>
        <p:spPr>
          <a:xfrm>
            <a:off x="7809322" y="4306997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Camada de Negócio</a:t>
            </a:r>
          </a:p>
        </p:txBody>
      </p:sp>
      <p:cxnSp>
        <p:nvCxnSpPr>
          <p:cNvPr id="58" name="Conexão reta unidirecional 57"/>
          <p:cNvCxnSpPr>
            <a:cxnSpLocks/>
            <a:stCxn id="54" idx="2"/>
            <a:endCxn id="33" idx="0"/>
          </p:cNvCxnSpPr>
          <p:nvPr/>
        </p:nvCxnSpPr>
        <p:spPr>
          <a:xfrm>
            <a:off x="6189599" y="4306525"/>
            <a:ext cx="1" cy="482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148241" y="1031127"/>
            <a:ext cx="86671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Registo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874737" y="389754"/>
            <a:ext cx="141372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Autenticação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7097155" y="963968"/>
            <a:ext cx="120372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Resultados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3762376" y="194422"/>
            <a:ext cx="4867274" cy="134275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75" name="Conexão reta unidirecional 74"/>
          <p:cNvCxnSpPr>
            <a:cxnSpLocks/>
            <a:stCxn id="73" idx="2"/>
            <a:endCxn id="54" idx="0"/>
          </p:cNvCxnSpPr>
          <p:nvPr/>
        </p:nvCxnSpPr>
        <p:spPr>
          <a:xfrm flipH="1">
            <a:off x="6189599" y="1537174"/>
            <a:ext cx="6414" cy="496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6605595" y="1548267"/>
            <a:ext cx="21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Camada de Interface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689205" y="970189"/>
            <a:ext cx="10007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Pesquisa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519896" y="389754"/>
            <a:ext cx="13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Preferências</a:t>
            </a:r>
          </a:p>
        </p:txBody>
      </p:sp>
      <p:cxnSp>
        <p:nvCxnSpPr>
          <p:cNvPr id="86" name="Conexão reta unidirecional 85"/>
          <p:cNvCxnSpPr>
            <a:cxnSpLocks/>
            <a:stCxn id="60" idx="0"/>
            <a:endCxn id="61" idx="2"/>
          </p:cNvCxnSpPr>
          <p:nvPr/>
        </p:nvCxnSpPr>
        <p:spPr>
          <a:xfrm flipV="1">
            <a:off x="4581597" y="759086"/>
            <a:ext cx="0" cy="27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unidirecional 89"/>
          <p:cNvCxnSpPr>
            <a:stCxn id="84" idx="2"/>
            <a:endCxn id="79" idx="0"/>
          </p:cNvCxnSpPr>
          <p:nvPr/>
        </p:nvCxnSpPr>
        <p:spPr>
          <a:xfrm>
            <a:off x="6189599" y="759086"/>
            <a:ext cx="0" cy="21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/>
          <p:cNvCxnSpPr>
            <a:stCxn id="79" idx="3"/>
            <a:endCxn id="72" idx="1"/>
          </p:cNvCxnSpPr>
          <p:nvPr/>
        </p:nvCxnSpPr>
        <p:spPr>
          <a:xfrm flipV="1">
            <a:off x="6689992" y="1148634"/>
            <a:ext cx="407163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xão reta unidirecional 94"/>
          <p:cNvCxnSpPr>
            <a:stCxn id="61" idx="3"/>
            <a:endCxn id="84" idx="1"/>
          </p:cNvCxnSpPr>
          <p:nvPr/>
        </p:nvCxnSpPr>
        <p:spPr>
          <a:xfrm>
            <a:off x="5288457" y="574420"/>
            <a:ext cx="231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6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52</Words>
  <Application>Microsoft Office PowerPoint</Application>
  <PresentationFormat>Ecrã Panorâmico</PresentationFormat>
  <Paragraphs>16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Luís Baião da Silva</dc:creator>
  <cp:lastModifiedBy>Fábio Luís Baião da Silva</cp:lastModifiedBy>
  <cp:revision>83</cp:revision>
  <dcterms:created xsi:type="dcterms:W3CDTF">2017-04-19T12:43:26Z</dcterms:created>
  <dcterms:modified xsi:type="dcterms:W3CDTF">2017-04-20T07:46:45Z</dcterms:modified>
</cp:coreProperties>
</file>