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13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9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16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918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4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45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398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57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2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90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2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8F9B-FDF6-4BED-BCBA-9201990DA2A7}" type="datetimeFigureOut">
              <a:rPr lang="pt-PT" smtClean="0"/>
              <a:t>28/04/2017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F7DD-1950-4363-975E-0EFA5687985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327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159230" y="4788652"/>
            <a:ext cx="197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Sistema de </a:t>
            </a:r>
            <a:r>
              <a:rPr lang="pt-PT" dirty="0"/>
              <a:t>Gestão</a:t>
            </a:r>
            <a:r>
              <a:rPr lang="en-US" dirty="0"/>
              <a:t> de Base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71514" y="593101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Base de Dados</a:t>
            </a:r>
          </a:p>
        </p:txBody>
      </p:sp>
      <p:cxnSp>
        <p:nvCxnSpPr>
          <p:cNvPr id="5" name="Conexão reta unidirecional 4"/>
          <p:cNvCxnSpPr>
            <a:stCxn id="2" idx="2"/>
            <a:endCxn id="3" idx="0"/>
          </p:cNvCxnSpPr>
          <p:nvPr/>
        </p:nvCxnSpPr>
        <p:spPr>
          <a:xfrm>
            <a:off x="6149131" y="5434983"/>
            <a:ext cx="0" cy="496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893393" y="2198586"/>
            <a:ext cx="14017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Registo e Autenticação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76807" y="3391661"/>
            <a:ext cx="12349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Gestão de Conta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63643" y="3614028"/>
            <a:ext cx="2049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Pedidos e Consultas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503753" y="3345229"/>
            <a:ext cx="20608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/>
              <a:t>Classificações e Partilha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050796" y="2440956"/>
            <a:ext cx="1875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Preferências e Não Preferências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295163" y="4788652"/>
            <a:ext cx="3788873" cy="157750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CaixaDeTexto 34"/>
          <p:cNvSpPr txBox="1"/>
          <p:nvPr/>
        </p:nvSpPr>
        <p:spPr>
          <a:xfrm>
            <a:off x="6208201" y="638256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Camada</a:t>
            </a:r>
            <a:r>
              <a:rPr lang="en-US" dirty="0"/>
              <a:t> de Dados</a:t>
            </a:r>
            <a:endParaRPr lang="pt-PT" dirty="0"/>
          </a:p>
        </p:txBody>
      </p:sp>
      <p:sp>
        <p:nvSpPr>
          <p:cNvPr id="54" name="Retângulo 53"/>
          <p:cNvSpPr/>
          <p:nvPr/>
        </p:nvSpPr>
        <p:spPr>
          <a:xfrm>
            <a:off x="2514505" y="2033207"/>
            <a:ext cx="7350188" cy="227331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CaixaDeTexto 55"/>
          <p:cNvSpPr txBox="1"/>
          <p:nvPr/>
        </p:nvSpPr>
        <p:spPr>
          <a:xfrm>
            <a:off x="7809322" y="4306997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Camada de Negócio</a:t>
            </a:r>
          </a:p>
        </p:txBody>
      </p:sp>
      <p:cxnSp>
        <p:nvCxnSpPr>
          <p:cNvPr id="58" name="Conexão reta unidirecional 57"/>
          <p:cNvCxnSpPr>
            <a:cxnSpLocks/>
            <a:stCxn id="54" idx="2"/>
            <a:endCxn id="33" idx="0"/>
          </p:cNvCxnSpPr>
          <p:nvPr/>
        </p:nvCxnSpPr>
        <p:spPr>
          <a:xfrm>
            <a:off x="6189599" y="4306525"/>
            <a:ext cx="1" cy="482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4007630" y="1125336"/>
            <a:ext cx="86671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Registo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3734126" y="503189"/>
            <a:ext cx="141372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Autenticação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7226143" y="961923"/>
            <a:ext cx="120372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Resultados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3762376" y="194422"/>
            <a:ext cx="4867274" cy="134275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75" name="Conexão reta unidirecional 74"/>
          <p:cNvCxnSpPr>
            <a:cxnSpLocks/>
            <a:stCxn id="73" idx="2"/>
            <a:endCxn id="54" idx="0"/>
          </p:cNvCxnSpPr>
          <p:nvPr/>
        </p:nvCxnSpPr>
        <p:spPr>
          <a:xfrm flipH="1">
            <a:off x="6189599" y="1537174"/>
            <a:ext cx="6414" cy="496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6605595" y="1548267"/>
            <a:ext cx="21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Camada de Interface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327614" y="332324"/>
            <a:ext cx="100078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PT" dirty="0"/>
              <a:t>Pesquisa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5568701" y="303763"/>
            <a:ext cx="133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Preferências</a:t>
            </a:r>
          </a:p>
        </p:txBody>
      </p:sp>
      <p:cxnSp>
        <p:nvCxnSpPr>
          <p:cNvPr id="86" name="Conexão reta unidirecional 85"/>
          <p:cNvCxnSpPr>
            <a:cxnSpLocks/>
            <a:stCxn id="60" idx="0"/>
            <a:endCxn id="61" idx="2"/>
          </p:cNvCxnSpPr>
          <p:nvPr/>
        </p:nvCxnSpPr>
        <p:spPr>
          <a:xfrm flipV="1">
            <a:off x="4440986" y="872521"/>
            <a:ext cx="0" cy="2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xão reta unidirecional 92"/>
          <p:cNvCxnSpPr>
            <a:cxnSpLocks/>
            <a:stCxn id="79" idx="2"/>
            <a:endCxn id="72" idx="0"/>
          </p:cNvCxnSpPr>
          <p:nvPr/>
        </p:nvCxnSpPr>
        <p:spPr>
          <a:xfrm flipH="1">
            <a:off x="7828007" y="701656"/>
            <a:ext cx="1" cy="26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xão reta unidirecional 94"/>
          <p:cNvCxnSpPr>
            <a:stCxn id="61" idx="3"/>
            <a:endCxn id="84" idx="1"/>
          </p:cNvCxnSpPr>
          <p:nvPr/>
        </p:nvCxnSpPr>
        <p:spPr>
          <a:xfrm flipV="1">
            <a:off x="5147846" y="488429"/>
            <a:ext cx="420855" cy="19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559828" y="760093"/>
            <a:ext cx="14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Classificações</a:t>
            </a:r>
          </a:p>
        </p:txBody>
      </p:sp>
      <p:cxnSp>
        <p:nvCxnSpPr>
          <p:cNvPr id="38" name="Conexão reta unidirecional 37"/>
          <p:cNvCxnSpPr>
            <a:cxnSpLocks/>
            <a:stCxn id="61" idx="3"/>
            <a:endCxn id="37" idx="1"/>
          </p:cNvCxnSpPr>
          <p:nvPr/>
        </p:nvCxnSpPr>
        <p:spPr>
          <a:xfrm>
            <a:off x="5147846" y="687855"/>
            <a:ext cx="411982" cy="25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7503752" y="2317929"/>
            <a:ext cx="2060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Gestão de Alimento</a:t>
            </a:r>
          </a:p>
        </p:txBody>
      </p:sp>
    </p:spTree>
    <p:extLst>
      <p:ext uri="{BB962C8B-B14F-4D97-AF65-F5344CB8AC3E}">
        <p14:creationId xmlns:p14="http://schemas.microsoft.com/office/powerpoint/2010/main" val="1486266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44</Words>
  <Application>Microsoft Office PowerPoint</Application>
  <PresentationFormat>Ecrã Panorâmico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Luís Baião da Silva</dc:creator>
  <cp:lastModifiedBy>Fábio Luís Baião da Silva</cp:lastModifiedBy>
  <cp:revision>86</cp:revision>
  <dcterms:created xsi:type="dcterms:W3CDTF">2017-04-19T12:43:26Z</dcterms:created>
  <dcterms:modified xsi:type="dcterms:W3CDTF">2017-04-28T12:43:32Z</dcterms:modified>
</cp:coreProperties>
</file>