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7"/>
    <p:restoredTop sz="92560"/>
  </p:normalViewPr>
  <p:slideViewPr>
    <p:cSldViewPr snapToGrid="0" snapToObjects="1">
      <p:cViewPr varScale="1">
        <p:scale>
          <a:sx n="103" d="100"/>
          <a:sy n="103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AFD5EF-91B0-A14C-8483-E0CCE8B36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124AF78-A9E5-C54F-A35F-FEA77C182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BAB087-6189-384B-A9B1-5BDC4E2A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920D-5F99-0449-BFD4-E235FD368762}" type="datetimeFigureOut">
              <a:rPr lang="it-IT" smtClean="0"/>
              <a:t>26/01/21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BB1326-EA6A-9345-897E-528F8DCA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6CB556-7CF9-CA4A-BA3E-F1BE3421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DFA-0F65-704B-94C3-61B7A12778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243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44A9EA-D6C1-B145-BDB0-AF2805F2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814A776-864A-0348-941B-F21164F21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45B847-77C8-124A-B40D-A84D7EC5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920D-5F99-0449-BFD4-E235FD368762}" type="datetimeFigureOut">
              <a:rPr lang="it-IT" smtClean="0"/>
              <a:t>26/01/21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CCF119-2E99-294C-A1DF-4D06373D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04A7C2-8560-1C45-BC20-8A41B6AA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DFA-0F65-704B-94C3-61B7A12778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06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E5974C9-E1A0-7F4D-85C5-A6C8EA2BC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EBF2D1-5673-7B43-91C8-7C479EDD0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B78E1E-2301-9947-8477-28C6DCDB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920D-5F99-0449-BFD4-E235FD368762}" type="datetimeFigureOut">
              <a:rPr lang="it-IT" smtClean="0"/>
              <a:t>26/01/21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B72EB9-88AB-C34F-984E-7CE3E659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67CD8C-DF84-3148-8B0B-333FAA88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DFA-0F65-704B-94C3-61B7A12778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4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1E5CA5-4970-DB4B-8086-3168BDCE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F53687-CBD8-0044-A61E-2F0DB464B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19A86A-4291-244D-AC66-D29E50A5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920D-5F99-0449-BFD4-E235FD368762}" type="datetimeFigureOut">
              <a:rPr lang="it-IT" smtClean="0"/>
              <a:t>26/01/21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3AEB0A-BA98-A040-9177-AC4EBCF2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1428FC-A461-1841-A933-E4E863F6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DFA-0F65-704B-94C3-61B7A12778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487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126C3C-347C-E445-ABA7-89515425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60B17D-23C3-8243-87B7-57227DD35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7C48E2-E2B1-4C40-A8CD-5B008094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920D-5F99-0449-BFD4-E235FD368762}" type="datetimeFigureOut">
              <a:rPr lang="it-IT" smtClean="0"/>
              <a:t>26/01/21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CE431F-81DF-D84F-895E-3E8B7AAD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436C98-9F02-5D49-BC10-AFF96A20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DFA-0F65-704B-94C3-61B7A12778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546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C6668C-D8A3-0C4A-BE06-092CC983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62F2ED-DE94-AF40-B557-DEAAC2EAF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184BB5-A7DA-5440-9CDC-8D254BCD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4CDA4A-B505-E44C-825C-DD7B5414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920D-5F99-0449-BFD4-E235FD368762}" type="datetimeFigureOut">
              <a:rPr lang="it-IT" smtClean="0"/>
              <a:t>26/01/21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0370F4-BBF2-6048-855A-DD99E838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C34929-F8DA-7B49-8997-59A01C44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DFA-0F65-704B-94C3-61B7A12778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843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17499D-005D-B140-99BA-643AF680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F4D4BF4-12AC-694D-BEE5-2932408B9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8164832-A3BC-C343-ACA7-2DACCD15D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2663ED6-E6A9-3F49-BC66-AFFE5CA3C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6D5ED3B-861B-0443-90DB-A1E356D6C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FAC8AB6-E6A8-7A41-9A30-D52477D6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920D-5F99-0449-BFD4-E235FD368762}" type="datetimeFigureOut">
              <a:rPr lang="it-IT" smtClean="0"/>
              <a:t>26/01/21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DD259B3-413E-564C-BD40-393A787F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CE4AB4C-88E5-A844-9569-E687F508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DFA-0F65-704B-94C3-61B7A12778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19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135421-A7DD-7441-8272-A41ABF53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E76FDB2-D085-E34E-A91E-9BC9B4AE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920D-5F99-0449-BFD4-E235FD368762}" type="datetimeFigureOut">
              <a:rPr lang="it-IT" smtClean="0"/>
              <a:t>26/01/21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AEEDCA3-7397-BA41-88D2-6477EDDA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BF9703-82D9-6C45-86AF-A2EB2A87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DFA-0F65-704B-94C3-61B7A12778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49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6047E2-4615-014E-B4EB-53879469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920D-5F99-0449-BFD4-E235FD368762}" type="datetimeFigureOut">
              <a:rPr lang="it-IT" smtClean="0"/>
              <a:t>26/01/21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F9A0BCF-4C98-C441-970E-6B8D44D7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0E1348-7219-854A-BE1F-702819D5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DFA-0F65-704B-94C3-61B7A12778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098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01BBD6-1548-E145-A87B-213E10FDE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038C3F-48D6-7C45-935D-67C232771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57971F-BB43-6540-9051-6EE115525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374978-D4E1-5041-BF05-9DAC2CDF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920D-5F99-0449-BFD4-E235FD368762}" type="datetimeFigureOut">
              <a:rPr lang="it-IT" smtClean="0"/>
              <a:t>26/01/21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CC9E91-3867-3F49-8F09-8E26C38E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61C2E5-B919-9D44-A198-231916B2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DFA-0F65-704B-94C3-61B7A12778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662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5F3C62-F343-4243-A49B-BF9ADC84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AF1BCB4-F85E-CC4A-8D2E-B10AA8A40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69AA15-2D5A-E743-9004-143CB22B4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0CDC36-6205-1D4D-A8EE-5284B107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920D-5F99-0449-BFD4-E235FD368762}" type="datetimeFigureOut">
              <a:rPr lang="it-IT" smtClean="0"/>
              <a:t>26/01/21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FA50A0-A275-6847-9362-6A8B68D6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E3B43F-691D-D54E-8BCC-5193C780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DFA-0F65-704B-94C3-61B7A12778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316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88446FB-518E-1945-92D7-1858F7FC6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248582-C63D-F44E-8242-D540A1BF5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A810D8-24F4-CC4B-AC13-E90C0C14D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920D-5F99-0449-BFD4-E235FD368762}" type="datetimeFigureOut">
              <a:rPr lang="it-IT" smtClean="0"/>
              <a:t>26/01/21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F5BDEA-A81E-7740-AD07-E9D2F1332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135EEC-B6A4-CB40-8EA5-86F67ED1E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9DDFA-0F65-704B-94C3-61B7A12778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12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7FF29EA5-D8CE-284D-B674-A6F4588F9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3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645887-3E16-374A-B43A-A747329D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AMBIGUITA’: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F32E2F-6EA5-0A4E-ACF8-E78A1EDDB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HOME.JSON -&gt; </a:t>
            </a:r>
            <a:r>
              <a:rPr lang="it-IT" dirty="0" err="1"/>
              <a:t>contenutoHome.json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CHI.JSON -&gt; </a:t>
            </a:r>
            <a:r>
              <a:rPr lang="it-IT" dirty="0" err="1"/>
              <a:t>contenutoAbout.json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PROGETTI.JSON -&gt; </a:t>
            </a:r>
            <a:r>
              <a:rPr lang="it-IT" dirty="0" err="1"/>
              <a:t>contenutoProjects.json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CONTATTAMI.JSON -&gt; </a:t>
            </a:r>
            <a:r>
              <a:rPr lang="it-IT" dirty="0" err="1"/>
              <a:t>contenutoContact.json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VIDEOGIOCO.HTML -&gt; </a:t>
            </a:r>
            <a:r>
              <a:rPr lang="it-IT" dirty="0" err="1"/>
              <a:t>dist</a:t>
            </a:r>
            <a:r>
              <a:rPr lang="it-IT" dirty="0"/>
              <a:t>/</a:t>
            </a:r>
            <a:r>
              <a:rPr lang="it-IT" dirty="0" err="1"/>
              <a:t>index.html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MAPPA_MONDO.HTML -&gt; </a:t>
            </a:r>
            <a:r>
              <a:rPr lang="it-IT" dirty="0" err="1"/>
              <a:t>navicella.html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LISTA_ARTICOLI.HTML -&gt; </a:t>
            </a:r>
            <a:r>
              <a:rPr lang="it-IT" dirty="0" err="1"/>
              <a:t>indiceArticoli.html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048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EED243-A27D-4F48-82B2-8BA248F6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08BF7B-7C0A-994D-B14D-94B079CEF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File che ho creato io e che quindi sono accessibili localmente :</a:t>
            </a:r>
          </a:p>
          <a:p>
            <a:pPr>
              <a:buFontTx/>
              <a:buChar char="-"/>
            </a:pPr>
            <a:r>
              <a:rPr lang="it-IT" dirty="0"/>
              <a:t>HOME.JSON</a:t>
            </a:r>
          </a:p>
          <a:p>
            <a:pPr>
              <a:buFontTx/>
              <a:buChar char="-"/>
            </a:pPr>
            <a:r>
              <a:rPr lang="it-IT" dirty="0"/>
              <a:t>CHI.JSON</a:t>
            </a:r>
          </a:p>
          <a:p>
            <a:pPr>
              <a:buFontTx/>
              <a:buChar char="-"/>
            </a:pPr>
            <a:r>
              <a:rPr lang="it-IT" dirty="0"/>
              <a:t>PROGETTI.JSON</a:t>
            </a:r>
          </a:p>
          <a:p>
            <a:pPr>
              <a:buFontTx/>
              <a:buChar char="-"/>
            </a:pPr>
            <a:r>
              <a:rPr lang="it-IT" dirty="0"/>
              <a:t>CONTATTAMI.JSON</a:t>
            </a:r>
          </a:p>
        </p:txBody>
      </p:sp>
    </p:spTree>
    <p:extLst>
      <p:ext uri="{BB962C8B-B14F-4D97-AF65-F5344CB8AC3E}">
        <p14:creationId xmlns:p14="http://schemas.microsoft.com/office/powerpoint/2010/main" val="411599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9D2A9-7575-1A47-B32B-7C0FBA26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2ED87F-5A3B-BA45-9F3C-879D6BC35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File che non sono accessibili localmente (li richiedo tramite API) :</a:t>
            </a:r>
          </a:p>
          <a:p>
            <a:pPr>
              <a:buFontTx/>
              <a:buChar char="-"/>
            </a:pPr>
            <a:r>
              <a:rPr lang="it-IT" dirty="0"/>
              <a:t>IMM_MAPPA.JSON</a:t>
            </a:r>
          </a:p>
          <a:p>
            <a:pPr>
              <a:buFontTx/>
              <a:buChar char="-"/>
            </a:pPr>
            <a:r>
              <a:rPr lang="it-IT" dirty="0"/>
              <a:t>NAVICELLA.JSON</a:t>
            </a:r>
          </a:p>
        </p:txBody>
      </p:sp>
    </p:spTree>
    <p:extLst>
      <p:ext uri="{BB962C8B-B14F-4D97-AF65-F5344CB8AC3E}">
        <p14:creationId xmlns:p14="http://schemas.microsoft.com/office/powerpoint/2010/main" val="361156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14ADF8-6044-154B-97F7-EEEBC2F9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DATABASE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F76929EC-F959-3A4F-9EF6-59414F0300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560450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7862811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67874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chiave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11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Fabio@1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webComp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3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webComputing@1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test@551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4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webComputing@2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test@552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404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webComputing@3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test@553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7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webComputing@4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test@554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59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webComputing@5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test@555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33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webComputing@6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test@556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32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webComputing@7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test@557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6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webComputing@8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test@558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65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94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C9AC3D-06BA-1C44-AE77-30F5B6DC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NOTE DATABASE: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B2CB29-5D08-5C43-8E22-04AC6A530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DATABASE E’ STATO PUBBLICATO SU AMAZON AWS.</a:t>
            </a:r>
          </a:p>
          <a:p>
            <a:r>
              <a:rPr lang="it-IT" dirty="0"/>
              <a:t>PARAMETRI PER ACCEDERE DA CLIENTE MYSQL (ES. MYSQL WORKBENCH):</a:t>
            </a:r>
          </a:p>
          <a:p>
            <a:pPr lvl="1">
              <a:buFont typeface="Wingdings" pitchFamily="2" charset="2"/>
              <a:buChar char="ü"/>
            </a:pPr>
            <a:r>
              <a:rPr lang="it-IT" dirty="0" err="1"/>
              <a:t>Hostname</a:t>
            </a:r>
            <a:r>
              <a:rPr lang="it-IT" dirty="0"/>
              <a:t>: database-1.clvnyaziusxb.us-east-2.rds.amazonaws.com</a:t>
            </a:r>
          </a:p>
          <a:p>
            <a:pPr lvl="1">
              <a:buFont typeface="Wingdings" pitchFamily="2" charset="2"/>
              <a:buChar char="ü"/>
            </a:pPr>
            <a:r>
              <a:rPr lang="it-IT" dirty="0"/>
              <a:t>Username: </a:t>
            </a:r>
            <a:r>
              <a:rPr lang="it-IT" dirty="0" err="1"/>
              <a:t>admin</a:t>
            </a:r>
            <a:endParaRPr lang="it-IT" dirty="0"/>
          </a:p>
          <a:p>
            <a:pPr lvl="1">
              <a:buFont typeface="Wingdings" pitchFamily="2" charset="2"/>
              <a:buChar char="ü"/>
            </a:pPr>
            <a:r>
              <a:rPr lang="it-IT" dirty="0"/>
              <a:t>Password: </a:t>
            </a:r>
            <a:r>
              <a:rPr lang="it-IT" dirty="0" err="1"/>
              <a:t>webcomputing</a:t>
            </a:r>
            <a:endParaRPr lang="it-IT" dirty="0"/>
          </a:p>
          <a:p>
            <a:pPr lvl="1">
              <a:buFont typeface="Wingdings" pitchFamily="2" charset="2"/>
              <a:buChar char="ü"/>
            </a:pPr>
            <a:r>
              <a:rPr lang="it-IT" dirty="0"/>
              <a:t>Porta: 3306</a:t>
            </a:r>
          </a:p>
          <a:p>
            <a:r>
              <a:rPr lang="it-IT" dirty="0"/>
              <a:t>All’interno è già presente lo schema ‘</a:t>
            </a:r>
            <a:r>
              <a:rPr lang="it-IT" dirty="0" err="1"/>
              <a:t>mydb</a:t>
            </a:r>
            <a:r>
              <a:rPr lang="it-IT" dirty="0"/>
              <a:t>’</a:t>
            </a:r>
          </a:p>
          <a:p>
            <a:r>
              <a:rPr lang="it-IT" dirty="0"/>
              <a:t>All’interno di ‘</a:t>
            </a:r>
            <a:r>
              <a:rPr lang="it-IT" dirty="0" err="1"/>
              <a:t>mydb</a:t>
            </a:r>
            <a:r>
              <a:rPr lang="it-IT" dirty="0"/>
              <a:t>’ è presente la relazione UTENTE (al cui interno sono stati inseriti diversi utenti a scopo di test)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637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3E25DD-6CA6-F541-A381-AD79FB11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SCRIPT UTILIZZATO PER CREARE IL DATABASE: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B27EF6-5502-E046-8227-94946652D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-- -----------------------------------------------------</a:t>
            </a:r>
          </a:p>
          <a:p>
            <a:pPr marL="0" indent="0">
              <a:buNone/>
            </a:pPr>
            <a:r>
              <a:rPr lang="it-IT" dirty="0"/>
              <a:t>-- Schema </a:t>
            </a:r>
            <a:r>
              <a:rPr lang="it-IT" u="sng" dirty="0" err="1"/>
              <a:t>mydb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-- -----------------------------------------------------</a:t>
            </a:r>
          </a:p>
          <a:p>
            <a:pPr marL="0" indent="0">
              <a:buNone/>
            </a:pPr>
            <a:r>
              <a:rPr lang="it-IT" dirty="0"/>
              <a:t>CREATE SCHEMA IF NOT EXISTS '</a:t>
            </a:r>
            <a:r>
              <a:rPr lang="it-IT" u="sng" dirty="0" err="1"/>
              <a:t>mydb</a:t>
            </a:r>
            <a:r>
              <a:rPr lang="it-IT" dirty="0"/>
              <a:t>'</a:t>
            </a:r>
          </a:p>
          <a:p>
            <a:pPr marL="0" indent="0">
              <a:buNone/>
            </a:pPr>
            <a:r>
              <a:rPr lang="it-IT" dirty="0"/>
              <a:t>USE </a:t>
            </a:r>
            <a:r>
              <a:rPr lang="it-IT" u="sng" dirty="0" err="1"/>
              <a:t>mydb</a:t>
            </a:r>
            <a:r>
              <a:rPr lang="it-IT" dirty="0"/>
              <a:t> ;</a:t>
            </a: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-- -----------------------------------------------------</a:t>
            </a:r>
          </a:p>
          <a:p>
            <a:pPr marL="0" indent="0">
              <a:buNone/>
            </a:pPr>
            <a:r>
              <a:rPr lang="it-IT" dirty="0"/>
              <a:t>-- TABELLA </a:t>
            </a:r>
            <a:r>
              <a:rPr lang="it-IT" u="sng" dirty="0"/>
              <a:t>utente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-- -----------------------------------------------------</a:t>
            </a:r>
          </a:p>
          <a:p>
            <a:pPr marL="0" indent="0">
              <a:buNone/>
            </a:pPr>
            <a:r>
              <a:rPr lang="it-IT" dirty="0"/>
              <a:t>CREATE TABLE IF NOT EXISTS '</a:t>
            </a:r>
            <a:r>
              <a:rPr lang="it-IT" u="sng" dirty="0"/>
              <a:t>utente</a:t>
            </a:r>
            <a:r>
              <a:rPr lang="it-IT" dirty="0"/>
              <a:t>' (</a:t>
            </a:r>
          </a:p>
          <a:p>
            <a:pPr marL="0" indent="0">
              <a:buNone/>
            </a:pPr>
            <a:r>
              <a:rPr lang="it-IT" dirty="0"/>
              <a:t>  '</a:t>
            </a:r>
            <a:r>
              <a:rPr lang="it-IT" u="sng" dirty="0"/>
              <a:t>nome</a:t>
            </a:r>
            <a:r>
              <a:rPr lang="it-IT" dirty="0"/>
              <a:t>' VARCHAR(55) NOT NULL,</a:t>
            </a:r>
          </a:p>
          <a:p>
            <a:pPr marL="0" indent="0">
              <a:buNone/>
            </a:pPr>
            <a:r>
              <a:rPr lang="it-IT" dirty="0"/>
              <a:t>  '</a:t>
            </a:r>
            <a:r>
              <a:rPr lang="it-IT" u="sng" dirty="0"/>
              <a:t>chiave</a:t>
            </a:r>
            <a:r>
              <a:rPr lang="it-IT" dirty="0"/>
              <a:t>' VARCHAR(45) NOT NULL,</a:t>
            </a:r>
          </a:p>
          <a:p>
            <a:pPr marL="0" indent="0">
              <a:buNone/>
            </a:pPr>
            <a:r>
              <a:rPr lang="it-IT" dirty="0"/>
              <a:t>  PRIMARY KEY ('</a:t>
            </a:r>
            <a:r>
              <a:rPr lang="it-IT" u="sng" dirty="0"/>
              <a:t>nome</a:t>
            </a:r>
            <a:r>
              <a:rPr lang="it-IT" dirty="0"/>
              <a:t>'))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900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51F1B6-D685-0E49-8189-BC73F6EC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NOTE FINALI: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EE540C-D0DB-0440-8B27-88156A31E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1164"/>
          </a:xfrm>
        </p:spPr>
        <p:txBody>
          <a:bodyPr/>
          <a:lstStyle/>
          <a:p>
            <a:r>
              <a:rPr lang="it-IT" dirty="0"/>
              <a:t>Il videogioco è nato come progetto di ingegneria del software.</a:t>
            </a:r>
          </a:p>
          <a:p>
            <a:r>
              <a:rPr lang="it-IT" dirty="0"/>
              <a:t>Il videogioco è nato come applicazione IOS, ho fatto successivamente la portabilità utilizzando GTK (</a:t>
            </a:r>
            <a:r>
              <a:rPr lang="it-IT" dirty="0" err="1"/>
              <a:t>google</a:t>
            </a:r>
            <a:r>
              <a:rPr lang="it-IT" dirty="0"/>
              <a:t> </a:t>
            </a:r>
            <a:r>
              <a:rPr lang="it-IT" dirty="0" err="1"/>
              <a:t>developer</a:t>
            </a:r>
            <a:r>
              <a:rPr lang="it-IT" dirty="0"/>
              <a:t> </a:t>
            </a:r>
            <a:r>
              <a:rPr lang="it-IT" dirty="0" err="1"/>
              <a:t>toolkit</a:t>
            </a:r>
            <a:r>
              <a:rPr lang="it-IT" dirty="0"/>
              <a:t>) grazie al </a:t>
            </a:r>
            <a:r>
              <a:rPr lang="it-IT" dirty="0" err="1"/>
              <a:t>framework</a:t>
            </a:r>
            <a:r>
              <a:rPr lang="it-IT" dirty="0"/>
              <a:t> </a:t>
            </a:r>
            <a:r>
              <a:rPr lang="it-IT" dirty="0" err="1"/>
              <a:t>crossplatform</a:t>
            </a:r>
            <a:r>
              <a:rPr lang="it-IT" dirty="0"/>
              <a:t> </a:t>
            </a:r>
            <a:r>
              <a:rPr lang="it-IT" dirty="0" err="1"/>
              <a:t>libGDX</a:t>
            </a:r>
            <a:r>
              <a:rPr lang="it-IT" dirty="0"/>
              <a:t>. Perciò adesso si può giocare al videogioco sul sito.</a:t>
            </a:r>
          </a:p>
          <a:p>
            <a:r>
              <a:rPr lang="it-IT" dirty="0"/>
              <a:t>La libreria utilizzata per il multiplayer non è compatibile con la piattaforma HTML 5, pertanto sul sito è possibile giocare solo in single player.</a:t>
            </a:r>
          </a:p>
          <a:p>
            <a:r>
              <a:rPr lang="it-IT" dirty="0"/>
              <a:t>per maggiori dettagli leggere la relazione dettagliata del videogioco (</a:t>
            </a:r>
            <a:r>
              <a:rPr lang="it-IT" dirty="0" err="1"/>
              <a:t>relazioneGioco.pdf</a:t>
            </a:r>
            <a:r>
              <a:rPr lang="it-IT" dirty="0"/>
              <a:t>)</a:t>
            </a:r>
          </a:p>
          <a:p>
            <a:r>
              <a:rPr lang="it-IT" dirty="0"/>
              <a:t>In generale per maggiori dettagli leggere il file </a:t>
            </a:r>
            <a:r>
              <a:rPr lang="it-IT" b="1" dirty="0" err="1"/>
              <a:t>README.md</a:t>
            </a:r>
            <a:r>
              <a:rPr lang="it-IT" b="1" dirty="0"/>
              <a:t> </a:t>
            </a:r>
            <a:r>
              <a:rPr lang="it-IT" dirty="0"/>
              <a:t>su </a:t>
            </a:r>
            <a:r>
              <a:rPr lang="it-IT" dirty="0" err="1"/>
              <a:t>github</a:t>
            </a:r>
            <a:endParaRPr lang="it-IT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4094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413</Words>
  <Application>Microsoft Macintosh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AMBIGUITA’:</vt:lpstr>
      <vt:lpstr>NOTE:</vt:lpstr>
      <vt:lpstr>NOTE:</vt:lpstr>
      <vt:lpstr>DATABASE</vt:lpstr>
      <vt:lpstr>NOTE DATABASE:</vt:lpstr>
      <vt:lpstr>SCRIPT UTILIZZATO PER CREARE IL DATABASE:</vt:lpstr>
      <vt:lpstr>NOTE FINALI: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Barrese</dc:creator>
  <cp:lastModifiedBy>Fabio Barrese</cp:lastModifiedBy>
  <cp:revision>9</cp:revision>
  <cp:lastPrinted>2021-01-26T20:34:32Z</cp:lastPrinted>
  <dcterms:created xsi:type="dcterms:W3CDTF">2021-01-26T14:49:50Z</dcterms:created>
  <dcterms:modified xsi:type="dcterms:W3CDTF">2021-01-26T20:35:49Z</dcterms:modified>
</cp:coreProperties>
</file>