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E4F1A-8811-4862-8649-58F14B5CBA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81CBFC1-6AE1-4D37-97D0-8912E5AB5A8C}">
      <dgm:prSet/>
      <dgm:spPr/>
      <dgm:t>
        <a:bodyPr/>
        <a:lstStyle/>
        <a:p>
          <a:pPr>
            <a:defRPr cap="all"/>
          </a:pPr>
          <a:r>
            <a:rPr lang="pt-PT"/>
            <a:t>Contexto</a:t>
          </a:r>
          <a:endParaRPr lang="en-US"/>
        </a:p>
      </dgm:t>
    </dgm:pt>
    <dgm:pt modelId="{CF3AFE6D-695F-47A5-845F-3D37B71E07D3}" type="parTrans" cxnId="{F950386C-99AB-4C10-995B-122783BC137F}">
      <dgm:prSet/>
      <dgm:spPr/>
      <dgm:t>
        <a:bodyPr/>
        <a:lstStyle/>
        <a:p>
          <a:endParaRPr lang="en-US"/>
        </a:p>
      </dgm:t>
    </dgm:pt>
    <dgm:pt modelId="{65FD8F5C-9BBB-4989-BB00-125A955CE1CE}" type="sibTrans" cxnId="{F950386C-99AB-4C10-995B-122783BC137F}">
      <dgm:prSet/>
      <dgm:spPr/>
      <dgm:t>
        <a:bodyPr/>
        <a:lstStyle/>
        <a:p>
          <a:endParaRPr lang="en-US"/>
        </a:p>
      </dgm:t>
    </dgm:pt>
    <dgm:pt modelId="{2927C1D1-2215-4449-87AB-50E35748DEBF}">
      <dgm:prSet/>
      <dgm:spPr/>
      <dgm:t>
        <a:bodyPr/>
        <a:lstStyle/>
        <a:p>
          <a:pPr>
            <a:defRPr cap="all"/>
          </a:pPr>
          <a:r>
            <a:rPr lang="pt-PT"/>
            <a:t>objetivo</a:t>
          </a:r>
          <a:endParaRPr lang="en-US"/>
        </a:p>
      </dgm:t>
    </dgm:pt>
    <dgm:pt modelId="{02963210-B3E9-472A-BA94-F1A57B07BD01}" type="parTrans" cxnId="{E87E5D81-67CF-411B-ACA7-954B319C5408}">
      <dgm:prSet/>
      <dgm:spPr/>
      <dgm:t>
        <a:bodyPr/>
        <a:lstStyle/>
        <a:p>
          <a:endParaRPr lang="en-US"/>
        </a:p>
      </dgm:t>
    </dgm:pt>
    <dgm:pt modelId="{25EAD90D-5CB4-41F2-B5E7-41797CC36EAC}" type="sibTrans" cxnId="{E87E5D81-67CF-411B-ACA7-954B319C5408}">
      <dgm:prSet/>
      <dgm:spPr/>
      <dgm:t>
        <a:bodyPr/>
        <a:lstStyle/>
        <a:p>
          <a:endParaRPr lang="en-US"/>
        </a:p>
      </dgm:t>
    </dgm:pt>
    <dgm:pt modelId="{8323A3B9-1DF5-4918-B4FE-072C4C43BC2D}" type="pres">
      <dgm:prSet presAssocID="{215E4F1A-8811-4862-8649-58F14B5CBA22}" presName="root" presStyleCnt="0">
        <dgm:presLayoutVars>
          <dgm:dir/>
          <dgm:resizeHandles val="exact"/>
        </dgm:presLayoutVars>
      </dgm:prSet>
      <dgm:spPr/>
    </dgm:pt>
    <dgm:pt modelId="{D1F1F037-246A-4753-A76F-86D484C286DC}" type="pres">
      <dgm:prSet presAssocID="{B81CBFC1-6AE1-4D37-97D0-8912E5AB5A8C}" presName="compNode" presStyleCnt="0"/>
      <dgm:spPr/>
    </dgm:pt>
    <dgm:pt modelId="{11F9A0E6-0F43-46EF-BFCC-8FE5B8DC2D1F}" type="pres">
      <dgm:prSet presAssocID="{B81CBFC1-6AE1-4D37-97D0-8912E5AB5A8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C923EB-DAC9-4EAA-A7A4-7EEA4862B97A}" type="pres">
      <dgm:prSet presAssocID="{B81CBFC1-6AE1-4D37-97D0-8912E5AB5A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ADC9D88-636F-4A54-87C2-D6EEE6982BD9}" type="pres">
      <dgm:prSet presAssocID="{B81CBFC1-6AE1-4D37-97D0-8912E5AB5A8C}" presName="spaceRect" presStyleCnt="0"/>
      <dgm:spPr/>
    </dgm:pt>
    <dgm:pt modelId="{A2B8FF34-AE7C-4E06-82C8-D8A506C43B38}" type="pres">
      <dgm:prSet presAssocID="{B81CBFC1-6AE1-4D37-97D0-8912E5AB5A8C}" presName="textRect" presStyleLbl="revTx" presStyleIdx="0" presStyleCnt="2">
        <dgm:presLayoutVars>
          <dgm:chMax val="1"/>
          <dgm:chPref val="1"/>
        </dgm:presLayoutVars>
      </dgm:prSet>
      <dgm:spPr/>
    </dgm:pt>
    <dgm:pt modelId="{96C97691-B254-4613-9439-107D25D9DC58}" type="pres">
      <dgm:prSet presAssocID="{65FD8F5C-9BBB-4989-BB00-125A955CE1CE}" presName="sibTrans" presStyleCnt="0"/>
      <dgm:spPr/>
    </dgm:pt>
    <dgm:pt modelId="{E3266F09-3B63-4B2A-BB7A-23644AEE773A}" type="pres">
      <dgm:prSet presAssocID="{2927C1D1-2215-4449-87AB-50E35748DEBF}" presName="compNode" presStyleCnt="0"/>
      <dgm:spPr/>
    </dgm:pt>
    <dgm:pt modelId="{EFC229CA-1F0C-448B-849F-055B75E20F81}" type="pres">
      <dgm:prSet presAssocID="{2927C1D1-2215-4449-87AB-50E35748DEB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DCA2383-5E53-467D-85B0-DF8A24B47CF7}" type="pres">
      <dgm:prSet presAssocID="{2927C1D1-2215-4449-87AB-50E35748DE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FDB7676-7D75-4F52-B8B4-4B7BD17BCF95}" type="pres">
      <dgm:prSet presAssocID="{2927C1D1-2215-4449-87AB-50E35748DEBF}" presName="spaceRect" presStyleCnt="0"/>
      <dgm:spPr/>
    </dgm:pt>
    <dgm:pt modelId="{364C1DAB-AFDC-4D61-BE22-515F4241B28C}" type="pres">
      <dgm:prSet presAssocID="{2927C1D1-2215-4449-87AB-50E35748DE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50386C-99AB-4C10-995B-122783BC137F}" srcId="{215E4F1A-8811-4862-8649-58F14B5CBA22}" destId="{B81CBFC1-6AE1-4D37-97D0-8912E5AB5A8C}" srcOrd="0" destOrd="0" parTransId="{CF3AFE6D-695F-47A5-845F-3D37B71E07D3}" sibTransId="{65FD8F5C-9BBB-4989-BB00-125A955CE1CE}"/>
    <dgm:cxn modelId="{E87E5D81-67CF-411B-ACA7-954B319C5408}" srcId="{215E4F1A-8811-4862-8649-58F14B5CBA22}" destId="{2927C1D1-2215-4449-87AB-50E35748DEBF}" srcOrd="1" destOrd="0" parTransId="{02963210-B3E9-472A-BA94-F1A57B07BD01}" sibTransId="{25EAD90D-5CB4-41F2-B5E7-41797CC36EAC}"/>
    <dgm:cxn modelId="{41CE6296-0A24-415B-9044-6C15CCB7B6B7}" type="presOf" srcId="{B81CBFC1-6AE1-4D37-97D0-8912E5AB5A8C}" destId="{A2B8FF34-AE7C-4E06-82C8-D8A506C43B38}" srcOrd="0" destOrd="0" presId="urn:microsoft.com/office/officeart/2018/5/layout/IconLeafLabelList"/>
    <dgm:cxn modelId="{B14C4DBC-9F1C-4BB5-B51D-B9D0423BB49D}" type="presOf" srcId="{2927C1D1-2215-4449-87AB-50E35748DEBF}" destId="{364C1DAB-AFDC-4D61-BE22-515F4241B28C}" srcOrd="0" destOrd="0" presId="urn:microsoft.com/office/officeart/2018/5/layout/IconLeafLabelList"/>
    <dgm:cxn modelId="{10FFE7CB-D54A-4B4E-8529-B0BF42990F5C}" type="presOf" srcId="{215E4F1A-8811-4862-8649-58F14B5CBA22}" destId="{8323A3B9-1DF5-4918-B4FE-072C4C43BC2D}" srcOrd="0" destOrd="0" presId="urn:microsoft.com/office/officeart/2018/5/layout/IconLeafLabelList"/>
    <dgm:cxn modelId="{72C3A3DB-FA9D-4FFB-B1C1-F9353744025F}" type="presParOf" srcId="{8323A3B9-1DF5-4918-B4FE-072C4C43BC2D}" destId="{D1F1F037-246A-4753-A76F-86D484C286DC}" srcOrd="0" destOrd="0" presId="urn:microsoft.com/office/officeart/2018/5/layout/IconLeafLabelList"/>
    <dgm:cxn modelId="{50EB4D2E-90A0-4819-BB62-0440B9BEBBCB}" type="presParOf" srcId="{D1F1F037-246A-4753-A76F-86D484C286DC}" destId="{11F9A0E6-0F43-46EF-BFCC-8FE5B8DC2D1F}" srcOrd="0" destOrd="0" presId="urn:microsoft.com/office/officeart/2018/5/layout/IconLeafLabelList"/>
    <dgm:cxn modelId="{E1904993-F5F2-4D5C-9059-79B66F0DAD3B}" type="presParOf" srcId="{D1F1F037-246A-4753-A76F-86D484C286DC}" destId="{9EC923EB-DAC9-4EAA-A7A4-7EEA4862B97A}" srcOrd="1" destOrd="0" presId="urn:microsoft.com/office/officeart/2018/5/layout/IconLeafLabelList"/>
    <dgm:cxn modelId="{69FD8938-B2F6-4B4B-95D3-3DC3C37B5558}" type="presParOf" srcId="{D1F1F037-246A-4753-A76F-86D484C286DC}" destId="{8ADC9D88-636F-4A54-87C2-D6EEE6982BD9}" srcOrd="2" destOrd="0" presId="urn:microsoft.com/office/officeart/2018/5/layout/IconLeafLabelList"/>
    <dgm:cxn modelId="{9B9ECBD2-9EAA-446C-9807-BC349A1A21D9}" type="presParOf" srcId="{D1F1F037-246A-4753-A76F-86D484C286DC}" destId="{A2B8FF34-AE7C-4E06-82C8-D8A506C43B38}" srcOrd="3" destOrd="0" presId="urn:microsoft.com/office/officeart/2018/5/layout/IconLeafLabelList"/>
    <dgm:cxn modelId="{89D1E06D-BCD3-4661-8EA6-15CDD2B3CCE9}" type="presParOf" srcId="{8323A3B9-1DF5-4918-B4FE-072C4C43BC2D}" destId="{96C97691-B254-4613-9439-107D25D9DC58}" srcOrd="1" destOrd="0" presId="urn:microsoft.com/office/officeart/2018/5/layout/IconLeafLabelList"/>
    <dgm:cxn modelId="{D590590D-854D-4F07-A4DE-CD431147B639}" type="presParOf" srcId="{8323A3B9-1DF5-4918-B4FE-072C4C43BC2D}" destId="{E3266F09-3B63-4B2A-BB7A-23644AEE773A}" srcOrd="2" destOrd="0" presId="urn:microsoft.com/office/officeart/2018/5/layout/IconLeafLabelList"/>
    <dgm:cxn modelId="{E3EF5DBB-B4C5-48F9-9B97-325EB68E7A60}" type="presParOf" srcId="{E3266F09-3B63-4B2A-BB7A-23644AEE773A}" destId="{EFC229CA-1F0C-448B-849F-055B75E20F81}" srcOrd="0" destOrd="0" presId="urn:microsoft.com/office/officeart/2018/5/layout/IconLeafLabelList"/>
    <dgm:cxn modelId="{A81E9FF4-3981-44FF-9194-F092F92739F3}" type="presParOf" srcId="{E3266F09-3B63-4B2A-BB7A-23644AEE773A}" destId="{4DCA2383-5E53-467D-85B0-DF8A24B47CF7}" srcOrd="1" destOrd="0" presId="urn:microsoft.com/office/officeart/2018/5/layout/IconLeafLabelList"/>
    <dgm:cxn modelId="{B1943BE5-BCDA-4DAD-A1C8-2A1B8092138E}" type="presParOf" srcId="{E3266F09-3B63-4B2A-BB7A-23644AEE773A}" destId="{9FDB7676-7D75-4F52-B8B4-4B7BD17BCF95}" srcOrd="2" destOrd="0" presId="urn:microsoft.com/office/officeart/2018/5/layout/IconLeafLabelList"/>
    <dgm:cxn modelId="{EEDAD91F-0917-4BFC-B1BE-4ADEA8D99A6E}" type="presParOf" srcId="{E3266F09-3B63-4B2A-BB7A-23644AEE773A}" destId="{364C1DAB-AFDC-4D61-BE22-515F4241B2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A0E6-0F43-46EF-BFCC-8FE5B8DC2D1F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923EB-DAC9-4EAA-A7A4-7EEA4862B97A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8FF34-AE7C-4E06-82C8-D8A506C43B38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4400" kern="1200"/>
            <a:t>Contexto</a:t>
          </a:r>
          <a:endParaRPr lang="en-US" sz="4400" kern="1200"/>
        </a:p>
      </dsp:txBody>
      <dsp:txXfrm>
        <a:off x="1342800" y="3054438"/>
        <a:ext cx="3600000" cy="720000"/>
      </dsp:txXfrm>
    </dsp:sp>
    <dsp:sp modelId="{EFC229CA-1F0C-448B-849F-055B75E20F81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A2383-5E53-467D-85B0-DF8A24B47CF7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1DAB-AFDC-4D61-BE22-515F4241B28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4400" kern="1200"/>
            <a:t>objetivo</a:t>
          </a:r>
          <a:endParaRPr lang="en-US" sz="4400" kern="120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7982-3E37-485C-ADDE-624D8EAC9E7C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29E8-8550-4470-93AE-EB373DDE8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7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29E8-8550-4470-93AE-EB373DDE8A8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19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B29E8-8550-4470-93AE-EB373DDE8A8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7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ED63-D2BD-68CB-BA3F-9B707201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005F1-8617-7139-DD61-EBBBCF1B8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3BF60D-BD72-BA9E-EF34-315F75EC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E0BCF8-EDEA-D987-27CA-1EEBC3E6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D8AD7C-9A54-5A0E-95AB-D2B8E072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4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9501-BCDE-D310-85FE-D515DEA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CF53F65-E720-134C-0D59-6B37891D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D17589-29F8-716D-708C-010869A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4051A8-AC47-F928-2F33-3900E74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B2AF-50B9-EC04-AF0E-E4A628B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8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B999A8-E167-3005-816F-936B424D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100760-7511-A45E-4C15-FDDB6334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AE81EB-21F7-D2CD-EE85-61591D47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7D72EF-EAA5-8226-6771-7D17F42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63E203-0106-D7FC-ED57-7D401E8D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9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0658-D232-B6C9-E387-DE6E471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C7C62D-2D20-7C33-D207-C660E1AB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DBBB72-46CA-98E7-F79D-21784D2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AA07A6-D399-DC6E-6FE9-BF71DD25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1AC5C6-61AB-FCB6-5504-D7BB2192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49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EF2DB-3DFF-BA50-1F0D-6E766A99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9177B3-5CCB-150A-C9B3-0873468F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34B586-91E2-8102-34A7-65083EF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4F9EEF-9243-DE71-736C-8FFE34AC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49FDCB-7491-CDD8-9A16-C829F82F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3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72FCB-2AED-F17C-DD68-131F5963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AA8632-FF1F-7723-8363-C6ADF9619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CB10152-9662-7D9D-96CB-A04AF35F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02F6BF-2867-51B9-E8C5-BBEFD588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252285-0F9C-F40E-12DA-97D579F5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E07713-991F-96B5-97D8-7D5D4840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9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37BA7-9B49-3A5A-F9F8-60AD5AA8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54C2AE-77D1-D9FE-C788-8D075859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65D17F-7845-9234-FB7D-91917914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A7590C-C965-2D2C-8A63-73AE1DB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5D242C9-D4AF-AD46-BC3C-CE5ADA80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778FA5F-A546-E8AE-E8A2-40474CF5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4E87FCF-1524-9F2D-73FF-B8A12958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5C6C1E7-C36F-7E66-D53E-D77DEF1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86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156-7703-4E66-33F8-E8D1524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6534DCC-6BF0-864A-F1BA-CC86765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B80669-BB03-0A16-4FDF-83E0AC10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6117377-67E0-D4D4-9B91-5DA659C6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C407F73-A449-31A6-677A-272015FD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C3D44CF-850B-2F0E-663E-66FA117C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56CE57-3D25-18B8-9B45-F5392C26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3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3B89-02AF-0070-4CBA-B63A9081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329983-8E2E-CA47-6C68-307A484C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56FD65-D202-8B15-ADE1-6590C3CEB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5DEF1C-5101-23D0-8F25-CFD2B29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0D03DD-2E81-BAD1-3ABE-E260E8B4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2715-E070-E79F-316B-D9BBD03D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2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CB19-E702-4A2D-64A7-E79B99F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2142D5A-0E1E-1D3E-C9F3-BB40BB03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74C6C97-15E2-6C15-D75C-B44EA64D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554EFC-1E6B-8994-F0A7-4C059FFA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E0DDD6-BE33-6CCB-77AF-6AFAC3FF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180DE7-C9CB-E54B-8F02-2D144287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6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1F565B1-3EAC-9D98-0007-0C4167F6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F2B761-9F8D-3835-918F-83994CB3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BF1A45-4DA2-9C1F-8C79-10C3D743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5001-18BA-4190-8AC6-F47460AFFEDD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18AA38-C5B8-756C-A9C1-F68EEEE6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E53E02-6609-B611-665F-42F8D1C7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CC45-4CD0-4D05-989F-6ADC837823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0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data.pt/municipios/densidade+populacional-452" TargetMode="External"/><Relationship Id="rId2" Type="http://schemas.openxmlformats.org/officeDocument/2006/relationships/hyperlink" Target="https://www.ginasios.wiki/ginasi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F0778-2638-45AE-D2FA-D93DB546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PT" sz="6600" dirty="0" err="1"/>
              <a:t>Analytic</a:t>
            </a:r>
            <a:r>
              <a:rPr lang="pt-PT" sz="6600" dirty="0"/>
              <a:t> </a:t>
            </a:r>
            <a:r>
              <a:rPr lang="pt-PT" sz="6600" dirty="0" err="1"/>
              <a:t>Avengers</a:t>
            </a:r>
            <a:r>
              <a:rPr lang="pt-PT" sz="6600" dirty="0"/>
              <a:t> </a:t>
            </a:r>
            <a:r>
              <a:rPr lang="pt-PT" sz="6600" dirty="0" err="1"/>
              <a:t>Gym</a:t>
            </a:r>
            <a:endParaRPr lang="pt-PT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DFB71-871B-4B66-E428-A5781CC8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pt-PT"/>
              <a:t>Estudo de mercado sobre melhor cidade para abrir um ginásio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ltere">
            <a:extLst>
              <a:ext uri="{FF2B5EF4-FFF2-40B4-BE49-F238E27FC236}">
                <a16:creationId xmlns:a16="http://schemas.microsoft.com/office/drawing/2014/main" id="{8822DD51-4C2E-8500-5A56-CBAB8A38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855D47-745B-CB90-7922-97B61551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dirty="0" err="1"/>
              <a:t>Analytic</a:t>
            </a:r>
            <a:r>
              <a:rPr lang="pt-PT" sz="5400" dirty="0"/>
              <a:t> </a:t>
            </a:r>
            <a:r>
              <a:rPr lang="pt-PT" sz="5400" dirty="0" err="1"/>
              <a:t>Avengers</a:t>
            </a:r>
            <a:r>
              <a:rPr lang="pt-PT" sz="5400" dirty="0"/>
              <a:t> </a:t>
            </a:r>
            <a:r>
              <a:rPr lang="pt-PT" sz="5400" dirty="0" err="1"/>
              <a:t>Gym</a:t>
            </a:r>
            <a:endParaRPr lang="pt-PT" sz="5400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Marcador de Posição de Conteúdo 2">
            <a:extLst>
              <a:ext uri="{FF2B5EF4-FFF2-40B4-BE49-F238E27FC236}">
                <a16:creationId xmlns:a16="http://schemas.microsoft.com/office/drawing/2014/main" id="{A71B761D-1DD0-E2D4-0315-901488CED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79645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8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CC4AA-B74D-C4F0-2481-EB49913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 dirty="0"/>
              <a:t>Contexto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09187A-FBFA-5DCC-9248-FD28C5EA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200" dirty="0"/>
              <a:t>Com a maior consciencialização da necessidade da prática de exercício físico regular para uma melhor saúde e o aumento da criação de trabalhos mais sedentários há uma crescente necessidade de oferta de ginásios, um dos principais locais citadinos de prática de exercício.</a:t>
            </a:r>
          </a:p>
        </p:txBody>
      </p:sp>
      <p:pic>
        <p:nvPicPr>
          <p:cNvPr id="5" name="Imagem 4" descr="Uma imagem com parede, interior, bicicleta, amarelo&#10;&#10;Descrição gerada automaticamente">
            <a:extLst>
              <a:ext uri="{FF2B5EF4-FFF2-40B4-BE49-F238E27FC236}">
                <a16:creationId xmlns:a16="http://schemas.microsoft.com/office/drawing/2014/main" id="{23A475F2-FDCC-A955-10B4-AAB8BDE72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r="23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665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E44487-8E60-A136-8041-3A71D49F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1A773-DD86-14D3-1F14-302A7AA8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 dirty="0"/>
              <a:t>Objetivo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7AF75B-79B2-0697-C5B1-1A7BE2EC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Tem como objetivo este projeto encontrar a localização ideal para abrir um novo ginásio.</a:t>
            </a:r>
          </a:p>
        </p:txBody>
      </p:sp>
      <p:pic>
        <p:nvPicPr>
          <p:cNvPr id="5" name="Imagem 4" descr="Uma imagem com parede, interior, bicicleta, amarelo">
            <a:extLst>
              <a:ext uri="{FF2B5EF4-FFF2-40B4-BE49-F238E27FC236}">
                <a16:creationId xmlns:a16="http://schemas.microsoft.com/office/drawing/2014/main" id="{0D3A30A4-AAAB-C2BC-4258-B08064957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r="23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8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C3943-C94D-B972-C880-D8049302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Fontes de Dados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1981E42-6F6A-65BB-853C-BFD0DCCA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PT" sz="2200" dirty="0"/>
              <a:t>Ginásios:</a:t>
            </a:r>
            <a:br>
              <a:rPr lang="pt-PT" sz="2200" dirty="0"/>
            </a:br>
            <a:r>
              <a:rPr lang="pt-PT" sz="2200" dirty="0">
                <a:hlinkClick r:id="rId2"/>
              </a:rPr>
              <a:t>https://www.ginasios.wiki/ginasios/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Densidade Populacional:</a:t>
            </a:r>
            <a:br>
              <a:rPr lang="pt-PT" sz="2200" dirty="0"/>
            </a:br>
            <a:r>
              <a:rPr lang="pt-PT" sz="22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https://www.pordata.pt/municipios/densidade+populacional-452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Popularidade de pesquisa: https://trends.google.com/trends/</a:t>
            </a:r>
          </a:p>
        </p:txBody>
      </p:sp>
      <p:pic>
        <p:nvPicPr>
          <p:cNvPr id="12" name="Imagem 11" descr="Uma imagem com Gráficos, círculo, símbolo, design&#10;&#10;Descrição gerada automaticamente">
            <a:extLst>
              <a:ext uri="{FF2B5EF4-FFF2-40B4-BE49-F238E27FC236}">
                <a16:creationId xmlns:a16="http://schemas.microsoft.com/office/drawing/2014/main" id="{7F43375F-9299-0234-6865-BB834AE15E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275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m texto, desenho, clipart, ilustração&#10;&#10;Descrição gerada automaticamente">
            <a:extLst>
              <a:ext uri="{FF2B5EF4-FFF2-40B4-BE49-F238E27FC236}">
                <a16:creationId xmlns:a16="http://schemas.microsoft.com/office/drawing/2014/main" id="{29BD34DF-21E0-27DD-3BCB-E54A452AE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F9CA67-D817-6C4D-5E2E-CFF98531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pt-PT" sz="2800"/>
              <a:t>Fim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223F77-3037-E085-AB7A-8AF4DE14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700"/>
              <a:t>Realizado por:</a:t>
            </a:r>
          </a:p>
          <a:p>
            <a:r>
              <a:rPr lang="pt-PT" sz="1700"/>
              <a:t>Daniel Sousa</a:t>
            </a:r>
          </a:p>
          <a:p>
            <a:r>
              <a:rPr lang="pt-PT" sz="1700"/>
              <a:t>Fábio Costa</a:t>
            </a:r>
          </a:p>
          <a:p>
            <a:r>
              <a:rPr lang="pt-PT" sz="1700"/>
              <a:t>Luís Gomes</a:t>
            </a:r>
          </a:p>
          <a:p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24893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138</Words>
  <Application>Microsoft Office PowerPoint</Application>
  <PresentationFormat>Ecrã Panorâmico</PresentationFormat>
  <Paragraphs>22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Analytic Avengers Gym</vt:lpstr>
      <vt:lpstr>Analytic Avengers Gym</vt:lpstr>
      <vt:lpstr>Contexto</vt:lpstr>
      <vt:lpstr>Objetivo</vt:lpstr>
      <vt:lpstr>Fontes de Dados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 Avengers Gym</dc:title>
  <dc:creator>Aluno Tmp</dc:creator>
  <cp:lastModifiedBy>Aluno Tmp</cp:lastModifiedBy>
  <cp:revision>9</cp:revision>
  <dcterms:created xsi:type="dcterms:W3CDTF">2024-02-26T13:42:10Z</dcterms:created>
  <dcterms:modified xsi:type="dcterms:W3CDTF">2024-02-26T16:47:01Z</dcterms:modified>
</cp:coreProperties>
</file>