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392150" cy="9323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411" y="1525842"/>
            <a:ext cx="11383328" cy="3245920"/>
          </a:xfrm>
        </p:spPr>
        <p:txBody>
          <a:bodyPr anchor="b"/>
          <a:lstStyle>
            <a:lvl1pPr algn="ctr">
              <a:defRPr sz="81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019" y="4896938"/>
            <a:ext cx="10044113" cy="2250993"/>
          </a:xfrm>
        </p:spPr>
        <p:txBody>
          <a:bodyPr/>
          <a:lstStyle>
            <a:lvl1pPr marL="0" indent="0" algn="ctr">
              <a:buNone/>
              <a:defRPr sz="3263"/>
            </a:lvl1pPr>
            <a:lvl2pPr marL="621563" indent="0" algn="ctr">
              <a:buNone/>
              <a:defRPr sz="2719"/>
            </a:lvl2pPr>
            <a:lvl3pPr marL="1243127" indent="0" algn="ctr">
              <a:buNone/>
              <a:defRPr sz="2447"/>
            </a:lvl3pPr>
            <a:lvl4pPr marL="1864690" indent="0" algn="ctr">
              <a:buNone/>
              <a:defRPr sz="2175"/>
            </a:lvl4pPr>
            <a:lvl5pPr marL="2486254" indent="0" algn="ctr">
              <a:buNone/>
              <a:defRPr sz="2175"/>
            </a:lvl5pPr>
            <a:lvl6pPr marL="3107817" indent="0" algn="ctr">
              <a:buNone/>
              <a:defRPr sz="2175"/>
            </a:lvl6pPr>
            <a:lvl7pPr marL="3729380" indent="0" algn="ctr">
              <a:buNone/>
              <a:defRPr sz="2175"/>
            </a:lvl7pPr>
            <a:lvl8pPr marL="4350944" indent="0" algn="ctr">
              <a:buNone/>
              <a:defRPr sz="2175"/>
            </a:lvl8pPr>
            <a:lvl9pPr marL="4972507" indent="0" algn="ctr">
              <a:buNone/>
              <a:defRPr sz="217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3758" y="496384"/>
            <a:ext cx="2887682" cy="7901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11" y="496384"/>
            <a:ext cx="8495645" cy="79011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36" y="2324375"/>
            <a:ext cx="11550729" cy="3878270"/>
          </a:xfrm>
        </p:spPr>
        <p:txBody>
          <a:bodyPr anchor="b"/>
          <a:lstStyle>
            <a:lvl1pPr>
              <a:defRPr sz="815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36" y="6239335"/>
            <a:ext cx="11550729" cy="2039490"/>
          </a:xfrm>
        </p:spPr>
        <p:txBody>
          <a:bodyPr/>
          <a:lstStyle>
            <a:lvl1pPr marL="0" indent="0">
              <a:buNone/>
              <a:defRPr sz="3263">
                <a:solidFill>
                  <a:schemeClr val="tx1"/>
                </a:solidFill>
              </a:defRPr>
            </a:lvl1pPr>
            <a:lvl2pPr marL="621563" indent="0">
              <a:buNone/>
              <a:defRPr sz="2719">
                <a:solidFill>
                  <a:schemeClr val="tx1">
                    <a:tint val="75000"/>
                  </a:schemeClr>
                </a:solidFill>
              </a:defRPr>
            </a:lvl2pPr>
            <a:lvl3pPr marL="1243127" indent="0">
              <a:buNone/>
              <a:defRPr sz="2447">
                <a:solidFill>
                  <a:schemeClr val="tx1">
                    <a:tint val="75000"/>
                  </a:schemeClr>
                </a:solidFill>
              </a:defRPr>
            </a:lvl3pPr>
            <a:lvl4pPr marL="1864690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4pPr>
            <a:lvl5pPr marL="2486254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5pPr>
            <a:lvl6pPr marL="3107817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6pPr>
            <a:lvl7pPr marL="3729380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7pPr>
            <a:lvl8pPr marL="4350944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8pPr>
            <a:lvl9pPr marL="4972507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0710" y="2481920"/>
            <a:ext cx="5691664" cy="59156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776" y="2481920"/>
            <a:ext cx="5691664" cy="59156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496386"/>
            <a:ext cx="11550729" cy="18020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2456" y="2285526"/>
            <a:ext cx="5665506" cy="1120101"/>
          </a:xfrm>
        </p:spPr>
        <p:txBody>
          <a:bodyPr anchor="b"/>
          <a:lstStyle>
            <a:lvl1pPr marL="0" indent="0">
              <a:buNone/>
              <a:defRPr sz="3263" b="1"/>
            </a:lvl1pPr>
            <a:lvl2pPr marL="621563" indent="0">
              <a:buNone/>
              <a:defRPr sz="2719" b="1"/>
            </a:lvl2pPr>
            <a:lvl3pPr marL="1243127" indent="0">
              <a:buNone/>
              <a:defRPr sz="2447" b="1"/>
            </a:lvl3pPr>
            <a:lvl4pPr marL="1864690" indent="0">
              <a:buNone/>
              <a:defRPr sz="2175" b="1"/>
            </a:lvl4pPr>
            <a:lvl5pPr marL="2486254" indent="0">
              <a:buNone/>
              <a:defRPr sz="2175" b="1"/>
            </a:lvl5pPr>
            <a:lvl6pPr marL="3107817" indent="0">
              <a:buNone/>
              <a:defRPr sz="2175" b="1"/>
            </a:lvl6pPr>
            <a:lvl7pPr marL="3729380" indent="0">
              <a:buNone/>
              <a:defRPr sz="2175" b="1"/>
            </a:lvl7pPr>
            <a:lvl8pPr marL="4350944" indent="0">
              <a:buNone/>
              <a:defRPr sz="2175" b="1"/>
            </a:lvl8pPr>
            <a:lvl9pPr marL="4972507" indent="0">
              <a:buNone/>
              <a:defRPr sz="21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456" y="3405626"/>
            <a:ext cx="5665506" cy="5009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9777" y="2285526"/>
            <a:ext cx="5693408" cy="1120101"/>
          </a:xfrm>
        </p:spPr>
        <p:txBody>
          <a:bodyPr anchor="b"/>
          <a:lstStyle>
            <a:lvl1pPr marL="0" indent="0">
              <a:buNone/>
              <a:defRPr sz="3263" b="1"/>
            </a:lvl1pPr>
            <a:lvl2pPr marL="621563" indent="0">
              <a:buNone/>
              <a:defRPr sz="2719" b="1"/>
            </a:lvl2pPr>
            <a:lvl3pPr marL="1243127" indent="0">
              <a:buNone/>
              <a:defRPr sz="2447" b="1"/>
            </a:lvl3pPr>
            <a:lvl4pPr marL="1864690" indent="0">
              <a:buNone/>
              <a:defRPr sz="2175" b="1"/>
            </a:lvl4pPr>
            <a:lvl5pPr marL="2486254" indent="0">
              <a:buNone/>
              <a:defRPr sz="2175" b="1"/>
            </a:lvl5pPr>
            <a:lvl6pPr marL="3107817" indent="0">
              <a:buNone/>
              <a:defRPr sz="2175" b="1"/>
            </a:lvl6pPr>
            <a:lvl7pPr marL="3729380" indent="0">
              <a:buNone/>
              <a:defRPr sz="2175" b="1"/>
            </a:lvl7pPr>
            <a:lvl8pPr marL="4350944" indent="0">
              <a:buNone/>
              <a:defRPr sz="2175" b="1"/>
            </a:lvl8pPr>
            <a:lvl9pPr marL="4972507" indent="0">
              <a:buNone/>
              <a:defRPr sz="217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9777" y="3405626"/>
            <a:ext cx="5693408" cy="50091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621559"/>
            <a:ext cx="4319317" cy="2175457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408" y="1342397"/>
            <a:ext cx="6779776" cy="6625648"/>
          </a:xfrm>
        </p:spPr>
        <p:txBody>
          <a:bodyPr/>
          <a:lstStyle>
            <a:lvl1pPr>
              <a:defRPr sz="4350"/>
            </a:lvl1pPr>
            <a:lvl2pPr>
              <a:defRPr sz="3807"/>
            </a:lvl2pPr>
            <a:lvl3pPr>
              <a:defRPr sz="3263"/>
            </a:lvl3pPr>
            <a:lvl4pPr>
              <a:defRPr sz="2719"/>
            </a:lvl4pPr>
            <a:lvl5pPr>
              <a:defRPr sz="2719"/>
            </a:lvl5pPr>
            <a:lvl6pPr>
              <a:defRPr sz="2719"/>
            </a:lvl6pPr>
            <a:lvl7pPr>
              <a:defRPr sz="2719"/>
            </a:lvl7pPr>
            <a:lvl8pPr>
              <a:defRPr sz="2719"/>
            </a:lvl8pPr>
            <a:lvl9pPr>
              <a:defRPr sz="271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2797016"/>
            <a:ext cx="4319317" cy="5181819"/>
          </a:xfrm>
        </p:spPr>
        <p:txBody>
          <a:bodyPr/>
          <a:lstStyle>
            <a:lvl1pPr marL="0" indent="0">
              <a:buNone/>
              <a:defRPr sz="2175"/>
            </a:lvl1pPr>
            <a:lvl2pPr marL="621563" indent="0">
              <a:buNone/>
              <a:defRPr sz="1903"/>
            </a:lvl2pPr>
            <a:lvl3pPr marL="1243127" indent="0">
              <a:buNone/>
              <a:defRPr sz="1631"/>
            </a:lvl3pPr>
            <a:lvl4pPr marL="1864690" indent="0">
              <a:buNone/>
              <a:defRPr sz="1360"/>
            </a:lvl4pPr>
            <a:lvl5pPr marL="2486254" indent="0">
              <a:buNone/>
              <a:defRPr sz="1360"/>
            </a:lvl5pPr>
            <a:lvl6pPr marL="3107817" indent="0">
              <a:buNone/>
              <a:defRPr sz="1360"/>
            </a:lvl6pPr>
            <a:lvl7pPr marL="3729380" indent="0">
              <a:buNone/>
              <a:defRPr sz="1360"/>
            </a:lvl7pPr>
            <a:lvl8pPr marL="4350944" indent="0">
              <a:buNone/>
              <a:defRPr sz="1360"/>
            </a:lvl8pPr>
            <a:lvl9pPr marL="4972507" indent="0">
              <a:buNone/>
              <a:defRPr sz="13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55" y="621559"/>
            <a:ext cx="4319317" cy="2175457"/>
          </a:xfrm>
        </p:spPr>
        <p:txBody>
          <a:bodyPr anchor="b"/>
          <a:lstStyle>
            <a:lvl1pPr>
              <a:defRPr sz="43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3408" y="1342397"/>
            <a:ext cx="6779776" cy="6625648"/>
          </a:xfrm>
        </p:spPr>
        <p:txBody>
          <a:bodyPr anchor="t"/>
          <a:lstStyle>
            <a:lvl1pPr marL="0" indent="0">
              <a:buNone/>
              <a:defRPr sz="4350"/>
            </a:lvl1pPr>
            <a:lvl2pPr marL="621563" indent="0">
              <a:buNone/>
              <a:defRPr sz="3807"/>
            </a:lvl2pPr>
            <a:lvl3pPr marL="1243127" indent="0">
              <a:buNone/>
              <a:defRPr sz="3263"/>
            </a:lvl3pPr>
            <a:lvl4pPr marL="1864690" indent="0">
              <a:buNone/>
              <a:defRPr sz="2719"/>
            </a:lvl4pPr>
            <a:lvl5pPr marL="2486254" indent="0">
              <a:buNone/>
              <a:defRPr sz="2719"/>
            </a:lvl5pPr>
            <a:lvl6pPr marL="3107817" indent="0">
              <a:buNone/>
              <a:defRPr sz="2719"/>
            </a:lvl6pPr>
            <a:lvl7pPr marL="3729380" indent="0">
              <a:buNone/>
              <a:defRPr sz="2719"/>
            </a:lvl7pPr>
            <a:lvl8pPr marL="4350944" indent="0">
              <a:buNone/>
              <a:defRPr sz="2719"/>
            </a:lvl8pPr>
            <a:lvl9pPr marL="4972507" indent="0">
              <a:buNone/>
              <a:defRPr sz="271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2455" y="2797016"/>
            <a:ext cx="4319317" cy="5181819"/>
          </a:xfrm>
        </p:spPr>
        <p:txBody>
          <a:bodyPr/>
          <a:lstStyle>
            <a:lvl1pPr marL="0" indent="0">
              <a:buNone/>
              <a:defRPr sz="2175"/>
            </a:lvl1pPr>
            <a:lvl2pPr marL="621563" indent="0">
              <a:buNone/>
              <a:defRPr sz="1903"/>
            </a:lvl2pPr>
            <a:lvl3pPr marL="1243127" indent="0">
              <a:buNone/>
              <a:defRPr sz="1631"/>
            </a:lvl3pPr>
            <a:lvl4pPr marL="1864690" indent="0">
              <a:buNone/>
              <a:defRPr sz="1360"/>
            </a:lvl4pPr>
            <a:lvl5pPr marL="2486254" indent="0">
              <a:buNone/>
              <a:defRPr sz="1360"/>
            </a:lvl5pPr>
            <a:lvl6pPr marL="3107817" indent="0">
              <a:buNone/>
              <a:defRPr sz="1360"/>
            </a:lvl6pPr>
            <a:lvl7pPr marL="3729380" indent="0">
              <a:buNone/>
              <a:defRPr sz="1360"/>
            </a:lvl7pPr>
            <a:lvl8pPr marL="4350944" indent="0">
              <a:buNone/>
              <a:defRPr sz="1360"/>
            </a:lvl8pPr>
            <a:lvl9pPr marL="4972507" indent="0">
              <a:buNone/>
              <a:defRPr sz="13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0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0711" y="496386"/>
            <a:ext cx="11550729" cy="180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711" y="2481920"/>
            <a:ext cx="11550729" cy="5915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0710" y="8641402"/>
            <a:ext cx="3013234" cy="4963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1112A-ABFB-4611-9D0F-A798640DBB1F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6150" y="8641402"/>
            <a:ext cx="4519851" cy="4963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58206" y="8641402"/>
            <a:ext cx="3013234" cy="4963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5B3F-3581-4A23-9F72-FCF93C7A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43127" rtl="0" eaLnBrk="1" latinLnBrk="0" hangingPunct="1">
        <a:lnSpc>
          <a:spcPct val="90000"/>
        </a:lnSpc>
        <a:spcBef>
          <a:spcPct val="0"/>
        </a:spcBef>
        <a:buNone/>
        <a:defRPr sz="59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782" indent="-310782" algn="l" defTabSz="1243127" rtl="0" eaLnBrk="1" latinLnBrk="0" hangingPunct="1">
        <a:lnSpc>
          <a:spcPct val="90000"/>
        </a:lnSpc>
        <a:spcBef>
          <a:spcPts val="1360"/>
        </a:spcBef>
        <a:buFont typeface="Arial" panose="020B0604020202020204" pitchFamily="34" charset="0"/>
        <a:buChar char="•"/>
        <a:defRPr sz="3807" kern="1200">
          <a:solidFill>
            <a:schemeClr val="tx1"/>
          </a:solidFill>
          <a:latin typeface="+mn-lt"/>
          <a:ea typeface="+mn-ea"/>
          <a:cs typeface="+mn-cs"/>
        </a:defRPr>
      </a:lvl1pPr>
      <a:lvl2pPr marL="932345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3263" kern="1200">
          <a:solidFill>
            <a:schemeClr val="tx1"/>
          </a:solidFill>
          <a:latin typeface="+mn-lt"/>
          <a:ea typeface="+mn-ea"/>
          <a:cs typeface="+mn-cs"/>
        </a:defRPr>
      </a:lvl2pPr>
      <a:lvl3pPr marL="1553909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719" kern="1200">
          <a:solidFill>
            <a:schemeClr val="tx1"/>
          </a:solidFill>
          <a:latin typeface="+mn-lt"/>
          <a:ea typeface="+mn-ea"/>
          <a:cs typeface="+mn-cs"/>
        </a:defRPr>
      </a:lvl3pPr>
      <a:lvl4pPr marL="2175472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4pPr>
      <a:lvl5pPr marL="2797035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5pPr>
      <a:lvl6pPr marL="3418599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6pPr>
      <a:lvl7pPr marL="4040162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7pPr>
      <a:lvl8pPr marL="4661726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8pPr>
      <a:lvl9pPr marL="5283289" indent="-310782" algn="l" defTabSz="1243127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1pPr>
      <a:lvl2pPr marL="621563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2pPr>
      <a:lvl3pPr marL="1243127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3pPr>
      <a:lvl4pPr marL="1864690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4pPr>
      <a:lvl5pPr marL="2486254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5pPr>
      <a:lvl6pPr marL="3107817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6pPr>
      <a:lvl7pPr marL="3729380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7pPr>
      <a:lvl8pPr marL="4350944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8pPr>
      <a:lvl9pPr marL="4972507" algn="l" defTabSz="1243127" rtl="0" eaLnBrk="1" latinLnBrk="0" hangingPunct="1">
        <a:defRPr sz="24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3253693" y="3592567"/>
            <a:ext cx="7247467" cy="1891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13" name="Rectangle 12"/>
          <p:cNvSpPr/>
          <p:nvPr/>
        </p:nvSpPr>
        <p:spPr>
          <a:xfrm>
            <a:off x="3318933" y="3716126"/>
            <a:ext cx="7044268" cy="1891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12" name="Oval 11"/>
          <p:cNvSpPr/>
          <p:nvPr/>
        </p:nvSpPr>
        <p:spPr>
          <a:xfrm>
            <a:off x="4780254" y="2564520"/>
            <a:ext cx="4194346" cy="419434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5" name="Octagon 4"/>
          <p:cNvSpPr/>
          <p:nvPr/>
        </p:nvSpPr>
        <p:spPr>
          <a:xfrm>
            <a:off x="5341185" y="3125451"/>
            <a:ext cx="3072484" cy="3072484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6" name="Right Arrow 5"/>
          <p:cNvSpPr/>
          <p:nvPr/>
        </p:nvSpPr>
        <p:spPr>
          <a:xfrm rot="10800000">
            <a:off x="8540916" y="3700502"/>
            <a:ext cx="1380261" cy="6836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7" name="Right Arrow 6"/>
          <p:cNvSpPr/>
          <p:nvPr/>
        </p:nvSpPr>
        <p:spPr>
          <a:xfrm rot="16200000">
            <a:off x="6819364" y="6712363"/>
            <a:ext cx="1380261" cy="6836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8" name="Right Arrow 7"/>
          <p:cNvSpPr/>
          <p:nvPr/>
        </p:nvSpPr>
        <p:spPr>
          <a:xfrm>
            <a:off x="3824382" y="4923579"/>
            <a:ext cx="1380261" cy="6836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9" name="Right Arrow 8"/>
          <p:cNvSpPr/>
          <p:nvPr/>
        </p:nvSpPr>
        <p:spPr>
          <a:xfrm rot="5400000">
            <a:off x="5583569" y="1973220"/>
            <a:ext cx="1380261" cy="6836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441" tIns="50221" rIns="100441" bIns="502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57"/>
          </a:p>
        </p:txBody>
      </p:sp>
      <p:sp>
        <p:nvSpPr>
          <p:cNvPr id="25" name="Right Arrow 24"/>
          <p:cNvSpPr/>
          <p:nvPr/>
        </p:nvSpPr>
        <p:spPr>
          <a:xfrm>
            <a:off x="8540916" y="5134423"/>
            <a:ext cx="1174045" cy="2619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6894132" y="2255496"/>
            <a:ext cx="1174045" cy="2619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033658" y="3948447"/>
            <a:ext cx="1174045" cy="2619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5709273" y="6820099"/>
            <a:ext cx="1174045" cy="26199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69458" y="3055422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68197" y="3048952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20715" y="6086010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19454" y="6079540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48895" y="3948447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20580" y="5219411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25439" y="3943348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97124" y="5214312"/>
            <a:ext cx="205028" cy="2050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6398820" y="3014063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6450077" y="6056197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6200000">
            <a:off x="7939326" y="4564394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4878888" y="4564394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8105251">
            <a:off x="5341230" y="3468247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8905251">
            <a:off x="7516624" y="5631955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3505251">
            <a:off x="7489958" y="3472759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705251">
            <a:off x="5345018" y="5640576"/>
            <a:ext cx="945042" cy="2372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Keano Fabricio Gottlicher</dc:creator>
  <cp:lastModifiedBy>Keano Fabricio Gottlicher</cp:lastModifiedBy>
  <cp:revision>2</cp:revision>
  <dcterms:created xsi:type="dcterms:W3CDTF">2015-11-18T03:51:07Z</dcterms:created>
  <dcterms:modified xsi:type="dcterms:W3CDTF">2015-11-18T04:05:58Z</dcterms:modified>
</cp:coreProperties>
</file>