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9EEF-8AD8-4339-8E50-48C1ED390DD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A4E10-50D4-4229-9669-18D96D7D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A4E10-50D4-4229-9669-18D96D7D0A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220F-66CB-5A5D-574D-019A23184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12055-2ADF-0D91-9666-029DD702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DA430-6444-9771-5B55-AFBC56A8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828F-9AB6-9047-E0D0-8DB8EA48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9AE6-F7F3-CB56-452A-DD462746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F899-0835-4B4C-CC74-A4123FDA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9F13C-B6DE-F706-3F9D-3E2B79A4A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8660-BCAA-7BA8-CBCA-3E03A2FD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1FFC-B370-4FBB-8E81-98B214B5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36F5-C0EC-54AE-D42F-3CE227AD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6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74672-CA6A-7E1F-D49E-898B94F8E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B0B7-344E-553D-DE82-D23E4AEC8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3588-7300-EC30-AFD3-31DABF57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6D5F-6053-142F-4120-E335C4C3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8D4D-8E30-3C20-BF25-C90F448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2BED-36F8-A0DB-CDAE-45703CE9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8A31-2EB1-F8EA-E6D2-B1AA1F7C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C3D8E-C489-6EF7-5ABA-02C0F0A8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3020-939A-3CA3-22F0-7751342E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7E76-EDCE-300A-806B-F1CE147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B160-775F-952F-0C95-69DFF3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A2E24-D5FE-9A89-E36B-2CB52EB60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1F09-9C00-4976-28FA-A6D65B65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863A-227E-2877-9AAD-C6586FE9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7039-BE07-47EC-227B-7848413A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6CE1-F21C-906D-B022-A3A7A94A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303B-F55D-108C-65AD-1034F4BB1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05353-0EE6-11B5-D18E-03E2D8250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0DA0-A92C-89E9-FDE0-9A65B5AC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09DC-9585-35A3-8396-D6174887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C3E85-8B81-E8C0-6093-700A36F5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7AFC-F4DA-B5FE-456D-38B1BDCD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FE3A-66F5-7B49-5D3F-EE58C07A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F9346-2261-FD7C-A57B-BEBE47F4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9DBEB-9526-7104-39FB-B1534200D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3C88F-31F7-AB00-77EE-C5DB02CE3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14ADF-149F-8AB2-FA3A-51304930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3E0D7-FC93-32C0-3052-9C69C838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B2DC9-C4AD-7808-F979-85783645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4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2E5-C540-534E-4017-B095390C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0E8D7-7079-7DCD-7D5D-D6C44095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C312D-C425-9DC1-B6E5-55BF08EF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4018-E157-0D85-59B2-7CA0FEC2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F8A53-4B30-2F05-1935-206E849D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4E579-FB54-21AC-5D2C-8D6548A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EC3D-346F-743A-BCC2-315AA52C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2DE7-1B34-0D03-02DF-010A6E0E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4FA3-D7A5-CFB1-021F-2363EC2B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6BA09-62AC-91B0-6472-ED960298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3A4DD-86AD-2459-372E-9B7CD6BA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FAC32-7BE3-10CD-FEFB-FC4397A5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4EFA-793E-4E00-F89F-67D36C99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E664-1BC6-5182-3E74-59BE20C8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8FB77-5CF3-4305-10AF-95C58BCA0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A6912-0991-41AB-9CD3-56B20C36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92B8B-38AC-F225-9F01-4789038B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916DE-11A5-D99F-50F0-477C0F3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A411-C4E5-4CE1-7CC3-08F96F50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6E52B-66EF-8A3D-A2AC-13931B34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5CA51-1DCB-F599-8CFD-BBB638DA5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429C5-07E6-9591-A770-19DB42442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CE95-70DA-454A-BE7F-8DAAD4A4A09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D0DA-F1E0-6C86-EE3A-FDBB2847E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EB46-7345-A19E-333D-14A7CDAA0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3F2E-5391-40E6-8707-715C71EC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C69F-3205-88E8-5FD3-3323BD017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Trending Repositories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F8FF-D7BB-12E0-3A88-FEFF593C1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Fabio </a:t>
            </a:r>
            <a:r>
              <a:rPr lang="en-US" dirty="0" err="1"/>
              <a:t>Canavarro</a:t>
            </a:r>
            <a:r>
              <a:rPr lang="en-US" dirty="0"/>
              <a:t> </a:t>
            </a:r>
          </a:p>
          <a:p>
            <a:r>
              <a:rPr lang="en-US" dirty="0"/>
              <a:t>From SH2 - RD</a:t>
            </a:r>
          </a:p>
        </p:txBody>
      </p:sp>
    </p:spTree>
    <p:extLst>
      <p:ext uri="{BB962C8B-B14F-4D97-AF65-F5344CB8AC3E}">
        <p14:creationId xmlns:p14="http://schemas.microsoft.com/office/powerpoint/2010/main" val="48113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8248-9C09-BC3A-EF11-CDEF978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AC83-0BB0-04CD-E59D-31397DC6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 developers and programmers must keep up with the ongoing trend</a:t>
            </a:r>
          </a:p>
          <a:p>
            <a:r>
              <a:rPr lang="en-US" dirty="0"/>
              <a:t>So </a:t>
            </a:r>
          </a:p>
        </p:txBody>
      </p:sp>
    </p:spTree>
    <p:extLst>
      <p:ext uri="{BB962C8B-B14F-4D97-AF65-F5344CB8AC3E}">
        <p14:creationId xmlns:p14="http://schemas.microsoft.com/office/powerpoint/2010/main" val="277523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83E-51A3-4790-FE75-BADF40B3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pic>
        <p:nvPicPr>
          <p:cNvPr id="4" name="EnhancedHowItWorks">
            <a:hlinkClick r:id="" action="ppaction://media"/>
            <a:extLst>
              <a:ext uri="{FF2B5EF4-FFF2-40B4-BE49-F238E27FC236}">
                <a16:creationId xmlns:a16="http://schemas.microsoft.com/office/drawing/2014/main" id="{3BF9691B-A310-D4D7-A253-BC1DA9E4516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25675" y="1825625"/>
            <a:ext cx="7742238" cy="4351338"/>
          </a:xfrm>
        </p:spPr>
      </p:pic>
    </p:spTree>
    <p:extLst>
      <p:ext uri="{BB962C8B-B14F-4D97-AF65-F5344CB8AC3E}">
        <p14:creationId xmlns:p14="http://schemas.microsoft.com/office/powerpoint/2010/main" val="11212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E33E-B223-E80E-9097-278F90A0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3D49-B2F4-40B4-0E25-5D4FF2BF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Dynamic loading(Reduce the computational cost)</a:t>
            </a:r>
          </a:p>
          <a:p>
            <a:r>
              <a:rPr lang="en-US" dirty="0"/>
              <a:t>Data scraping from GitHub API</a:t>
            </a:r>
          </a:p>
          <a:p>
            <a:r>
              <a:rPr lang="en-US" dirty="0"/>
              <a:t>Data processing and cleaning</a:t>
            </a:r>
          </a:p>
          <a:p>
            <a:r>
              <a:rPr lang="en-US" dirty="0"/>
              <a:t>Interactive data visualization( Charts and table)</a:t>
            </a:r>
          </a:p>
          <a:p>
            <a:r>
              <a:rPr lang="en-US" dirty="0"/>
              <a:t>AI-generated insights</a:t>
            </a:r>
          </a:p>
          <a:p>
            <a:r>
              <a:rPr lang="en-US" dirty="0"/>
              <a:t>Web UI with a sleek design for more accessibility</a:t>
            </a:r>
          </a:p>
          <a:p>
            <a:r>
              <a:rPr lang="en-US" dirty="0" err="1"/>
              <a:t>Leet</a:t>
            </a:r>
            <a:r>
              <a:rPr lang="en-US" dirty="0"/>
              <a:t>-code inspired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FD4C-80FF-8436-8CBD-7BA2D73F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8EB0-BDE9-8148-065D-4E66C2F3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Google's Generative AI (Gemini model)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HTML/CSS/JavaScript </a:t>
            </a:r>
          </a:p>
        </p:txBody>
      </p:sp>
    </p:spTree>
    <p:extLst>
      <p:ext uri="{BB962C8B-B14F-4D97-AF65-F5344CB8AC3E}">
        <p14:creationId xmlns:p14="http://schemas.microsoft.com/office/powerpoint/2010/main" val="57271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AB93-2BD6-5BB6-5688-E5C7D209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A4A8-83B4-2E24-FCBE-F3A7F2F8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0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26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GitHub Trending Repositories Analyzer</vt:lpstr>
      <vt:lpstr>Brief Introduction</vt:lpstr>
      <vt:lpstr>How does it work?</vt:lpstr>
      <vt:lpstr>Key Features</vt:lpstr>
      <vt:lpstr>Tech stack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Rog</dc:creator>
  <cp:lastModifiedBy>Asus Rog</cp:lastModifiedBy>
  <cp:revision>1</cp:revision>
  <dcterms:created xsi:type="dcterms:W3CDTF">2024-10-16T15:00:54Z</dcterms:created>
  <dcterms:modified xsi:type="dcterms:W3CDTF">2024-10-16T15:00:55Z</dcterms:modified>
</cp:coreProperties>
</file>