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7554A-29FF-E8F6-F740-16CB2B728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A6FBBF-DAFD-6965-224C-C87CF0E19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EF06AD-AE39-7FDB-832A-3A764AA02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F3C5-0BCC-4C5E-92E5-88BF34ABE5CB}" type="datetimeFigureOut">
              <a:rPr lang="pt-BR" smtClean="0"/>
              <a:t>31/07/2024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190084-8F9D-64AF-BB80-FE14366C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93FA4C-2314-CA20-BE0B-AA862314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93AB-0A1B-4DD1-BAEF-9A57FC8C0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84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FC560-6EBB-8272-9139-170B6DAD1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ADF7033-82AD-D3E3-3695-847109B9C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1AB3DC-C91D-56A1-1E36-37AFDEDA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F3C5-0BCC-4C5E-92E5-88BF34ABE5CB}" type="datetimeFigureOut">
              <a:rPr lang="pt-BR" smtClean="0"/>
              <a:t>31/07/2024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E54E46-10D1-B035-2BFC-44F0C6A7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D0CFD2-9CD3-587A-015E-BD1F151C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93AB-0A1B-4DD1-BAEF-9A57FC8C0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19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CA16CF-55A6-9463-A334-FAD5E035A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828842-30F6-F818-DFD2-B56B2CC67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CBDFE7-487A-933C-AB43-53CDF6CF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F3C5-0BCC-4C5E-92E5-88BF34ABE5CB}" type="datetimeFigureOut">
              <a:rPr lang="pt-BR" smtClean="0"/>
              <a:t>31/07/2024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8A216A-0FA6-20F6-BF16-51026451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9ACBB5-9C47-1217-2D77-89D244AA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93AB-0A1B-4DD1-BAEF-9A57FC8C0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88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8D294-3875-3BF7-A2D4-1C312D02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C3E3F4-46B0-C0C6-EEAC-C8CF65887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A5421A-A504-64A9-98AB-897B7EBF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F3C5-0BCC-4C5E-92E5-88BF34ABE5CB}" type="datetimeFigureOut">
              <a:rPr lang="pt-BR" smtClean="0"/>
              <a:t>31/07/2024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BFC50D-5B7A-9090-6FFA-95ADD8027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FB5B3E-72DB-D411-7D04-0DB32F0E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93AB-0A1B-4DD1-BAEF-9A57FC8C0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41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8EE71-53EB-3811-963A-7C017398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F1B781-88ED-6C6B-D6E4-95D79D905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D753A7-8D15-6467-5DB0-C03E0C93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F3C5-0BCC-4C5E-92E5-88BF34ABE5CB}" type="datetimeFigureOut">
              <a:rPr lang="pt-BR" smtClean="0"/>
              <a:t>31/07/2024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B09844-8537-D93A-EB68-61DD0B28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B3DFCF-5CE8-CE5A-2E6C-5545E601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93AB-0A1B-4DD1-BAEF-9A57FC8C0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27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DA760-C525-8DA7-AA97-8AB48300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00E0A9-50C2-A593-1F24-639E484F5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0D820E-CEDC-3351-008A-E03646A47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21CAF0-E173-F5D5-EE11-76D73737A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F3C5-0BCC-4C5E-92E5-88BF34ABE5CB}" type="datetimeFigureOut">
              <a:rPr lang="pt-BR" smtClean="0"/>
              <a:t>31/07/2024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5003AE-E320-4AE6-D7B8-86C62C001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B0C612-69B7-6BBA-7D1F-F4A77181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93AB-0A1B-4DD1-BAEF-9A57FC8C0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55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38743-F0E5-F6EA-05A9-5886DF4F9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D1B021-DEB7-4B07-0468-E64BDDF54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DCF52A-6282-EF5F-FD57-1999B245E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A358454-C031-9625-5ECB-DE3F245E2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852CCDC-E0E6-C4D0-DA40-27AE74B49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ADC0F77-66EC-57E5-4585-195CCD684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F3C5-0BCC-4C5E-92E5-88BF34ABE5CB}" type="datetimeFigureOut">
              <a:rPr lang="pt-BR" smtClean="0"/>
              <a:t>31/07/2024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155044E-31FD-B485-6693-14DEAAF59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41FA458-54DD-2ABD-39DE-E8ABE19F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93AB-0A1B-4DD1-BAEF-9A57FC8C0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87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BFA12-5ED9-515B-9CE5-5FBC1D05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A7983E1-3AEF-6C9C-30DD-FB863684D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F3C5-0BCC-4C5E-92E5-88BF34ABE5CB}" type="datetimeFigureOut">
              <a:rPr lang="pt-BR" smtClean="0"/>
              <a:t>31/07/2024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F2C47E-0223-9AB3-BA4E-E127B519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083EF2-44EB-9C52-2448-364E30F8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93AB-0A1B-4DD1-BAEF-9A57FC8C0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15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4D6505E-55F5-8E9E-48C4-04E4B7A3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F3C5-0BCC-4C5E-92E5-88BF34ABE5CB}" type="datetimeFigureOut">
              <a:rPr lang="pt-BR" smtClean="0"/>
              <a:t>31/07/2024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FC306E-2A8E-7536-119B-488B9BFA4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7107E2-287A-5CE0-8768-60F5858B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93AB-0A1B-4DD1-BAEF-9A57FC8C0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71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64298-BCE3-D395-F6DC-04D3BC550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39971-80E6-4DF0-E9EE-732AFFD23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1225AD-9CB9-44BC-CCA8-5FA936682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A327DF-5EC9-D4F7-44F6-243B0AB0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F3C5-0BCC-4C5E-92E5-88BF34ABE5CB}" type="datetimeFigureOut">
              <a:rPr lang="pt-BR" smtClean="0"/>
              <a:t>31/07/2024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1AE91D-A42B-C7B5-1428-F9AC1C6D6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C48115-0583-EFFD-FBA1-BD70AA10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93AB-0A1B-4DD1-BAEF-9A57FC8C0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764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052F3-0043-3CB9-17E4-6C710C1E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EAF3A4A-5D95-2018-A588-F0288F885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388784-AB20-50E3-FA5A-003BEF603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FDE553-05F5-5699-A855-BD2AB2EB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F3C5-0BCC-4C5E-92E5-88BF34ABE5CB}" type="datetimeFigureOut">
              <a:rPr lang="pt-BR" smtClean="0"/>
              <a:t>31/07/2024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1D5534-7558-27F4-B19F-4A8E550D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7DD36E-0803-8485-E827-C7EC35666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93AB-0A1B-4DD1-BAEF-9A57FC8C0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57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F6768E-33E3-4CBB-DAD2-5BB57012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A4C5C5-3323-2F8E-09C8-D496606BB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6010E3-F391-2E7E-6719-52C2784CF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3AF3C5-0BCC-4C5E-92E5-88BF34ABE5CB}" type="datetimeFigureOut">
              <a:rPr lang="pt-BR" smtClean="0"/>
              <a:t>31/07/2024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3A54DB-4A46-8A93-6941-B7DA32141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58B1A0-677D-3AE6-61F8-DC7A279BA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5893AB-0A1B-4DD1-BAEF-9A57FC8C0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6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Site&#10;&#10;Descrição gerada automaticamente">
            <a:extLst>
              <a:ext uri="{FF2B5EF4-FFF2-40B4-BE49-F238E27FC236}">
                <a16:creationId xmlns:a16="http://schemas.microsoft.com/office/drawing/2014/main" id="{046CF248-4DC5-1605-A7EC-7FC490A7D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839" y="0"/>
            <a:ext cx="8078321" cy="6858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DB7FA67F-A49F-3494-744D-1EE044A5B6ED}"/>
              </a:ext>
            </a:extLst>
          </p:cNvPr>
          <p:cNvSpPr/>
          <p:nvPr/>
        </p:nvSpPr>
        <p:spPr>
          <a:xfrm>
            <a:off x="2304288" y="969264"/>
            <a:ext cx="7571232" cy="154533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9E12CC-EF24-CC1B-CE42-54EAABE7E1F6}"/>
              </a:ext>
            </a:extLst>
          </p:cNvPr>
          <p:cNvSpPr/>
          <p:nvPr/>
        </p:nvSpPr>
        <p:spPr>
          <a:xfrm>
            <a:off x="2304288" y="79248"/>
            <a:ext cx="7571232" cy="63398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D0BFB76-7932-6EDB-954A-3E19059074B6}"/>
              </a:ext>
            </a:extLst>
          </p:cNvPr>
          <p:cNvSpPr/>
          <p:nvPr/>
        </p:nvSpPr>
        <p:spPr>
          <a:xfrm>
            <a:off x="2304288" y="2795016"/>
            <a:ext cx="3685032" cy="381609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F0D22D9-B77F-CEE9-ED90-17DB1F41F204}"/>
              </a:ext>
            </a:extLst>
          </p:cNvPr>
          <p:cNvSpPr/>
          <p:nvPr/>
        </p:nvSpPr>
        <p:spPr>
          <a:xfrm>
            <a:off x="6178298" y="2795016"/>
            <a:ext cx="3697222" cy="109118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E7348A2-7FFE-F4F8-3637-8D079B52C4CB}"/>
              </a:ext>
            </a:extLst>
          </p:cNvPr>
          <p:cNvSpPr/>
          <p:nvPr/>
        </p:nvSpPr>
        <p:spPr>
          <a:xfrm>
            <a:off x="8436864" y="360426"/>
            <a:ext cx="1438656" cy="31242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MENU-BAR</a:t>
            </a:r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3D12824-A5AE-2B55-31E8-3F862400954A}"/>
              </a:ext>
            </a:extLst>
          </p:cNvPr>
          <p:cNvSpPr/>
          <p:nvPr/>
        </p:nvSpPr>
        <p:spPr>
          <a:xfrm>
            <a:off x="8436864" y="2183130"/>
            <a:ext cx="1438656" cy="31242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MENU-TITLE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504C399-ABFE-B4EE-351E-C4CB689159B6}"/>
              </a:ext>
            </a:extLst>
          </p:cNvPr>
          <p:cNvSpPr/>
          <p:nvPr/>
        </p:nvSpPr>
        <p:spPr>
          <a:xfrm>
            <a:off x="4550664" y="6265926"/>
            <a:ext cx="1438656" cy="31242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BIG-CARD</a:t>
            </a:r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128F277-2ACB-1970-102B-FE36B6952502}"/>
              </a:ext>
            </a:extLst>
          </p:cNvPr>
          <p:cNvSpPr/>
          <p:nvPr/>
        </p:nvSpPr>
        <p:spPr>
          <a:xfrm>
            <a:off x="8436864" y="3550158"/>
            <a:ext cx="1438656" cy="31242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SMALL-CARD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8233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Fábio Crippa</dc:creator>
  <cp:lastModifiedBy>Fábio Crippa</cp:lastModifiedBy>
  <cp:revision>1</cp:revision>
  <dcterms:created xsi:type="dcterms:W3CDTF">2024-07-31T23:50:53Z</dcterms:created>
  <dcterms:modified xsi:type="dcterms:W3CDTF">2024-07-31T23:59:32Z</dcterms:modified>
</cp:coreProperties>
</file>