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3420300" cy="2245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integrantes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s">
                <a:solidFill>
                  <a:srgbClr val="000000"/>
                </a:solidFill>
              </a:rPr>
              <a:t>Camilo Pantano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s">
                <a:solidFill>
                  <a:srgbClr val="000000"/>
                </a:solidFill>
              </a:rPr>
              <a:t>Yeison Bejarano</a:t>
            </a:r>
          </a:p>
          <a:p>
            <a:pPr indent="-228600" lvl="0" marL="457200" rtl="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s">
                <a:solidFill>
                  <a:srgbClr val="000000"/>
                </a:solidFill>
              </a:rPr>
              <a:t>Nicolas Vargas</a:t>
            </a:r>
          </a:p>
          <a:p>
            <a:pPr indent="-228600" lvl="0" marL="457200" algn="l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s">
                <a:solidFill>
                  <a:srgbClr val="000000"/>
                </a:solidFill>
              </a:rPr>
              <a:t>Erick Giraldo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112" y="141525"/>
            <a:ext cx="3190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804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PROBLEMAS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375525" y="1377050"/>
            <a:ext cx="6564000" cy="276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Se tiene mal manejo de las historias clínicas debido a que son escritas en mucho papeleo.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Pérdida de información de los usuarios.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Pérdida de gestion medica.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Pérdida de calidad de atención al usuario.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Pérdida de su reputación.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s">
                <a:solidFill>
                  <a:srgbClr val="000000"/>
                </a:solidFill>
              </a:rPr>
              <a:t>Pérdida de gestion administrativa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098" y="1999650"/>
            <a:ext cx="2028025" cy="157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292" y="3532925"/>
            <a:ext cx="2204874" cy="12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15450" y="936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SOLUCIONES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358050" y="1441200"/>
            <a:ext cx="6544200" cy="27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400">
                <a:solidFill>
                  <a:schemeClr val="dk1"/>
                </a:solidFill>
              </a:rPr>
              <a:t>Se hará la sistematización de las historias clínicas de las mascotas.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400">
                <a:solidFill>
                  <a:schemeClr val="dk1"/>
                </a:solidFill>
              </a:rPr>
              <a:t>La información del usuario se subirá al sistema para que esté segura.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400">
                <a:solidFill>
                  <a:schemeClr val="dk1"/>
                </a:solidFill>
              </a:rPr>
              <a:t>Al subir la  información  al sistema se mostrará el diagnóstico de atención a las mascotas.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400">
                <a:solidFill>
                  <a:schemeClr val="dk1"/>
                </a:solidFill>
              </a:rPr>
              <a:t>El sistema protege los datos del usuario y facilita acceso de información que requiera el cliente para brindar mejor asesoría al usuario.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400">
                <a:solidFill>
                  <a:schemeClr val="dk1"/>
                </a:solidFill>
              </a:rPr>
              <a:t>Al implementarse el sistema de información se modernizara el establecimiento y así aumentará su reputación.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s" sz="1400">
                <a:solidFill>
                  <a:schemeClr val="dk1"/>
                </a:solidFill>
              </a:rPr>
              <a:t>Al tener las historias clínicas en el sistema sera mas facil para el personal administrativo llevar un control de sus clientes.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