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60" r:id="rId5"/>
    <p:sldId id="258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384F6-19FA-EA57-3E40-80F123835D40}" v="1" dt="2024-06-03T13:59:16.244"/>
    <p1510:client id="{D96B781D-5952-B330-5B25-E2C3B2EA17E9}" v="147" dt="2024-06-03T14:40:36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05" autoAdjust="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Gentili - fabio.gentili3@studio.unibo.it" userId="S::fabio.gentili3@studio.unibo.it::6d421706-2f4f-44cf-9900-ce7459736d8c" providerId="AD" clId="Web-{A4B384F6-19FA-EA57-3E40-80F123835D40}"/>
    <pc:docChg chg="modSld">
      <pc:chgData name="Fabio Gentili - fabio.gentili3@studio.unibo.it" userId="S::fabio.gentili3@studio.unibo.it::6d421706-2f4f-44cf-9900-ce7459736d8c" providerId="AD" clId="Web-{A4B384F6-19FA-EA57-3E40-80F123835D40}" dt="2024-06-03T13:59:16.244" v="0" actId="1076"/>
      <pc:docMkLst>
        <pc:docMk/>
      </pc:docMkLst>
      <pc:sldChg chg="modSp">
        <pc:chgData name="Fabio Gentili - fabio.gentili3@studio.unibo.it" userId="S::fabio.gentili3@studio.unibo.it::6d421706-2f4f-44cf-9900-ce7459736d8c" providerId="AD" clId="Web-{A4B384F6-19FA-EA57-3E40-80F123835D40}" dt="2024-06-03T13:59:16.244" v="0" actId="1076"/>
        <pc:sldMkLst>
          <pc:docMk/>
          <pc:sldMk cId="864777785" sldId="260"/>
        </pc:sldMkLst>
        <pc:spChg chg="mod">
          <ac:chgData name="Fabio Gentili - fabio.gentili3@studio.unibo.it" userId="S::fabio.gentili3@studio.unibo.it::6d421706-2f4f-44cf-9900-ce7459736d8c" providerId="AD" clId="Web-{A4B384F6-19FA-EA57-3E40-80F123835D40}" dt="2024-06-03T13:59:16.244" v="0" actId="1076"/>
          <ac:spMkLst>
            <pc:docMk/>
            <pc:sldMk cId="864777785" sldId="260"/>
            <ac:spMk id="2" creationId="{E87E28D6-9920-4D92-A5FA-C2BB684B89CD}"/>
          </ac:spMkLst>
        </pc:spChg>
      </pc:sldChg>
    </pc:docChg>
  </pc:docChgLst>
  <pc:docChgLst>
    <pc:chgData name="Andrea Isernio - andrea.isernio@studio.unibo.it" userId="S::andrea.isernio@studio.unibo.it::aef2dcfe-275a-4562-83c0-dbe65332e92d" providerId="AD" clId="Web-{D96B781D-5952-B330-5B25-E2C3B2EA17E9}"/>
    <pc:docChg chg="addSld delSld modSld sldOrd">
      <pc:chgData name="Andrea Isernio - andrea.isernio@studio.unibo.it" userId="S::andrea.isernio@studio.unibo.it::aef2dcfe-275a-4562-83c0-dbe65332e92d" providerId="AD" clId="Web-{D96B781D-5952-B330-5B25-E2C3B2EA17E9}" dt="2024-06-03T14:56:56.343" v="1143"/>
      <pc:docMkLst>
        <pc:docMk/>
      </pc:docMkLst>
      <pc:sldChg chg="modSp modNotes">
        <pc:chgData name="Andrea Isernio - andrea.isernio@studio.unibo.it" userId="S::andrea.isernio@studio.unibo.it::aef2dcfe-275a-4562-83c0-dbe65332e92d" providerId="AD" clId="Web-{D96B781D-5952-B330-5B25-E2C3B2EA17E9}" dt="2024-06-03T14:11:25.082" v="88"/>
        <pc:sldMkLst>
          <pc:docMk/>
          <pc:sldMk cId="3724860433" sldId="256"/>
        </pc:sldMkLst>
        <pc:spChg chg="mod">
          <ac:chgData name="Andrea Isernio - andrea.isernio@studio.unibo.it" userId="S::andrea.isernio@studio.unibo.it::aef2dcfe-275a-4562-83c0-dbe65332e92d" providerId="AD" clId="Web-{D96B781D-5952-B330-5B25-E2C3B2EA17E9}" dt="2024-06-03T13:54:05.073" v="5" actId="20577"/>
          <ac:spMkLst>
            <pc:docMk/>
            <pc:sldMk cId="3724860433" sldId="256"/>
            <ac:spMk id="2" creationId="{E6584C02-14EB-40FA-A76C-EBA21C44CACF}"/>
          </ac:spMkLst>
        </pc:spChg>
        <pc:spChg chg="mod">
          <ac:chgData name="Andrea Isernio - andrea.isernio@studio.unibo.it" userId="S::andrea.isernio@studio.unibo.it::aef2dcfe-275a-4562-83c0-dbe65332e92d" providerId="AD" clId="Web-{D96B781D-5952-B330-5B25-E2C3B2EA17E9}" dt="2024-06-03T13:53:48.119" v="3"/>
          <ac:spMkLst>
            <pc:docMk/>
            <pc:sldMk cId="3724860433" sldId="256"/>
            <ac:spMk id="3" creationId="{0D693654-AE70-4F1E-B0FC-94077B453687}"/>
          </ac:spMkLst>
        </pc:spChg>
      </pc:sldChg>
      <pc:sldChg chg="modNotes">
        <pc:chgData name="Andrea Isernio - andrea.isernio@studio.unibo.it" userId="S::andrea.isernio@studio.unibo.it::aef2dcfe-275a-4562-83c0-dbe65332e92d" providerId="AD" clId="Web-{D96B781D-5952-B330-5B25-E2C3B2EA17E9}" dt="2024-06-03T14:24:06.908" v="584"/>
        <pc:sldMkLst>
          <pc:docMk/>
          <pc:sldMk cId="3018658849" sldId="257"/>
        </pc:sldMkLst>
      </pc:sldChg>
      <pc:sldChg chg="modNotes">
        <pc:chgData name="Andrea Isernio - andrea.isernio@studio.unibo.it" userId="S::andrea.isernio@studio.unibo.it::aef2dcfe-275a-4562-83c0-dbe65332e92d" providerId="AD" clId="Web-{D96B781D-5952-B330-5B25-E2C3B2EA17E9}" dt="2024-06-03T14:56:56.343" v="1143"/>
        <pc:sldMkLst>
          <pc:docMk/>
          <pc:sldMk cId="2941033660" sldId="258"/>
        </pc:sldMkLst>
      </pc:sldChg>
      <pc:sldChg chg="modNotes">
        <pc:chgData name="Andrea Isernio - andrea.isernio@studio.unibo.it" userId="S::andrea.isernio@studio.unibo.it::aef2dcfe-275a-4562-83c0-dbe65332e92d" providerId="AD" clId="Web-{D96B781D-5952-B330-5B25-E2C3B2EA17E9}" dt="2024-06-03T14:25:13.113" v="597"/>
        <pc:sldMkLst>
          <pc:docMk/>
          <pc:sldMk cId="864777785" sldId="260"/>
        </pc:sldMkLst>
      </pc:sldChg>
      <pc:sldChg chg="del">
        <pc:chgData name="Andrea Isernio - andrea.isernio@studio.unibo.it" userId="S::andrea.isernio@studio.unibo.it::aef2dcfe-275a-4562-83c0-dbe65332e92d" providerId="AD" clId="Web-{D96B781D-5952-B330-5B25-E2C3B2EA17E9}" dt="2024-06-03T13:40:15.229" v="0"/>
        <pc:sldMkLst>
          <pc:docMk/>
          <pc:sldMk cId="1421601590" sldId="261"/>
        </pc:sldMkLst>
      </pc:sldChg>
      <pc:sldChg chg="new del">
        <pc:chgData name="Andrea Isernio - andrea.isernio@studio.unibo.it" userId="S::andrea.isernio@studio.unibo.it::aef2dcfe-275a-4562-83c0-dbe65332e92d" providerId="AD" clId="Web-{D96B781D-5952-B330-5B25-E2C3B2EA17E9}" dt="2024-06-03T13:55:39.030" v="8"/>
        <pc:sldMkLst>
          <pc:docMk/>
          <pc:sldMk cId="2406121662" sldId="264"/>
        </pc:sldMkLst>
      </pc:sldChg>
      <pc:sldChg chg="addSp delSp modSp new ord modNotes">
        <pc:chgData name="Andrea Isernio - andrea.isernio@studio.unibo.it" userId="S::andrea.isernio@studio.unibo.it::aef2dcfe-275a-4562-83c0-dbe65332e92d" providerId="AD" clId="Web-{D96B781D-5952-B330-5B25-E2C3B2EA17E9}" dt="2024-06-03T14:16:31.859" v="250"/>
        <pc:sldMkLst>
          <pc:docMk/>
          <pc:sldMk cId="3050189887" sldId="265"/>
        </pc:sldMkLst>
        <pc:spChg chg="mod">
          <ac:chgData name="Andrea Isernio - andrea.isernio@studio.unibo.it" userId="S::andrea.isernio@studio.unibo.it::aef2dcfe-275a-4562-83c0-dbe65332e92d" providerId="AD" clId="Web-{D96B781D-5952-B330-5B25-E2C3B2EA17E9}" dt="2024-06-03T14:00:06.790" v="52" actId="1076"/>
          <ac:spMkLst>
            <pc:docMk/>
            <pc:sldMk cId="3050189887" sldId="265"/>
            <ac:spMk id="2" creationId="{6B00A65F-5F56-6F01-072F-B8F87E9326BA}"/>
          </ac:spMkLst>
        </pc:spChg>
        <pc:spChg chg="mod">
          <ac:chgData name="Andrea Isernio - andrea.isernio@studio.unibo.it" userId="S::andrea.isernio@studio.unibo.it::aef2dcfe-275a-4562-83c0-dbe65332e92d" providerId="AD" clId="Web-{D96B781D-5952-B330-5B25-E2C3B2EA17E9}" dt="2024-06-03T14:03:39.361" v="69" actId="1076"/>
          <ac:spMkLst>
            <pc:docMk/>
            <pc:sldMk cId="3050189887" sldId="265"/>
            <ac:spMk id="3" creationId="{DD7AB794-02BA-A9DF-0603-4832483F0773}"/>
          </ac:spMkLst>
        </pc:spChg>
        <pc:spChg chg="mod">
          <ac:chgData name="Andrea Isernio - andrea.isernio@studio.unibo.it" userId="S::andrea.isernio@studio.unibo.it::aef2dcfe-275a-4562-83c0-dbe65332e92d" providerId="AD" clId="Web-{D96B781D-5952-B330-5B25-E2C3B2EA17E9}" dt="2024-06-03T14:07:41.182" v="82" actId="1076"/>
          <ac:spMkLst>
            <pc:docMk/>
            <pc:sldMk cId="3050189887" sldId="265"/>
            <ac:spMk id="4" creationId="{BC996549-1F39-4367-34DE-6A4E5060C533}"/>
          </ac:spMkLst>
        </pc:spChg>
        <pc:picChg chg="add del mod">
          <ac:chgData name="Andrea Isernio - andrea.isernio@studio.unibo.it" userId="S::andrea.isernio@studio.unibo.it::aef2dcfe-275a-4562-83c0-dbe65332e92d" providerId="AD" clId="Web-{D96B781D-5952-B330-5B25-E2C3B2EA17E9}" dt="2024-06-03T14:02:16.702" v="62"/>
          <ac:picMkLst>
            <pc:docMk/>
            <pc:sldMk cId="3050189887" sldId="265"/>
            <ac:picMk id="5" creationId="{8881C9C3-3143-143F-31F3-B0D6ABB57744}"/>
          </ac:picMkLst>
        </pc:picChg>
        <pc:picChg chg="add mod">
          <ac:chgData name="Andrea Isernio - andrea.isernio@studio.unibo.it" userId="S::andrea.isernio@studio.unibo.it::aef2dcfe-275a-4562-83c0-dbe65332e92d" providerId="AD" clId="Web-{D96B781D-5952-B330-5B25-E2C3B2EA17E9}" dt="2024-06-03T14:07:43.839" v="83" actId="1076"/>
          <ac:picMkLst>
            <pc:docMk/>
            <pc:sldMk cId="3050189887" sldId="265"/>
            <ac:picMk id="6" creationId="{A4A6C2A1-BD8D-69B1-B5CA-AE934FD6EF22}"/>
          </ac:picMkLst>
        </pc:picChg>
        <pc:picChg chg="add mod">
          <ac:chgData name="Andrea Isernio - andrea.isernio@studio.unibo.it" userId="S::andrea.isernio@studio.unibo.it::aef2dcfe-275a-4562-83c0-dbe65332e92d" providerId="AD" clId="Web-{D96B781D-5952-B330-5B25-E2C3B2EA17E9}" dt="2024-06-03T14:05:33.584" v="74" actId="1076"/>
          <ac:picMkLst>
            <pc:docMk/>
            <pc:sldMk cId="3050189887" sldId="265"/>
            <ac:picMk id="7" creationId="{A3197AF2-D506-E3DE-559A-52803E33AA0F}"/>
          </ac:picMkLst>
        </pc:picChg>
        <pc:picChg chg="add mod">
          <ac:chgData name="Andrea Isernio - andrea.isernio@studio.unibo.it" userId="S::andrea.isernio@studio.unibo.it::aef2dcfe-275a-4562-83c0-dbe65332e92d" providerId="AD" clId="Web-{D96B781D-5952-B330-5B25-E2C3B2EA17E9}" dt="2024-06-03T14:07:29.729" v="80" actId="1076"/>
          <ac:picMkLst>
            <pc:docMk/>
            <pc:sldMk cId="3050189887" sldId="265"/>
            <ac:picMk id="8" creationId="{E34D7E11-E0EB-B738-CB2E-09FABE88691F}"/>
          </ac:picMkLst>
        </pc:picChg>
      </pc:sldChg>
      <pc:sldChg chg="addSp delSp modSp new ord modNotes">
        <pc:chgData name="Andrea Isernio - andrea.isernio@studio.unibo.it" userId="S::andrea.isernio@studio.unibo.it::aef2dcfe-275a-4562-83c0-dbe65332e92d" providerId="AD" clId="Web-{D96B781D-5952-B330-5B25-E2C3B2EA17E9}" dt="2024-06-03T14:40:24.320" v="748"/>
        <pc:sldMkLst>
          <pc:docMk/>
          <pc:sldMk cId="1288316742" sldId="266"/>
        </pc:sldMkLst>
        <pc:spChg chg="mod">
          <ac:chgData name="Andrea Isernio - andrea.isernio@studio.unibo.it" userId="S::andrea.isernio@studio.unibo.it::aef2dcfe-275a-4562-83c0-dbe65332e92d" providerId="AD" clId="Web-{D96B781D-5952-B330-5B25-E2C3B2EA17E9}" dt="2024-06-03T14:35:00.511" v="644" actId="1076"/>
          <ac:spMkLst>
            <pc:docMk/>
            <pc:sldMk cId="1288316742" sldId="266"/>
            <ac:spMk id="2" creationId="{9C402F96-871F-3A30-67F8-1348B42E1DBF}"/>
          </ac:spMkLst>
        </pc:spChg>
        <pc:spChg chg="del">
          <ac:chgData name="Andrea Isernio - andrea.isernio@studio.unibo.it" userId="S::andrea.isernio@studio.unibo.it::aef2dcfe-275a-4562-83c0-dbe65332e92d" providerId="AD" clId="Web-{D96B781D-5952-B330-5B25-E2C3B2EA17E9}" dt="2024-06-03T14:32:17.380" v="617"/>
          <ac:spMkLst>
            <pc:docMk/>
            <pc:sldMk cId="1288316742" sldId="266"/>
            <ac:spMk id="3" creationId="{183EE924-0A0E-657A-2B69-152070B29872}"/>
          </ac:spMkLst>
        </pc:spChg>
        <pc:spChg chg="del">
          <ac:chgData name="Andrea Isernio - andrea.isernio@studio.unibo.it" userId="S::andrea.isernio@studio.unibo.it::aef2dcfe-275a-4562-83c0-dbe65332e92d" providerId="AD" clId="Web-{D96B781D-5952-B330-5B25-E2C3B2EA17E9}" dt="2024-06-03T14:33:05.428" v="618"/>
          <ac:spMkLst>
            <pc:docMk/>
            <pc:sldMk cId="1288316742" sldId="266"/>
            <ac:spMk id="4" creationId="{73F3FB3C-71DA-206D-ECF2-3275FB122329}"/>
          </ac:spMkLst>
        </pc:spChg>
        <pc:picChg chg="add mod ord">
          <ac:chgData name="Andrea Isernio - andrea.isernio@studio.unibo.it" userId="S::andrea.isernio@studio.unibo.it::aef2dcfe-275a-4562-83c0-dbe65332e92d" providerId="AD" clId="Web-{D96B781D-5952-B330-5B25-E2C3B2EA17E9}" dt="2024-06-03T14:35:19.590" v="646" actId="14100"/>
          <ac:picMkLst>
            <pc:docMk/>
            <pc:sldMk cId="1288316742" sldId="266"/>
            <ac:picMk id="5" creationId="{2337A40E-D854-E8E6-F206-962ED460608D}"/>
          </ac:picMkLst>
        </pc:picChg>
        <pc:picChg chg="add mod ord">
          <ac:chgData name="Andrea Isernio - andrea.isernio@studio.unibo.it" userId="S::andrea.isernio@studio.unibo.it::aef2dcfe-275a-4562-83c0-dbe65332e92d" providerId="AD" clId="Web-{D96B781D-5952-B330-5B25-E2C3B2EA17E9}" dt="2024-06-03T14:35:19.668" v="647" actId="14100"/>
          <ac:picMkLst>
            <pc:docMk/>
            <pc:sldMk cId="1288316742" sldId="266"/>
            <ac:picMk id="6" creationId="{BF7E65B5-8877-80F9-F2CD-30EBDBF2A2A9}"/>
          </ac:picMkLst>
        </pc:picChg>
      </pc:sldChg>
      <pc:sldChg chg="modSp new del">
        <pc:chgData name="Andrea Isernio - andrea.isernio@studio.unibo.it" userId="S::andrea.isernio@studio.unibo.it::aef2dcfe-275a-4562-83c0-dbe65332e92d" providerId="AD" clId="Web-{D96B781D-5952-B330-5B25-E2C3B2EA17E9}" dt="2024-06-03T14:31:43.863" v="614"/>
        <pc:sldMkLst>
          <pc:docMk/>
          <pc:sldMk cId="2575485852" sldId="266"/>
        </pc:sldMkLst>
        <pc:spChg chg="mod">
          <ac:chgData name="Andrea Isernio - andrea.isernio@studio.unibo.it" userId="S::andrea.isernio@studio.unibo.it::aef2dcfe-275a-4562-83c0-dbe65332e92d" providerId="AD" clId="Web-{D96B781D-5952-B330-5B25-E2C3B2EA17E9}" dt="2024-06-03T14:26:05.819" v="613" actId="20577"/>
          <ac:spMkLst>
            <pc:docMk/>
            <pc:sldMk cId="2575485852" sldId="266"/>
            <ac:spMk id="2" creationId="{807AB6A7-9F79-9D5C-3100-5C3816DA64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FAE7B-66AC-4B6D-9865-AEFBCB0771F1}" type="datetimeFigureOut">
              <a:t>07/06/2024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47AC5-D268-4E7F-9DC7-D145F488AFD1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obiettivo</a:t>
            </a:r>
            <a:r>
              <a:rPr lang="en-US">
                <a:cs typeface="Calibri"/>
              </a:rPr>
              <a:t> Sprint0: </a:t>
            </a:r>
            <a:r>
              <a:rPr lang="en-US" err="1">
                <a:cs typeface="Calibri"/>
              </a:rPr>
              <a:t>analisi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requisiti</a:t>
            </a:r>
            <a:r>
              <a:rPr lang="en-US">
                <a:cs typeface="Calibri"/>
              </a:rPr>
              <a:t>,</a:t>
            </a:r>
            <a:endParaRPr lang="en-US"/>
          </a:p>
          <a:p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individuazione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entità</a:t>
            </a:r>
            <a:r>
              <a:rPr lang="en-US">
                <a:cs typeface="Calibri"/>
              </a:rPr>
              <a:t>, </a:t>
            </a:r>
            <a:endParaRPr lang="en-US"/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motivazione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metamodello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qak</a:t>
            </a:r>
            <a:r>
              <a:rPr lang="en-US">
                <a:cs typeface="Calibri"/>
              </a:rPr>
              <a:t>;</a:t>
            </a:r>
          </a:p>
          <a:p>
            <a:r>
              <a:rPr lang="en-US" err="1"/>
              <a:t>modellazione</a:t>
            </a:r>
            <a:r>
              <a:rPr lang="en-US"/>
              <a:t> service area.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Suddivisione</a:t>
            </a:r>
            <a:r>
              <a:rPr lang="en-US">
                <a:cs typeface="Calibri"/>
              </a:rPr>
              <a:t> sprint </a:t>
            </a:r>
            <a:r>
              <a:rPr lang="en-US" err="1">
                <a:cs typeface="Calibri"/>
              </a:rPr>
              <a:t>successivi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Obiettivi</a:t>
            </a:r>
            <a:r>
              <a:rPr lang="en-US">
                <a:cs typeface="Calibri"/>
              </a:rPr>
              <a:t> sprint1: </a:t>
            </a:r>
            <a:endParaRPr lang="en-US"/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analisi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implementazione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core business del </a:t>
            </a:r>
            <a:r>
              <a:rPr lang="en-US" err="1">
                <a:cs typeface="Calibri"/>
              </a:rPr>
              <a:t>coldstorageservice</a:t>
            </a:r>
            <a:r>
              <a:rPr lang="en-US">
                <a:cs typeface="Calibri"/>
              </a:rPr>
              <a:t>;</a:t>
            </a:r>
            <a:endParaRPr lang="en-US"/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suddivisone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funzonalita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css</a:t>
            </a:r>
            <a:r>
              <a:rPr lang="en-US">
                <a:cs typeface="Calibri"/>
              </a:rPr>
              <a:t> in piu </a:t>
            </a:r>
            <a:r>
              <a:rPr lang="en-US" err="1">
                <a:cs typeface="Calibri"/>
              </a:rPr>
              <a:t>attori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modsa</a:t>
            </a:r>
            <a:r>
              <a:rPr lang="en-US">
                <a:cs typeface="Calibri"/>
              </a:rPr>
              <a:t> da </a:t>
            </a:r>
            <a:r>
              <a:rPr lang="en-US" err="1">
                <a:cs typeface="Calibri"/>
              </a:rPr>
              <a:t>eseguire</a:t>
            </a:r>
            <a:r>
              <a:rPr lang="en-US">
                <a:cs typeface="Calibri"/>
              </a:rPr>
              <a:t> il principio di </a:t>
            </a:r>
            <a:r>
              <a:rPr lang="en-US" err="1">
                <a:cs typeface="Calibri"/>
              </a:rPr>
              <a:t>singola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responsablità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spiegazione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scopo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ogni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attore</a:t>
            </a:r>
            <a:r>
              <a:rPr lang="en-US">
                <a:cs typeface="Calibri"/>
              </a:rPr>
              <a:t> (pattern FAÇADE)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-sag </a:t>
            </a:r>
            <a:r>
              <a:rPr lang="en-US" err="1">
                <a:cs typeface="Calibri"/>
              </a:rPr>
              <a:t>simulata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tramatie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attore</a:t>
            </a:r>
            <a:r>
              <a:rPr lang="en-US">
                <a:cs typeface="Calibri"/>
              </a:rPr>
              <a:t> .</a:t>
            </a:r>
            <a:r>
              <a:rPr lang="en-US" err="1">
                <a:cs typeface="Calibri"/>
              </a:rPr>
              <a:t>qak</a:t>
            </a:r>
            <a:r>
              <a:rPr lang="en-US">
                <a:cs typeface="Calibri"/>
              </a:rPr>
              <a:t> (è </a:t>
            </a:r>
            <a:r>
              <a:rPr lang="en-US" err="1">
                <a:cs typeface="Calibri"/>
              </a:rPr>
              <a:t>nello</a:t>
            </a:r>
            <a:r>
              <a:rPr lang="en-US">
                <a:cs typeface="Calibri"/>
              </a:rPr>
              <a:t> sprint </a:t>
            </a:r>
            <a:r>
              <a:rPr lang="en-US" err="1">
                <a:cs typeface="Calibri"/>
              </a:rPr>
              <a:t>successivo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ci </a:t>
            </a:r>
            <a:r>
              <a:rPr lang="en-US" err="1">
                <a:cs typeface="Calibri"/>
              </a:rPr>
              <a:t>occupiamo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direttamente</a:t>
            </a:r>
            <a:r>
              <a:rPr lang="en-US"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2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Analisi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Gestione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convalida</a:t>
            </a:r>
            <a:r>
              <a:rPr lang="en-US">
                <a:cs typeface="Calibri"/>
              </a:rPr>
              <a:t> ticket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Realizzazione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interfaccia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grafica</a:t>
            </a:r>
            <a:r>
              <a:rPr lang="en-US">
                <a:cs typeface="Calibri"/>
              </a:rPr>
              <a:t> (non piu </a:t>
            </a:r>
            <a:r>
              <a:rPr lang="en-US" err="1">
                <a:cs typeface="Calibri"/>
              </a:rPr>
              <a:t>simulata</a:t>
            </a:r>
            <a:r>
              <a:rPr lang="en-US">
                <a:cs typeface="Calibri"/>
              </a:rPr>
              <a:t>);</a:t>
            </a:r>
          </a:p>
          <a:p>
            <a:r>
              <a:rPr lang="en-US">
                <a:cs typeface="Calibri"/>
              </a:rPr>
              <a:t>SPRING MVC (</a:t>
            </a:r>
            <a:r>
              <a:rPr lang="en-US" err="1">
                <a:cs typeface="Calibri"/>
              </a:rPr>
              <a:t>motivazione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scelta</a:t>
            </a:r>
            <a:r>
              <a:rPr lang="en-US">
                <a:cs typeface="Calibri"/>
              </a:rPr>
              <a:t>: web  </a:t>
            </a:r>
            <a:r>
              <a:rPr lang="en-US" err="1">
                <a:cs typeface="Calibri"/>
              </a:rPr>
              <a:t>broser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Tipo di </a:t>
            </a:r>
            <a:r>
              <a:rPr lang="en-US" err="1">
                <a:cs typeface="Calibri"/>
              </a:rPr>
              <a:t>comunicazione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</a:t>
            </a:r>
            <a:r>
              <a:rPr lang="en-US">
                <a:cs typeface="Calibri"/>
              </a:rPr>
              <a:t> client e server di spring &amp; server spring con </a:t>
            </a:r>
            <a:r>
              <a:rPr lang="en-US" err="1">
                <a:cs typeface="Calibri"/>
              </a:rPr>
              <a:t>coldstorage</a:t>
            </a:r>
            <a:r>
              <a:rPr lang="en-US">
                <a:cs typeface="Calibri"/>
              </a:rPr>
              <a:t> (facade) (COAP per </a:t>
            </a:r>
            <a:r>
              <a:rPr lang="en-US" err="1">
                <a:cs typeface="Calibri"/>
              </a:rPr>
              <a:t>coap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obeserver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aggiornamaneti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pesi</a:t>
            </a:r>
            <a:r>
              <a:rPr lang="en-US">
                <a:cs typeface="Calibri"/>
              </a:rPr>
              <a:t>  trigger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updateresource</a:t>
            </a:r>
            <a:r>
              <a:rPr lang="en-US">
                <a:cs typeface="Calibri"/>
              </a:rPr>
              <a:t>; TCP per lo </a:t>
            </a:r>
            <a:r>
              <a:rPr lang="en-US" err="1">
                <a:cs typeface="Calibri"/>
              </a:rPr>
              <a:t>scambio</a:t>
            </a:r>
            <a:r>
              <a:rPr lang="en-US">
                <a:cs typeface="Calibri"/>
              </a:rPr>
              <a:t> di </a:t>
            </a:r>
            <a:r>
              <a:rPr lang="en-US" err="1">
                <a:cs typeface="Calibri"/>
              </a:rPr>
              <a:t>messaggi</a:t>
            </a:r>
            <a:r>
              <a:rPr lang="en-US">
                <a:cs typeface="Calibri"/>
              </a:rPr>
              <a:t>)</a:t>
            </a:r>
          </a:p>
          <a:p>
            <a:r>
              <a:rPr lang="en-US" err="1"/>
              <a:t>Adattamento</a:t>
            </a:r>
            <a:r>
              <a:rPr lang="en-US"/>
              <a:t> </a:t>
            </a:r>
            <a:r>
              <a:rPr lang="en-US" err="1"/>
              <a:t>struttura</a:t>
            </a:r>
            <a:r>
              <a:rPr lang="en-US"/>
              <a:t> </a:t>
            </a:r>
            <a:r>
              <a:rPr lang="en-US" err="1"/>
              <a:t>messaggi</a:t>
            </a:r>
            <a:r>
              <a:rPr lang="en-US"/>
              <a:t> (spring -.</a:t>
            </a:r>
            <a:r>
              <a:rPr lang="en-US" err="1"/>
              <a:t>qak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 tipi di label e </a:t>
            </a:r>
            <a:r>
              <a:rPr lang="en-US" err="1">
                <a:cs typeface="Calibri"/>
              </a:rPr>
              <a:t>motivazioni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Obiettivi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sprint3: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realizzaz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sistema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di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allarme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come da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requisito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 la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realizaz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di stop/resume, era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necessario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mdoifcare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basicrobot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quindi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abbiamo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deciso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di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progetto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basicrobot23 all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coldstoragewrvice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modificando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soltanto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attori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ci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servivano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Implemnetazione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alarm device e warning devices con .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qak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tramitee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script python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gestiscono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il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funzionamento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di basso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livello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b="0" i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endParaRPr lang="it-IT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47AC5-D268-4E7F-9DC7-D145F488AFD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32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84C02-14EB-40FA-A76C-EBA21C44C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err="1"/>
              <a:t>Cold</a:t>
            </a:r>
            <a:r>
              <a:rPr lang="it-IT"/>
              <a:t> storage service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693654-AE70-4F1E-B0FC-94077B453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669" y="4229293"/>
            <a:ext cx="3723694" cy="1206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Andrea </a:t>
            </a:r>
            <a:r>
              <a:rPr lang="it-IT" err="1">
                <a:solidFill>
                  <a:schemeClr val="bg1"/>
                </a:solidFill>
              </a:rPr>
              <a:t>isernio</a:t>
            </a:r>
            <a:r>
              <a:rPr lang="it-IT"/>
              <a:t>	</a:t>
            </a:r>
          </a:p>
          <a:p>
            <a:pPr algn="ctr"/>
            <a:r>
              <a:rPr lang="it-IT">
                <a:solidFill>
                  <a:schemeClr val="bg1"/>
                </a:solidFill>
              </a:rPr>
              <a:t>Fabio gentili</a:t>
            </a:r>
          </a:p>
        </p:txBody>
      </p:sp>
    </p:spTree>
    <p:extLst>
      <p:ext uri="{BB962C8B-B14F-4D97-AF65-F5344CB8AC3E}">
        <p14:creationId xmlns:p14="http://schemas.microsoft.com/office/powerpoint/2010/main" val="372486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65F-5F56-6F01-072F-B8F87E93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13" y="110518"/>
            <a:ext cx="2082798" cy="454104"/>
          </a:xfrm>
        </p:spPr>
        <p:txBody>
          <a:bodyPr>
            <a:normAutofit fontScale="90000"/>
          </a:bodyPr>
          <a:lstStyle/>
          <a:p>
            <a:r>
              <a:rPr lang="en-US"/>
              <a:t>SPRINT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B794-02BA-A9DF-0603-4832483F0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617" y="335358"/>
            <a:ext cx="487838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ARCH LOGICA: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96549-1F39-4367-34DE-6A4E5060C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933" y="429152"/>
            <a:ext cx="48752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SERVICE AREA: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6C2A1-BD8D-69B1-B5CA-AE934FD6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677" y="1117600"/>
            <a:ext cx="2628900" cy="16668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197AF2-D506-E3DE-559A-52803E33A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94" y="762001"/>
            <a:ext cx="5333878" cy="60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D7E11-E0EB-B738-CB2E-09FABE886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33" y="3307446"/>
            <a:ext cx="5325534" cy="26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B6204-E8E3-4DC3-839D-13F6F84A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09" y="46507"/>
            <a:ext cx="9905998" cy="590308"/>
          </a:xfrm>
        </p:spPr>
        <p:txBody>
          <a:bodyPr/>
          <a:lstStyle/>
          <a:p>
            <a:r>
              <a:rPr lang="it-IT"/>
              <a:t>SPRINT 1: Prima architettura LOGICA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C9B9F6A-D2B6-4A09-BAE6-62CEA71FA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426404" y="636814"/>
            <a:ext cx="9317165" cy="6128167"/>
          </a:xfrm>
        </p:spPr>
      </p:pic>
    </p:spTree>
    <p:extLst>
      <p:ext uri="{BB962C8B-B14F-4D97-AF65-F5344CB8AC3E}">
        <p14:creationId xmlns:p14="http://schemas.microsoft.com/office/powerpoint/2010/main" val="301865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E28D6-9920-4D92-A5FA-C2BB684B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3" y="69273"/>
            <a:ext cx="5821773" cy="445273"/>
          </a:xfrm>
        </p:spPr>
        <p:txBody>
          <a:bodyPr>
            <a:normAutofit fontScale="90000"/>
          </a:bodyPr>
          <a:lstStyle/>
          <a:p>
            <a:r>
              <a:rPr lang="it-IT"/>
              <a:t>SPRINT1:CONVALIDA TICKET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89D0340-A2D2-4B7E-B8B3-DC01CD315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9573" y="518805"/>
            <a:ext cx="8221434" cy="6224577"/>
          </a:xfrm>
        </p:spPr>
      </p:pic>
    </p:spTree>
    <p:extLst>
      <p:ext uri="{BB962C8B-B14F-4D97-AF65-F5344CB8AC3E}">
        <p14:creationId xmlns:p14="http://schemas.microsoft.com/office/powerpoint/2010/main" val="86477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476CF-CEF5-4C2D-9D03-D53A295A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591" y="0"/>
            <a:ext cx="8255680" cy="630618"/>
          </a:xfrm>
        </p:spPr>
        <p:txBody>
          <a:bodyPr/>
          <a:lstStyle/>
          <a:p>
            <a:r>
              <a:rPr lang="it-IT"/>
              <a:t>SPRINT2: ARCHITETTURA LOGICA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E0A3ACF-D6C2-408B-97BD-9FBC5B83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921" y="630618"/>
            <a:ext cx="8356100" cy="6062420"/>
          </a:xfrm>
        </p:spPr>
      </p:pic>
    </p:spTree>
    <p:extLst>
      <p:ext uri="{BB962C8B-B14F-4D97-AF65-F5344CB8AC3E}">
        <p14:creationId xmlns:p14="http://schemas.microsoft.com/office/powerpoint/2010/main" val="29410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E251E-08FD-4354-B198-CC8F83FB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217" y="53975"/>
            <a:ext cx="7453947" cy="448282"/>
          </a:xfrm>
        </p:spPr>
        <p:txBody>
          <a:bodyPr>
            <a:normAutofit fontScale="90000"/>
          </a:bodyPr>
          <a:lstStyle/>
          <a:p>
            <a:r>
              <a:rPr lang="it-IT"/>
              <a:t>SPRINT3: Architettura logica finale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40B7A3-637F-4511-8669-7F8B7DC4B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3217" y="723569"/>
            <a:ext cx="9832161" cy="5959432"/>
          </a:xfrm>
        </p:spPr>
      </p:pic>
    </p:spTree>
    <p:extLst>
      <p:ext uri="{BB962C8B-B14F-4D97-AF65-F5344CB8AC3E}">
        <p14:creationId xmlns:p14="http://schemas.microsoft.com/office/powerpoint/2010/main" val="296666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C8BA8A-7947-4A08-BEE6-8F825B84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73" y="13955"/>
            <a:ext cx="9905998" cy="629920"/>
          </a:xfrm>
        </p:spPr>
        <p:txBody>
          <a:bodyPr>
            <a:normAutofit/>
          </a:bodyPr>
          <a:lstStyle/>
          <a:p>
            <a:r>
              <a:rPr lang="it-IT" dirty="0"/>
              <a:t>SPRINT3: TEST PLAN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1AA5C36-615D-4F26-ADBF-6393F74F1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476" y="5514492"/>
            <a:ext cx="8109872" cy="116213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085C96-5312-4EA4-B23A-D658B9FBC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6" y="643875"/>
            <a:ext cx="5009334" cy="44351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8B20EED-B309-4575-838C-F3682921C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12" y="618518"/>
            <a:ext cx="4835892" cy="46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2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0A859-5FE0-4481-9D71-3AA3A5E2C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GRAZIE PER L’ 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2A78EA-132B-40A8-B5E7-F8C02222E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351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42</TotalTime>
  <Words>275</Words>
  <Application>Microsoft Office PowerPoint</Application>
  <PresentationFormat>Widescreen</PresentationFormat>
  <Paragraphs>38</Paragraphs>
  <Slides>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Circuito</vt:lpstr>
      <vt:lpstr>Cold storage service</vt:lpstr>
      <vt:lpstr>SPRINT 0</vt:lpstr>
      <vt:lpstr>SPRINT 1: Prima architettura LOGICA</vt:lpstr>
      <vt:lpstr>SPRINT1:CONVALIDA TICKET </vt:lpstr>
      <vt:lpstr>SPRINT2: ARCHITETTURA LOGICA </vt:lpstr>
      <vt:lpstr>SPRINT3: Architettura logica finale</vt:lpstr>
      <vt:lpstr>SPRINT3: TEST PLAN</vt:lpstr>
      <vt:lpstr>GRAZIE PER L’ 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storage service</dc:title>
  <dc:creator>Andrea Isernio - andrea.isernio@studio.unibo.it</dc:creator>
  <cp:lastModifiedBy>Andrea Isernio - andrea.isernio@studio.unibo.it</cp:lastModifiedBy>
  <cp:revision>5</cp:revision>
  <dcterms:created xsi:type="dcterms:W3CDTF">2024-06-03T07:23:20Z</dcterms:created>
  <dcterms:modified xsi:type="dcterms:W3CDTF">2024-06-07T07:42:19Z</dcterms:modified>
</cp:coreProperties>
</file>