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2"/>
  </p:notesMasterIdLst>
  <p:handoutMasterIdLst>
    <p:handoutMasterId r:id="rId23"/>
  </p:handoutMasterIdLst>
  <p:sldIdLst>
    <p:sldId id="258" r:id="rId5"/>
    <p:sldId id="284" r:id="rId6"/>
    <p:sldId id="261" r:id="rId7"/>
    <p:sldId id="286" r:id="rId8"/>
    <p:sldId id="296" r:id="rId9"/>
    <p:sldId id="297" r:id="rId10"/>
    <p:sldId id="298" r:id="rId11"/>
    <p:sldId id="299" r:id="rId12"/>
    <p:sldId id="300" r:id="rId13"/>
    <p:sldId id="301" r:id="rId14"/>
    <p:sldId id="266" r:id="rId15"/>
    <p:sldId id="268" r:id="rId16"/>
    <p:sldId id="293" r:id="rId17"/>
    <p:sldId id="269" r:id="rId18"/>
    <p:sldId id="294" r:id="rId19"/>
    <p:sldId id="295" r:id="rId20"/>
    <p:sldId id="280" r:id="rId2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FAD103-FECD-E110-8C3A-DD263D20E35D}" name="Andrea Isernio - andrea.isernio@studio.unibo.it" initials="Aa" userId="S::andrea.isernio@studio.unibo.it::aef2dcfe-275a-4562-83c0-dbe65332e92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A8774-4CB6-66B6-EB8B-53F09B047EB1}" v="307" dt="2023-12-14T16:14:16.918"/>
    <p1510:client id="{182ADD27-95FA-FE49-164B-1873890181C5}" v="14" dt="2023-12-14T22:16:30.323"/>
    <p1510:client id="{1A0804AA-0A66-2BEE-F7DC-E5E829680255}" v="37" dt="2023-12-14T17:18:47.007"/>
    <p1510:client id="{2BCB5D22-1202-85C1-567E-E33FB1D76C79}" v="526" dt="2023-12-14T23:40:30.272"/>
    <p1510:client id="{3656A2FF-7445-ED0E-099E-5623CFCB567F}" v="18" dt="2023-12-16T11:12:00.212"/>
    <p1510:client id="{49E8A183-0496-A0A0-34C3-9F08DE6A9ABC}" v="549" dt="2023-12-14T19:39:09.454"/>
    <p1510:client id="{80ACF6F0-4CBA-9025-65D1-EE0E900D93F8}" v="963" dt="2023-12-14T17:24:50.585"/>
    <p1510:client id="{A5CACBA4-4A68-5943-3C7C-A6DDF56293B5}" v="787" dt="2023-12-15T12:55:38.601"/>
    <p1510:client id="{CEAC2E26-7619-A510-A6A8-E532032B2B6D}" v="1767" dt="2023-12-16T09:35:03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EF664-A10F-4F61-87E9-B962E1317A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31A69854-7566-4412-A31D-81234E9B8C14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endParaRPr lang="it-IT" noProof="0"/>
        </a:p>
      </dgm:t>
    </dgm:pt>
    <dgm:pt modelId="{5565F0F1-4759-426E-A93D-D788C6B1834D}" type="parTrans" cxnId="{0325C08B-D68B-4D95-BC21-0D7056397539}">
      <dgm:prSet/>
      <dgm:spPr/>
      <dgm:t>
        <a:bodyPr rtlCol="0"/>
        <a:lstStyle/>
        <a:p>
          <a:pPr rtl="0"/>
          <a:endParaRPr lang="it-IT" noProof="0"/>
        </a:p>
      </dgm:t>
    </dgm:pt>
    <dgm:pt modelId="{A9FB573E-5C39-4200-AE81-986E8B2899A1}" type="sibTrans" cxnId="{0325C08B-D68B-4D95-BC21-0D7056397539}">
      <dgm:prSet/>
      <dgm:spPr/>
      <dgm:t>
        <a:bodyPr rtlCol="0"/>
        <a:lstStyle/>
        <a:p>
          <a:pPr rtl="0"/>
          <a:endParaRPr lang="it-IT" noProof="0"/>
        </a:p>
      </dgm:t>
    </dgm:pt>
    <dgm:pt modelId="{0E8A49A6-8E18-4048-9FDA-610A17570EF0}" type="pres">
      <dgm:prSet presAssocID="{AB3EF664-A10F-4F61-87E9-B962E1317A37}" presName="root" presStyleCnt="0">
        <dgm:presLayoutVars>
          <dgm:dir/>
          <dgm:resizeHandles val="exact"/>
        </dgm:presLayoutVars>
      </dgm:prSet>
      <dgm:spPr/>
    </dgm:pt>
    <dgm:pt modelId="{9A68BBF8-A3E0-4E2F-B71B-1F2155ACCE48}" type="pres">
      <dgm:prSet presAssocID="{31A69854-7566-4412-A31D-81234E9B8C14}" presName="compNode" presStyleCnt="0"/>
      <dgm:spPr/>
    </dgm:pt>
    <dgm:pt modelId="{A862FEE0-5D38-41BA-91F4-C685EFB92C04}" type="pres">
      <dgm:prSet presAssocID="{31A69854-7566-4412-A31D-81234E9B8C14}" presName="iconBgRect" presStyleLbl="bgShp" presStyleIdx="0" presStyleCnt="1"/>
      <dgm:spPr/>
    </dgm:pt>
    <dgm:pt modelId="{A947F9BA-7C22-4CAB-8F98-954D0477F8C4}" type="pres">
      <dgm:prSet presAssocID="{31A69854-7566-4412-A31D-81234E9B8C14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C61AF29-DEA5-4C49-B50F-0E6750CA25F3}" type="pres">
      <dgm:prSet presAssocID="{31A69854-7566-4412-A31D-81234E9B8C14}" presName="spaceRect" presStyleCnt="0"/>
      <dgm:spPr/>
    </dgm:pt>
    <dgm:pt modelId="{9AA7F644-CA99-4D1C-AC22-9A40CAD36E45}" type="pres">
      <dgm:prSet presAssocID="{31A69854-7566-4412-A31D-81234E9B8C14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0325C08B-D68B-4D95-BC21-0D7056397539}" srcId="{AB3EF664-A10F-4F61-87E9-B962E1317A37}" destId="{31A69854-7566-4412-A31D-81234E9B8C14}" srcOrd="0" destOrd="0" parTransId="{5565F0F1-4759-426E-A93D-D788C6B1834D}" sibTransId="{A9FB573E-5C39-4200-AE81-986E8B2899A1}"/>
    <dgm:cxn modelId="{981E1D90-17A9-4A24-9F2D-EFF5DEC1A5D7}" type="presOf" srcId="{31A69854-7566-4412-A31D-81234E9B8C14}" destId="{9AA7F644-CA99-4D1C-AC22-9A40CAD36E45}" srcOrd="0" destOrd="0" presId="urn:microsoft.com/office/officeart/2018/5/layout/IconCircleLabelList"/>
    <dgm:cxn modelId="{4E249BB5-DA6B-43ED-A8A0-A4158A6FAEE7}" type="presOf" srcId="{AB3EF664-A10F-4F61-87E9-B962E1317A37}" destId="{0E8A49A6-8E18-4048-9FDA-610A17570EF0}" srcOrd="0" destOrd="0" presId="urn:microsoft.com/office/officeart/2018/5/layout/IconCircleLabelList"/>
    <dgm:cxn modelId="{9357E03E-E9B6-44B1-B962-5C30866BFD94}" type="presParOf" srcId="{0E8A49A6-8E18-4048-9FDA-610A17570EF0}" destId="{9A68BBF8-A3E0-4E2F-B71B-1F2155ACCE48}" srcOrd="0" destOrd="0" presId="urn:microsoft.com/office/officeart/2018/5/layout/IconCircleLabelList"/>
    <dgm:cxn modelId="{E692D322-8DED-45B9-A9FD-FC064DA611A4}" type="presParOf" srcId="{9A68BBF8-A3E0-4E2F-B71B-1F2155ACCE48}" destId="{A862FEE0-5D38-41BA-91F4-C685EFB92C04}" srcOrd="0" destOrd="0" presId="urn:microsoft.com/office/officeart/2018/5/layout/IconCircleLabelList"/>
    <dgm:cxn modelId="{09930C16-0105-479B-B743-C40C33C51DDD}" type="presParOf" srcId="{9A68BBF8-A3E0-4E2F-B71B-1F2155ACCE48}" destId="{A947F9BA-7C22-4CAB-8F98-954D0477F8C4}" srcOrd="1" destOrd="0" presId="urn:microsoft.com/office/officeart/2018/5/layout/IconCircleLabelList"/>
    <dgm:cxn modelId="{C771AB58-4BBF-4C9D-91D9-A19EC152328B}" type="presParOf" srcId="{9A68BBF8-A3E0-4E2F-B71B-1F2155ACCE48}" destId="{CC61AF29-DEA5-4C49-B50F-0E6750CA25F3}" srcOrd="2" destOrd="0" presId="urn:microsoft.com/office/officeart/2018/5/layout/IconCircleLabelList"/>
    <dgm:cxn modelId="{798A9210-F2CA-443B-AE43-0A32905FFC91}" type="presParOf" srcId="{9A68BBF8-A3E0-4E2F-B71B-1F2155ACCE48}" destId="{9AA7F644-CA99-4D1C-AC22-9A40CAD36E4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6358A9-9BA8-4676-B3A4-696F0090D809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2C25937-F1E2-488A-86D2-65BD746D1E9E}">
      <dgm:prSet/>
      <dgm:spPr/>
      <dgm:t>
        <a:bodyPr/>
        <a:lstStyle/>
        <a:p>
          <a:r>
            <a:rPr lang="en-US">
              <a:latin typeface="Calibri Light" panose="020F0302020204030204"/>
            </a:rPr>
            <a:t>Introduzione</a:t>
          </a:r>
          <a:endParaRPr lang="en-US"/>
        </a:p>
      </dgm:t>
    </dgm:pt>
    <dgm:pt modelId="{BEF87198-90F0-411B-89E6-9C7102BA5C4E}" type="parTrans" cxnId="{2EFD007C-4F47-433C-A61B-A325ACDE62C4}">
      <dgm:prSet/>
      <dgm:spPr/>
      <dgm:t>
        <a:bodyPr/>
        <a:lstStyle/>
        <a:p>
          <a:endParaRPr lang="en-US"/>
        </a:p>
      </dgm:t>
    </dgm:pt>
    <dgm:pt modelId="{EAFD2315-CC14-4755-86A5-497A810C3EFA}" type="sibTrans" cxnId="{2EFD007C-4F47-433C-A61B-A325ACDE62C4}">
      <dgm:prSet/>
      <dgm:spPr/>
      <dgm:t>
        <a:bodyPr/>
        <a:lstStyle/>
        <a:p>
          <a:endParaRPr lang="en-US"/>
        </a:p>
      </dgm:t>
    </dgm:pt>
    <dgm:pt modelId="{AB0D1E36-6A46-4400-BFAC-7570F9380F8D}">
      <dgm:prSet/>
      <dgm:spPr/>
      <dgm:t>
        <a:bodyPr/>
        <a:lstStyle/>
        <a:p>
          <a:r>
            <a:rPr lang="en-US"/>
            <a:t>Tipologie di self hosters</a:t>
          </a:r>
        </a:p>
      </dgm:t>
    </dgm:pt>
    <dgm:pt modelId="{44418B30-F48B-4EA2-9093-F53AAD1ECDEB}" type="parTrans" cxnId="{D5B0F784-CE6B-4BB0-93D6-9E01E8765F31}">
      <dgm:prSet/>
      <dgm:spPr/>
      <dgm:t>
        <a:bodyPr/>
        <a:lstStyle/>
        <a:p>
          <a:endParaRPr lang="en-US"/>
        </a:p>
      </dgm:t>
    </dgm:pt>
    <dgm:pt modelId="{85BCCC27-BADC-436F-9983-C356EBD34E5F}" type="sibTrans" cxnId="{D5B0F784-CE6B-4BB0-93D6-9E01E8765F31}">
      <dgm:prSet/>
      <dgm:spPr/>
      <dgm:t>
        <a:bodyPr/>
        <a:lstStyle/>
        <a:p>
          <a:endParaRPr lang="en-US"/>
        </a:p>
      </dgm:t>
    </dgm:pt>
    <dgm:pt modelId="{301336BD-FDA7-469F-8CA9-356B20C1E0CE}">
      <dgm:prSet/>
      <dgm:spPr/>
      <dgm:t>
        <a:bodyPr/>
        <a:lstStyle/>
        <a:p>
          <a:r>
            <a:rPr lang="en-US"/>
            <a:t>Fattori Motivazionali</a:t>
          </a:r>
        </a:p>
      </dgm:t>
    </dgm:pt>
    <dgm:pt modelId="{5075EF6F-1278-46F0-A263-1F4A3F457642}" type="parTrans" cxnId="{8ACC611C-5C45-4F88-992F-67751B6C4AE0}">
      <dgm:prSet/>
      <dgm:spPr/>
      <dgm:t>
        <a:bodyPr/>
        <a:lstStyle/>
        <a:p>
          <a:endParaRPr lang="en-US"/>
        </a:p>
      </dgm:t>
    </dgm:pt>
    <dgm:pt modelId="{4301A800-171B-4F6A-B6B0-047323641375}" type="sibTrans" cxnId="{8ACC611C-5C45-4F88-992F-67751B6C4AE0}">
      <dgm:prSet/>
      <dgm:spPr/>
      <dgm:t>
        <a:bodyPr/>
        <a:lstStyle/>
        <a:p>
          <a:endParaRPr lang="en-US"/>
        </a:p>
      </dgm:t>
    </dgm:pt>
    <dgm:pt modelId="{E8FE6F41-04A3-4AA5-8946-0D97065DB88C}">
      <dgm:prSet/>
      <dgm:spPr/>
      <dgm:t>
        <a:bodyPr/>
        <a:lstStyle/>
        <a:p>
          <a:r>
            <a:rPr lang="en-US"/>
            <a:t>Security Mindset</a:t>
          </a:r>
        </a:p>
      </dgm:t>
    </dgm:pt>
    <dgm:pt modelId="{106A24F6-A135-478A-A31E-C0FFB8BFC2D1}" type="parTrans" cxnId="{0526C251-11B2-4730-989C-9B89BFFAD9EF}">
      <dgm:prSet/>
      <dgm:spPr/>
      <dgm:t>
        <a:bodyPr/>
        <a:lstStyle/>
        <a:p>
          <a:endParaRPr lang="en-US"/>
        </a:p>
      </dgm:t>
    </dgm:pt>
    <dgm:pt modelId="{F49757CE-10D2-4393-8C85-1BA131442178}" type="sibTrans" cxnId="{0526C251-11B2-4730-989C-9B89BFFAD9EF}">
      <dgm:prSet/>
      <dgm:spPr/>
      <dgm:t>
        <a:bodyPr/>
        <a:lstStyle/>
        <a:p>
          <a:endParaRPr lang="en-US"/>
        </a:p>
      </dgm:t>
    </dgm:pt>
    <dgm:pt modelId="{1950EA32-1C72-4B45-A701-442F51A8EA72}">
      <dgm:prSet/>
      <dgm:spPr/>
      <dgm:t>
        <a:bodyPr/>
        <a:lstStyle/>
        <a:p>
          <a:pPr rtl="0"/>
          <a:r>
            <a:rPr lang="en-US" err="1"/>
            <a:t>Pratiche</a:t>
          </a:r>
          <a:r>
            <a:rPr lang="en-US"/>
            <a:t> per </a:t>
          </a:r>
          <a:r>
            <a:rPr lang="en-US">
              <a:latin typeface="Calibri Light" panose="020F0302020204030204"/>
            </a:rPr>
            <a:t>la manutenzione</a:t>
          </a:r>
          <a:endParaRPr lang="en-US"/>
        </a:p>
      </dgm:t>
    </dgm:pt>
    <dgm:pt modelId="{2E637C92-63E1-48A8-A73E-A2EF605C3056}" type="parTrans" cxnId="{673E8D25-6F4E-4A51-836F-8F2474DBC8DB}">
      <dgm:prSet/>
      <dgm:spPr/>
      <dgm:t>
        <a:bodyPr/>
        <a:lstStyle/>
        <a:p>
          <a:endParaRPr lang="en-US"/>
        </a:p>
      </dgm:t>
    </dgm:pt>
    <dgm:pt modelId="{AFEB6F5B-055D-43AC-A565-BDCE8DB72CBA}" type="sibTrans" cxnId="{673E8D25-6F4E-4A51-836F-8F2474DBC8DB}">
      <dgm:prSet/>
      <dgm:spPr/>
      <dgm:t>
        <a:bodyPr/>
        <a:lstStyle/>
        <a:p>
          <a:endParaRPr lang="en-US"/>
        </a:p>
      </dgm:t>
    </dgm:pt>
    <dgm:pt modelId="{0957E00F-A3AB-49C3-88E5-7CB7763A68A6}" type="pres">
      <dgm:prSet presAssocID="{CD6358A9-9BA8-4676-B3A4-696F0090D809}" presName="diagram" presStyleCnt="0">
        <dgm:presLayoutVars>
          <dgm:dir/>
          <dgm:resizeHandles val="exact"/>
        </dgm:presLayoutVars>
      </dgm:prSet>
      <dgm:spPr/>
    </dgm:pt>
    <dgm:pt modelId="{ECFF161F-5C38-4CA6-9EA7-AC22D073F455}" type="pres">
      <dgm:prSet presAssocID="{E2C25937-F1E2-488A-86D2-65BD746D1E9E}" presName="node" presStyleLbl="node1" presStyleIdx="0" presStyleCnt="5">
        <dgm:presLayoutVars>
          <dgm:bulletEnabled val="1"/>
        </dgm:presLayoutVars>
      </dgm:prSet>
      <dgm:spPr/>
    </dgm:pt>
    <dgm:pt modelId="{85176964-F6E3-41E0-A1CD-CEDB0CB2DB4D}" type="pres">
      <dgm:prSet presAssocID="{EAFD2315-CC14-4755-86A5-497A810C3EFA}" presName="sibTrans" presStyleCnt="0"/>
      <dgm:spPr/>
    </dgm:pt>
    <dgm:pt modelId="{CCBCDE3A-6F2A-4E3F-8490-A580DAAAB0FA}" type="pres">
      <dgm:prSet presAssocID="{AB0D1E36-6A46-4400-BFAC-7570F9380F8D}" presName="node" presStyleLbl="node1" presStyleIdx="1" presStyleCnt="5">
        <dgm:presLayoutVars>
          <dgm:bulletEnabled val="1"/>
        </dgm:presLayoutVars>
      </dgm:prSet>
      <dgm:spPr/>
    </dgm:pt>
    <dgm:pt modelId="{A087440B-D44D-414E-9206-BE3C8AF3F1D2}" type="pres">
      <dgm:prSet presAssocID="{85BCCC27-BADC-436F-9983-C356EBD34E5F}" presName="sibTrans" presStyleCnt="0"/>
      <dgm:spPr/>
    </dgm:pt>
    <dgm:pt modelId="{61D2A631-639F-433B-883A-79C442287ED9}" type="pres">
      <dgm:prSet presAssocID="{301336BD-FDA7-469F-8CA9-356B20C1E0CE}" presName="node" presStyleLbl="node1" presStyleIdx="2" presStyleCnt="5">
        <dgm:presLayoutVars>
          <dgm:bulletEnabled val="1"/>
        </dgm:presLayoutVars>
      </dgm:prSet>
      <dgm:spPr/>
    </dgm:pt>
    <dgm:pt modelId="{D6EF9119-746B-4BCF-8D81-37B323C5165C}" type="pres">
      <dgm:prSet presAssocID="{4301A800-171B-4F6A-B6B0-047323641375}" presName="sibTrans" presStyleCnt="0"/>
      <dgm:spPr/>
    </dgm:pt>
    <dgm:pt modelId="{C67A26BC-6197-4DD0-B7AD-12A5C4B5EE0E}" type="pres">
      <dgm:prSet presAssocID="{E8FE6F41-04A3-4AA5-8946-0D97065DB88C}" presName="node" presStyleLbl="node1" presStyleIdx="3" presStyleCnt="5">
        <dgm:presLayoutVars>
          <dgm:bulletEnabled val="1"/>
        </dgm:presLayoutVars>
      </dgm:prSet>
      <dgm:spPr/>
    </dgm:pt>
    <dgm:pt modelId="{DE62D306-1302-4BBD-85D3-6F9C99F3AD28}" type="pres">
      <dgm:prSet presAssocID="{F49757CE-10D2-4393-8C85-1BA131442178}" presName="sibTrans" presStyleCnt="0"/>
      <dgm:spPr/>
    </dgm:pt>
    <dgm:pt modelId="{AC1A3AFA-B720-4D03-BDE4-E010C8E5AF6C}" type="pres">
      <dgm:prSet presAssocID="{1950EA32-1C72-4B45-A701-442F51A8EA72}" presName="node" presStyleLbl="node1" presStyleIdx="4" presStyleCnt="5">
        <dgm:presLayoutVars>
          <dgm:bulletEnabled val="1"/>
        </dgm:presLayoutVars>
      </dgm:prSet>
      <dgm:spPr/>
    </dgm:pt>
  </dgm:ptLst>
  <dgm:cxnLst>
    <dgm:cxn modelId="{7EDE2018-7F96-4129-B000-27696A653711}" type="presOf" srcId="{301336BD-FDA7-469F-8CA9-356B20C1E0CE}" destId="{61D2A631-639F-433B-883A-79C442287ED9}" srcOrd="0" destOrd="0" presId="urn:microsoft.com/office/officeart/2005/8/layout/default"/>
    <dgm:cxn modelId="{8ACC611C-5C45-4F88-992F-67751B6C4AE0}" srcId="{CD6358A9-9BA8-4676-B3A4-696F0090D809}" destId="{301336BD-FDA7-469F-8CA9-356B20C1E0CE}" srcOrd="2" destOrd="0" parTransId="{5075EF6F-1278-46F0-A263-1F4A3F457642}" sibTransId="{4301A800-171B-4F6A-B6B0-047323641375}"/>
    <dgm:cxn modelId="{673E8D25-6F4E-4A51-836F-8F2474DBC8DB}" srcId="{CD6358A9-9BA8-4676-B3A4-696F0090D809}" destId="{1950EA32-1C72-4B45-A701-442F51A8EA72}" srcOrd="4" destOrd="0" parTransId="{2E637C92-63E1-48A8-A73E-A2EF605C3056}" sibTransId="{AFEB6F5B-055D-43AC-A565-BDCE8DB72CBA}"/>
    <dgm:cxn modelId="{E550B925-296E-49DE-ACED-2C794024015F}" type="presOf" srcId="{AB0D1E36-6A46-4400-BFAC-7570F9380F8D}" destId="{CCBCDE3A-6F2A-4E3F-8490-A580DAAAB0FA}" srcOrd="0" destOrd="0" presId="urn:microsoft.com/office/officeart/2005/8/layout/default"/>
    <dgm:cxn modelId="{454B8A4F-4C45-420C-B933-38F2A77A5FE5}" type="presOf" srcId="{CD6358A9-9BA8-4676-B3A4-696F0090D809}" destId="{0957E00F-A3AB-49C3-88E5-7CB7763A68A6}" srcOrd="0" destOrd="0" presId="urn:microsoft.com/office/officeart/2005/8/layout/default"/>
    <dgm:cxn modelId="{0526C251-11B2-4730-989C-9B89BFFAD9EF}" srcId="{CD6358A9-9BA8-4676-B3A4-696F0090D809}" destId="{E8FE6F41-04A3-4AA5-8946-0D97065DB88C}" srcOrd="3" destOrd="0" parTransId="{106A24F6-A135-478A-A31E-C0FFB8BFC2D1}" sibTransId="{F49757CE-10D2-4393-8C85-1BA131442178}"/>
    <dgm:cxn modelId="{2EFD007C-4F47-433C-A61B-A325ACDE62C4}" srcId="{CD6358A9-9BA8-4676-B3A4-696F0090D809}" destId="{E2C25937-F1E2-488A-86D2-65BD746D1E9E}" srcOrd="0" destOrd="0" parTransId="{BEF87198-90F0-411B-89E6-9C7102BA5C4E}" sibTransId="{EAFD2315-CC14-4755-86A5-497A810C3EFA}"/>
    <dgm:cxn modelId="{D5B0F784-CE6B-4BB0-93D6-9E01E8765F31}" srcId="{CD6358A9-9BA8-4676-B3A4-696F0090D809}" destId="{AB0D1E36-6A46-4400-BFAC-7570F9380F8D}" srcOrd="1" destOrd="0" parTransId="{44418B30-F48B-4EA2-9093-F53AAD1ECDEB}" sibTransId="{85BCCC27-BADC-436F-9983-C356EBD34E5F}"/>
    <dgm:cxn modelId="{A90785DB-7782-4080-8605-79A6741711C9}" type="presOf" srcId="{E8FE6F41-04A3-4AA5-8946-0D97065DB88C}" destId="{C67A26BC-6197-4DD0-B7AD-12A5C4B5EE0E}" srcOrd="0" destOrd="0" presId="urn:microsoft.com/office/officeart/2005/8/layout/default"/>
    <dgm:cxn modelId="{71F2A8E1-B325-45BB-9F5A-E9DC2E0EEE0F}" type="presOf" srcId="{E2C25937-F1E2-488A-86D2-65BD746D1E9E}" destId="{ECFF161F-5C38-4CA6-9EA7-AC22D073F455}" srcOrd="0" destOrd="0" presId="urn:microsoft.com/office/officeart/2005/8/layout/default"/>
    <dgm:cxn modelId="{76B561F4-D7F2-4579-8228-24DC716AC437}" type="presOf" srcId="{1950EA32-1C72-4B45-A701-442F51A8EA72}" destId="{AC1A3AFA-B720-4D03-BDE4-E010C8E5AF6C}" srcOrd="0" destOrd="0" presId="urn:microsoft.com/office/officeart/2005/8/layout/default"/>
    <dgm:cxn modelId="{DCC9D98B-5BC3-4BB1-920C-05F8DB264984}" type="presParOf" srcId="{0957E00F-A3AB-49C3-88E5-7CB7763A68A6}" destId="{ECFF161F-5C38-4CA6-9EA7-AC22D073F455}" srcOrd="0" destOrd="0" presId="urn:microsoft.com/office/officeart/2005/8/layout/default"/>
    <dgm:cxn modelId="{3A49C6CE-7766-4B9F-8C4B-DDD961B15642}" type="presParOf" srcId="{0957E00F-A3AB-49C3-88E5-7CB7763A68A6}" destId="{85176964-F6E3-41E0-A1CD-CEDB0CB2DB4D}" srcOrd="1" destOrd="0" presId="urn:microsoft.com/office/officeart/2005/8/layout/default"/>
    <dgm:cxn modelId="{0AAF8696-757F-4297-8172-4740A2FFBAA9}" type="presParOf" srcId="{0957E00F-A3AB-49C3-88E5-7CB7763A68A6}" destId="{CCBCDE3A-6F2A-4E3F-8490-A580DAAAB0FA}" srcOrd="2" destOrd="0" presId="urn:microsoft.com/office/officeart/2005/8/layout/default"/>
    <dgm:cxn modelId="{FA5FC1C1-564A-4BB4-9946-04DF9B80B729}" type="presParOf" srcId="{0957E00F-A3AB-49C3-88E5-7CB7763A68A6}" destId="{A087440B-D44D-414E-9206-BE3C8AF3F1D2}" srcOrd="3" destOrd="0" presId="urn:microsoft.com/office/officeart/2005/8/layout/default"/>
    <dgm:cxn modelId="{43BA37D5-FB01-4D21-B862-AA74DF2938F2}" type="presParOf" srcId="{0957E00F-A3AB-49C3-88E5-7CB7763A68A6}" destId="{61D2A631-639F-433B-883A-79C442287ED9}" srcOrd="4" destOrd="0" presId="urn:microsoft.com/office/officeart/2005/8/layout/default"/>
    <dgm:cxn modelId="{EC80AB67-3D9D-416D-B0B8-9BB3D1188760}" type="presParOf" srcId="{0957E00F-A3AB-49C3-88E5-7CB7763A68A6}" destId="{D6EF9119-746B-4BCF-8D81-37B323C5165C}" srcOrd="5" destOrd="0" presId="urn:microsoft.com/office/officeart/2005/8/layout/default"/>
    <dgm:cxn modelId="{6126732F-DE7B-4F7D-96D1-F5DFA5450975}" type="presParOf" srcId="{0957E00F-A3AB-49C3-88E5-7CB7763A68A6}" destId="{C67A26BC-6197-4DD0-B7AD-12A5C4B5EE0E}" srcOrd="6" destOrd="0" presId="urn:microsoft.com/office/officeart/2005/8/layout/default"/>
    <dgm:cxn modelId="{C33C8525-FF48-4227-9CBE-0114E73D2E7F}" type="presParOf" srcId="{0957E00F-A3AB-49C3-88E5-7CB7763A68A6}" destId="{DE62D306-1302-4BBD-85D3-6F9C99F3AD28}" srcOrd="7" destOrd="0" presId="urn:microsoft.com/office/officeart/2005/8/layout/default"/>
    <dgm:cxn modelId="{8E3B6F3F-82AC-4BE0-9C46-210315FC94C1}" type="presParOf" srcId="{0957E00F-A3AB-49C3-88E5-7CB7763A68A6}" destId="{AC1A3AFA-B720-4D03-BDE4-E010C8E5AF6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CC207E-6DD3-4B7E-B99B-8A4D959EA5A6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93F57AA-FD5D-4C76-B30B-4F37FF6E80EF}">
      <dgm:prSet/>
      <dgm:spPr/>
      <dgm:t>
        <a:bodyPr/>
        <a:lstStyle/>
        <a:p>
          <a:r>
            <a:rPr lang="en-US"/>
            <a:t>Attacker model</a:t>
          </a:r>
        </a:p>
      </dgm:t>
    </dgm:pt>
    <dgm:pt modelId="{2DFCE6A2-2B57-465F-B87A-26C906FC545B}" type="parTrans" cxnId="{B8793EBA-2351-4563-9872-325B458E93F6}">
      <dgm:prSet/>
      <dgm:spPr/>
      <dgm:t>
        <a:bodyPr/>
        <a:lstStyle/>
        <a:p>
          <a:endParaRPr lang="en-US"/>
        </a:p>
      </dgm:t>
    </dgm:pt>
    <dgm:pt modelId="{DBF8A21A-809A-4930-8CB8-3B3C69A28EE8}" type="sibTrans" cxnId="{B8793EBA-2351-4563-9872-325B458E93F6}">
      <dgm:prSet/>
      <dgm:spPr/>
      <dgm:t>
        <a:bodyPr/>
        <a:lstStyle/>
        <a:p>
          <a:endParaRPr lang="en-US"/>
        </a:p>
      </dgm:t>
    </dgm:pt>
    <dgm:pt modelId="{B98AB3C2-B847-457B-8917-42304BFA815E}">
      <dgm:prSet/>
      <dgm:spPr/>
      <dgm:t>
        <a:bodyPr/>
        <a:lstStyle/>
        <a:p>
          <a:r>
            <a:rPr lang="en-US"/>
            <a:t>Percezioni sulla sicurezza dei self hosters</a:t>
          </a:r>
        </a:p>
      </dgm:t>
    </dgm:pt>
    <dgm:pt modelId="{518008D2-C81B-4A30-88B7-498142B2C0C0}" type="parTrans" cxnId="{29F61E4B-BC48-4EAA-BFD2-7443DFCF11E2}">
      <dgm:prSet/>
      <dgm:spPr/>
      <dgm:t>
        <a:bodyPr/>
        <a:lstStyle/>
        <a:p>
          <a:endParaRPr lang="en-US"/>
        </a:p>
      </dgm:t>
    </dgm:pt>
    <dgm:pt modelId="{06E2EA00-A33F-45DD-A205-D2BF1420C018}" type="sibTrans" cxnId="{29F61E4B-BC48-4EAA-BFD2-7443DFCF11E2}">
      <dgm:prSet/>
      <dgm:spPr/>
      <dgm:t>
        <a:bodyPr/>
        <a:lstStyle/>
        <a:p>
          <a:endParaRPr lang="en-US"/>
        </a:p>
      </dgm:t>
    </dgm:pt>
    <dgm:pt modelId="{52189CA4-DDE0-4FE3-A613-38529671EDBF}">
      <dgm:prSet/>
      <dgm:spPr/>
      <dgm:t>
        <a:bodyPr/>
        <a:lstStyle/>
        <a:p>
          <a:pPr rtl="0"/>
          <a:r>
            <a:rPr lang="en-US" err="1"/>
            <a:t>Percezioni</a:t>
          </a:r>
          <a:r>
            <a:rPr lang="en-US">
              <a:latin typeface="Calibri Light" panose="020F0302020204030204"/>
            </a:rPr>
            <a:t> sui </a:t>
          </a:r>
          <a:r>
            <a:rPr lang="en-US" err="1"/>
            <a:t>meccanismi</a:t>
          </a:r>
          <a:r>
            <a:rPr lang="en-US"/>
            <a:t> di </a:t>
          </a:r>
          <a:r>
            <a:rPr lang="en-US" err="1"/>
            <a:t>difesa</a:t>
          </a:r>
          <a:endParaRPr lang="en-US"/>
        </a:p>
      </dgm:t>
    </dgm:pt>
    <dgm:pt modelId="{F9465339-FC01-4042-96C3-043CEA05928A}" type="parTrans" cxnId="{EF86D4B7-B97F-4070-9C0B-9232C42B34D8}">
      <dgm:prSet/>
      <dgm:spPr/>
      <dgm:t>
        <a:bodyPr/>
        <a:lstStyle/>
        <a:p>
          <a:endParaRPr lang="en-US"/>
        </a:p>
      </dgm:t>
    </dgm:pt>
    <dgm:pt modelId="{539E969A-CED0-4B64-AB32-04378FFCB199}" type="sibTrans" cxnId="{EF86D4B7-B97F-4070-9C0B-9232C42B34D8}">
      <dgm:prSet/>
      <dgm:spPr/>
      <dgm:t>
        <a:bodyPr/>
        <a:lstStyle/>
        <a:p>
          <a:endParaRPr lang="en-US"/>
        </a:p>
      </dgm:t>
    </dgm:pt>
    <dgm:pt modelId="{99FD01B0-4D4E-4EC9-A50B-DF6F1D6E114D}" type="pres">
      <dgm:prSet presAssocID="{86CC207E-6DD3-4B7E-B99B-8A4D959EA5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07753F-8E68-47E5-9700-ED8BF6232247}" type="pres">
      <dgm:prSet presAssocID="{493F57AA-FD5D-4C76-B30B-4F37FF6E80EF}" presName="hierRoot1" presStyleCnt="0"/>
      <dgm:spPr/>
    </dgm:pt>
    <dgm:pt modelId="{BD324A58-14DF-4078-9544-4DF3C0BDE62E}" type="pres">
      <dgm:prSet presAssocID="{493F57AA-FD5D-4C76-B30B-4F37FF6E80EF}" presName="composite" presStyleCnt="0"/>
      <dgm:spPr/>
    </dgm:pt>
    <dgm:pt modelId="{D5689DE8-2AFB-469A-8D51-D0BA5EB94E56}" type="pres">
      <dgm:prSet presAssocID="{493F57AA-FD5D-4C76-B30B-4F37FF6E80EF}" presName="background" presStyleLbl="node0" presStyleIdx="0" presStyleCnt="3"/>
      <dgm:spPr/>
    </dgm:pt>
    <dgm:pt modelId="{F3C9A24E-5631-48F9-99C1-6840613B9F2E}" type="pres">
      <dgm:prSet presAssocID="{493F57AA-FD5D-4C76-B30B-4F37FF6E80EF}" presName="text" presStyleLbl="fgAcc0" presStyleIdx="0" presStyleCnt="3">
        <dgm:presLayoutVars>
          <dgm:chPref val="3"/>
        </dgm:presLayoutVars>
      </dgm:prSet>
      <dgm:spPr/>
    </dgm:pt>
    <dgm:pt modelId="{96956950-1A7C-4997-9FB8-A5CA4AFD49B8}" type="pres">
      <dgm:prSet presAssocID="{493F57AA-FD5D-4C76-B30B-4F37FF6E80EF}" presName="hierChild2" presStyleCnt="0"/>
      <dgm:spPr/>
    </dgm:pt>
    <dgm:pt modelId="{774A647D-CFB2-46CA-81DF-C8D9AD6016AB}" type="pres">
      <dgm:prSet presAssocID="{B98AB3C2-B847-457B-8917-42304BFA815E}" presName="hierRoot1" presStyleCnt="0"/>
      <dgm:spPr/>
    </dgm:pt>
    <dgm:pt modelId="{DC2A3E1C-B137-4226-A35B-EBD6835B8207}" type="pres">
      <dgm:prSet presAssocID="{B98AB3C2-B847-457B-8917-42304BFA815E}" presName="composite" presStyleCnt="0"/>
      <dgm:spPr/>
    </dgm:pt>
    <dgm:pt modelId="{E5D8E459-C08F-4309-9419-C1D520B613C1}" type="pres">
      <dgm:prSet presAssocID="{B98AB3C2-B847-457B-8917-42304BFA815E}" presName="background" presStyleLbl="node0" presStyleIdx="1" presStyleCnt="3"/>
      <dgm:spPr/>
    </dgm:pt>
    <dgm:pt modelId="{02589B73-FD6C-4827-A67E-B848318E95D8}" type="pres">
      <dgm:prSet presAssocID="{B98AB3C2-B847-457B-8917-42304BFA815E}" presName="text" presStyleLbl="fgAcc0" presStyleIdx="1" presStyleCnt="3">
        <dgm:presLayoutVars>
          <dgm:chPref val="3"/>
        </dgm:presLayoutVars>
      </dgm:prSet>
      <dgm:spPr/>
    </dgm:pt>
    <dgm:pt modelId="{78165EDA-BCC3-4223-A8CA-303ACF2E46FB}" type="pres">
      <dgm:prSet presAssocID="{B98AB3C2-B847-457B-8917-42304BFA815E}" presName="hierChild2" presStyleCnt="0"/>
      <dgm:spPr/>
    </dgm:pt>
    <dgm:pt modelId="{592767A4-9E5D-405E-81B6-3929010F983B}" type="pres">
      <dgm:prSet presAssocID="{52189CA4-DDE0-4FE3-A613-38529671EDBF}" presName="hierRoot1" presStyleCnt="0"/>
      <dgm:spPr/>
    </dgm:pt>
    <dgm:pt modelId="{4549E73C-8FA4-4087-A9A2-600D3777ED67}" type="pres">
      <dgm:prSet presAssocID="{52189CA4-DDE0-4FE3-A613-38529671EDBF}" presName="composite" presStyleCnt="0"/>
      <dgm:spPr/>
    </dgm:pt>
    <dgm:pt modelId="{6A99820C-F7D3-4DF4-A50A-A330FB92C47B}" type="pres">
      <dgm:prSet presAssocID="{52189CA4-DDE0-4FE3-A613-38529671EDBF}" presName="background" presStyleLbl="node0" presStyleIdx="2" presStyleCnt="3"/>
      <dgm:spPr/>
    </dgm:pt>
    <dgm:pt modelId="{9E6F1012-9BF5-42DC-9DAA-2D584BC0B89D}" type="pres">
      <dgm:prSet presAssocID="{52189CA4-DDE0-4FE3-A613-38529671EDBF}" presName="text" presStyleLbl="fgAcc0" presStyleIdx="2" presStyleCnt="3">
        <dgm:presLayoutVars>
          <dgm:chPref val="3"/>
        </dgm:presLayoutVars>
      </dgm:prSet>
      <dgm:spPr/>
    </dgm:pt>
    <dgm:pt modelId="{509FF0D4-213B-4E18-B6AA-D8F79B6798A7}" type="pres">
      <dgm:prSet presAssocID="{52189CA4-DDE0-4FE3-A613-38529671EDBF}" presName="hierChild2" presStyleCnt="0"/>
      <dgm:spPr/>
    </dgm:pt>
  </dgm:ptLst>
  <dgm:cxnLst>
    <dgm:cxn modelId="{D0F04D0E-1548-4BC7-A99B-BD44F4405852}" type="presOf" srcId="{B98AB3C2-B847-457B-8917-42304BFA815E}" destId="{02589B73-FD6C-4827-A67E-B848318E95D8}" srcOrd="0" destOrd="0" presId="urn:microsoft.com/office/officeart/2005/8/layout/hierarchy1"/>
    <dgm:cxn modelId="{29F61E4B-BC48-4EAA-BFD2-7443DFCF11E2}" srcId="{86CC207E-6DD3-4B7E-B99B-8A4D959EA5A6}" destId="{B98AB3C2-B847-457B-8917-42304BFA815E}" srcOrd="1" destOrd="0" parTransId="{518008D2-C81B-4A30-88B7-498142B2C0C0}" sibTransId="{06E2EA00-A33F-45DD-A205-D2BF1420C018}"/>
    <dgm:cxn modelId="{2D0C017E-7BFD-455D-AC1C-9260B54D7B43}" type="presOf" srcId="{86CC207E-6DD3-4B7E-B99B-8A4D959EA5A6}" destId="{99FD01B0-4D4E-4EC9-A50B-DF6F1D6E114D}" srcOrd="0" destOrd="0" presId="urn:microsoft.com/office/officeart/2005/8/layout/hierarchy1"/>
    <dgm:cxn modelId="{EF86D4B7-B97F-4070-9C0B-9232C42B34D8}" srcId="{86CC207E-6DD3-4B7E-B99B-8A4D959EA5A6}" destId="{52189CA4-DDE0-4FE3-A613-38529671EDBF}" srcOrd="2" destOrd="0" parTransId="{F9465339-FC01-4042-96C3-043CEA05928A}" sibTransId="{539E969A-CED0-4B64-AB32-04378FFCB199}"/>
    <dgm:cxn modelId="{B8793EBA-2351-4563-9872-325B458E93F6}" srcId="{86CC207E-6DD3-4B7E-B99B-8A4D959EA5A6}" destId="{493F57AA-FD5D-4C76-B30B-4F37FF6E80EF}" srcOrd="0" destOrd="0" parTransId="{2DFCE6A2-2B57-465F-B87A-26C906FC545B}" sibTransId="{DBF8A21A-809A-4930-8CB8-3B3C69A28EE8}"/>
    <dgm:cxn modelId="{921B87DB-34AA-4B23-8433-B233739EDFE3}" type="presOf" srcId="{493F57AA-FD5D-4C76-B30B-4F37FF6E80EF}" destId="{F3C9A24E-5631-48F9-99C1-6840613B9F2E}" srcOrd="0" destOrd="0" presId="urn:microsoft.com/office/officeart/2005/8/layout/hierarchy1"/>
    <dgm:cxn modelId="{40770DED-AAFC-4B57-AB8E-BDAE123028A1}" type="presOf" srcId="{52189CA4-DDE0-4FE3-A613-38529671EDBF}" destId="{9E6F1012-9BF5-42DC-9DAA-2D584BC0B89D}" srcOrd="0" destOrd="0" presId="urn:microsoft.com/office/officeart/2005/8/layout/hierarchy1"/>
    <dgm:cxn modelId="{0E30E2C0-7796-4903-BBB3-F340B32A591F}" type="presParOf" srcId="{99FD01B0-4D4E-4EC9-A50B-DF6F1D6E114D}" destId="{5A07753F-8E68-47E5-9700-ED8BF6232247}" srcOrd="0" destOrd="0" presId="urn:microsoft.com/office/officeart/2005/8/layout/hierarchy1"/>
    <dgm:cxn modelId="{D1EAE357-1CF5-4913-8A53-7E49294E5D0C}" type="presParOf" srcId="{5A07753F-8E68-47E5-9700-ED8BF6232247}" destId="{BD324A58-14DF-4078-9544-4DF3C0BDE62E}" srcOrd="0" destOrd="0" presId="urn:microsoft.com/office/officeart/2005/8/layout/hierarchy1"/>
    <dgm:cxn modelId="{37C50F5A-0B15-49C3-A231-D77E2C8EA8BA}" type="presParOf" srcId="{BD324A58-14DF-4078-9544-4DF3C0BDE62E}" destId="{D5689DE8-2AFB-469A-8D51-D0BA5EB94E56}" srcOrd="0" destOrd="0" presId="urn:microsoft.com/office/officeart/2005/8/layout/hierarchy1"/>
    <dgm:cxn modelId="{99570331-F19F-490E-BECB-F5BCCF1A9AED}" type="presParOf" srcId="{BD324A58-14DF-4078-9544-4DF3C0BDE62E}" destId="{F3C9A24E-5631-48F9-99C1-6840613B9F2E}" srcOrd="1" destOrd="0" presId="urn:microsoft.com/office/officeart/2005/8/layout/hierarchy1"/>
    <dgm:cxn modelId="{A475E8D9-99B8-4F53-A084-0C78DA55C176}" type="presParOf" srcId="{5A07753F-8E68-47E5-9700-ED8BF6232247}" destId="{96956950-1A7C-4997-9FB8-A5CA4AFD49B8}" srcOrd="1" destOrd="0" presId="urn:microsoft.com/office/officeart/2005/8/layout/hierarchy1"/>
    <dgm:cxn modelId="{B243BD24-A211-44E6-B206-F0C9876A663C}" type="presParOf" srcId="{99FD01B0-4D4E-4EC9-A50B-DF6F1D6E114D}" destId="{774A647D-CFB2-46CA-81DF-C8D9AD6016AB}" srcOrd="1" destOrd="0" presId="urn:microsoft.com/office/officeart/2005/8/layout/hierarchy1"/>
    <dgm:cxn modelId="{3B0FA5EB-DF59-45B9-84E4-A696E0A1EA5C}" type="presParOf" srcId="{774A647D-CFB2-46CA-81DF-C8D9AD6016AB}" destId="{DC2A3E1C-B137-4226-A35B-EBD6835B8207}" srcOrd="0" destOrd="0" presId="urn:microsoft.com/office/officeart/2005/8/layout/hierarchy1"/>
    <dgm:cxn modelId="{1DC18CD3-EF67-4631-9A4F-9B26301AC583}" type="presParOf" srcId="{DC2A3E1C-B137-4226-A35B-EBD6835B8207}" destId="{E5D8E459-C08F-4309-9419-C1D520B613C1}" srcOrd="0" destOrd="0" presId="urn:microsoft.com/office/officeart/2005/8/layout/hierarchy1"/>
    <dgm:cxn modelId="{FE700D7E-5296-4C57-B291-EDBF77977FF8}" type="presParOf" srcId="{DC2A3E1C-B137-4226-A35B-EBD6835B8207}" destId="{02589B73-FD6C-4827-A67E-B848318E95D8}" srcOrd="1" destOrd="0" presId="urn:microsoft.com/office/officeart/2005/8/layout/hierarchy1"/>
    <dgm:cxn modelId="{4EA8CB8D-DA70-4465-8D7E-F7638118069E}" type="presParOf" srcId="{774A647D-CFB2-46CA-81DF-C8D9AD6016AB}" destId="{78165EDA-BCC3-4223-A8CA-303ACF2E46FB}" srcOrd="1" destOrd="0" presId="urn:microsoft.com/office/officeart/2005/8/layout/hierarchy1"/>
    <dgm:cxn modelId="{919B899D-ABCF-4C27-BA39-377DA0223A1E}" type="presParOf" srcId="{99FD01B0-4D4E-4EC9-A50B-DF6F1D6E114D}" destId="{592767A4-9E5D-405E-81B6-3929010F983B}" srcOrd="2" destOrd="0" presId="urn:microsoft.com/office/officeart/2005/8/layout/hierarchy1"/>
    <dgm:cxn modelId="{D8965C9A-D32F-47DB-8DF8-38D371A360C6}" type="presParOf" srcId="{592767A4-9E5D-405E-81B6-3929010F983B}" destId="{4549E73C-8FA4-4087-A9A2-600D3777ED67}" srcOrd="0" destOrd="0" presId="urn:microsoft.com/office/officeart/2005/8/layout/hierarchy1"/>
    <dgm:cxn modelId="{701C4D44-0852-441F-BB0F-BDB9B3202FD3}" type="presParOf" srcId="{4549E73C-8FA4-4087-A9A2-600D3777ED67}" destId="{6A99820C-F7D3-4DF4-A50A-A330FB92C47B}" srcOrd="0" destOrd="0" presId="urn:microsoft.com/office/officeart/2005/8/layout/hierarchy1"/>
    <dgm:cxn modelId="{2B1D2AD8-86DA-40FF-8848-ABC16439E882}" type="presParOf" srcId="{4549E73C-8FA4-4087-A9A2-600D3777ED67}" destId="{9E6F1012-9BF5-42DC-9DAA-2D584BC0B89D}" srcOrd="1" destOrd="0" presId="urn:microsoft.com/office/officeart/2005/8/layout/hierarchy1"/>
    <dgm:cxn modelId="{6DF56D58-21A6-4403-A6D6-328796F64352}" type="presParOf" srcId="{592767A4-9E5D-405E-81B6-3929010F983B}" destId="{509FF0D4-213B-4E18-B6AA-D8F79B6798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329A9C-9751-4757-9092-8BE518C9351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B5579E-1AE3-4B11-A89A-EE390958E3E5}">
      <dgm:prSet/>
      <dgm:spPr/>
      <dgm:t>
        <a:bodyPr/>
        <a:lstStyle/>
        <a:p>
          <a:r>
            <a:rPr lang="en-US"/>
            <a:t>Structured</a:t>
          </a:r>
        </a:p>
      </dgm:t>
    </dgm:pt>
    <dgm:pt modelId="{6E03E69F-4F75-403A-BEF3-7F4E7F161DAC}" type="parTrans" cxnId="{C153F811-61B6-4FED-9575-7989B0A4E82B}">
      <dgm:prSet/>
      <dgm:spPr/>
      <dgm:t>
        <a:bodyPr/>
        <a:lstStyle/>
        <a:p>
          <a:endParaRPr lang="en-US"/>
        </a:p>
      </dgm:t>
    </dgm:pt>
    <dgm:pt modelId="{2A3C8C93-5C31-4C99-BFBA-2C4DC32D5CF1}" type="sibTrans" cxnId="{C153F811-61B6-4FED-9575-7989B0A4E82B}">
      <dgm:prSet/>
      <dgm:spPr/>
      <dgm:t>
        <a:bodyPr/>
        <a:lstStyle/>
        <a:p>
          <a:endParaRPr lang="en-US"/>
        </a:p>
      </dgm:t>
    </dgm:pt>
    <dgm:pt modelId="{74EE7321-F161-45ED-8549-73BED12F7C02}">
      <dgm:prSet/>
      <dgm:spPr/>
      <dgm:t>
        <a:bodyPr/>
        <a:lstStyle/>
        <a:p>
          <a:r>
            <a:rPr lang="en-US"/>
            <a:t>Best effort</a:t>
          </a:r>
        </a:p>
      </dgm:t>
    </dgm:pt>
    <dgm:pt modelId="{20499471-A3C3-4DC4-9440-95306A4E2815}" type="parTrans" cxnId="{A2C1AC65-A803-4974-846C-55CFE745C123}">
      <dgm:prSet/>
      <dgm:spPr/>
      <dgm:t>
        <a:bodyPr/>
        <a:lstStyle/>
        <a:p>
          <a:endParaRPr lang="en-US"/>
        </a:p>
      </dgm:t>
    </dgm:pt>
    <dgm:pt modelId="{67C3F6B4-952C-4E1F-B931-25A441D23482}" type="sibTrans" cxnId="{A2C1AC65-A803-4974-846C-55CFE745C123}">
      <dgm:prSet/>
      <dgm:spPr/>
      <dgm:t>
        <a:bodyPr/>
        <a:lstStyle/>
        <a:p>
          <a:endParaRPr lang="en-US"/>
        </a:p>
      </dgm:t>
    </dgm:pt>
    <dgm:pt modelId="{CAAFB5C0-E353-444F-AE2A-D760EDA5951D}">
      <dgm:prSet/>
      <dgm:spPr/>
      <dgm:t>
        <a:bodyPr/>
        <a:lstStyle/>
        <a:p>
          <a:r>
            <a:rPr lang="en-US"/>
            <a:t>No strategy</a:t>
          </a:r>
        </a:p>
      </dgm:t>
    </dgm:pt>
    <dgm:pt modelId="{313B3915-3008-41BF-B5B8-7A5BF150B321}" type="parTrans" cxnId="{FB40A817-2EA8-4D7B-B14A-D75E9BAB1CFA}">
      <dgm:prSet/>
      <dgm:spPr/>
      <dgm:t>
        <a:bodyPr/>
        <a:lstStyle/>
        <a:p>
          <a:endParaRPr lang="en-US"/>
        </a:p>
      </dgm:t>
    </dgm:pt>
    <dgm:pt modelId="{131D345F-7242-4D0C-92E4-30D6274B0440}" type="sibTrans" cxnId="{FB40A817-2EA8-4D7B-B14A-D75E9BAB1CFA}">
      <dgm:prSet/>
      <dgm:spPr/>
      <dgm:t>
        <a:bodyPr/>
        <a:lstStyle/>
        <a:p>
          <a:endParaRPr lang="en-US"/>
        </a:p>
      </dgm:t>
    </dgm:pt>
    <dgm:pt modelId="{7E237075-08DA-4667-BFC1-00FFD97F0AF1}" type="pres">
      <dgm:prSet presAssocID="{5C329A9C-9751-4757-9092-8BE518C93519}" presName="linear" presStyleCnt="0">
        <dgm:presLayoutVars>
          <dgm:dir/>
          <dgm:animLvl val="lvl"/>
          <dgm:resizeHandles val="exact"/>
        </dgm:presLayoutVars>
      </dgm:prSet>
      <dgm:spPr/>
    </dgm:pt>
    <dgm:pt modelId="{68BCC20E-F5ED-40DF-8D7F-8A849D93CFD9}" type="pres">
      <dgm:prSet presAssocID="{ACB5579E-1AE3-4B11-A89A-EE390958E3E5}" presName="parentLin" presStyleCnt="0"/>
      <dgm:spPr/>
    </dgm:pt>
    <dgm:pt modelId="{4F9AB051-8FD1-49D1-915E-D8A8BA04BEBE}" type="pres">
      <dgm:prSet presAssocID="{ACB5579E-1AE3-4B11-A89A-EE390958E3E5}" presName="parentLeftMargin" presStyleLbl="node1" presStyleIdx="0" presStyleCnt="3"/>
      <dgm:spPr/>
    </dgm:pt>
    <dgm:pt modelId="{500B90FD-96DE-40DC-8FBF-04195853D2B3}" type="pres">
      <dgm:prSet presAssocID="{ACB5579E-1AE3-4B11-A89A-EE390958E3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53597E-A4B8-47A4-B02E-B60605B3A8D7}" type="pres">
      <dgm:prSet presAssocID="{ACB5579E-1AE3-4B11-A89A-EE390958E3E5}" presName="negativeSpace" presStyleCnt="0"/>
      <dgm:spPr/>
    </dgm:pt>
    <dgm:pt modelId="{34B82A59-A7C3-48D7-B680-78BE15357D26}" type="pres">
      <dgm:prSet presAssocID="{ACB5579E-1AE3-4B11-A89A-EE390958E3E5}" presName="childText" presStyleLbl="conFgAcc1" presStyleIdx="0" presStyleCnt="3">
        <dgm:presLayoutVars>
          <dgm:bulletEnabled val="1"/>
        </dgm:presLayoutVars>
      </dgm:prSet>
      <dgm:spPr/>
    </dgm:pt>
    <dgm:pt modelId="{043BEB93-F29D-4387-90C3-9CE883BD88E4}" type="pres">
      <dgm:prSet presAssocID="{2A3C8C93-5C31-4C99-BFBA-2C4DC32D5CF1}" presName="spaceBetweenRectangles" presStyleCnt="0"/>
      <dgm:spPr/>
    </dgm:pt>
    <dgm:pt modelId="{2F4FCF74-8C4B-4CA7-8F41-013B4A4A70E5}" type="pres">
      <dgm:prSet presAssocID="{74EE7321-F161-45ED-8549-73BED12F7C02}" presName="parentLin" presStyleCnt="0"/>
      <dgm:spPr/>
    </dgm:pt>
    <dgm:pt modelId="{4AD2401A-CE92-42EF-8BB8-10680E01894B}" type="pres">
      <dgm:prSet presAssocID="{74EE7321-F161-45ED-8549-73BED12F7C02}" presName="parentLeftMargin" presStyleLbl="node1" presStyleIdx="0" presStyleCnt="3"/>
      <dgm:spPr/>
    </dgm:pt>
    <dgm:pt modelId="{5AC4A407-5EA1-4341-A452-B9613A2322A8}" type="pres">
      <dgm:prSet presAssocID="{74EE7321-F161-45ED-8549-73BED12F7C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FFA8FE-E2B5-476A-98A9-7601D6C1D82F}" type="pres">
      <dgm:prSet presAssocID="{74EE7321-F161-45ED-8549-73BED12F7C02}" presName="negativeSpace" presStyleCnt="0"/>
      <dgm:spPr/>
    </dgm:pt>
    <dgm:pt modelId="{062C6FB2-BC88-4E01-A18A-96D7DE5BF76A}" type="pres">
      <dgm:prSet presAssocID="{74EE7321-F161-45ED-8549-73BED12F7C02}" presName="childText" presStyleLbl="conFgAcc1" presStyleIdx="1" presStyleCnt="3">
        <dgm:presLayoutVars>
          <dgm:bulletEnabled val="1"/>
        </dgm:presLayoutVars>
      </dgm:prSet>
      <dgm:spPr/>
    </dgm:pt>
    <dgm:pt modelId="{40F26D48-1B1D-4D26-A2FD-5B09139387AD}" type="pres">
      <dgm:prSet presAssocID="{67C3F6B4-952C-4E1F-B931-25A441D23482}" presName="spaceBetweenRectangles" presStyleCnt="0"/>
      <dgm:spPr/>
    </dgm:pt>
    <dgm:pt modelId="{7E201A02-9FB7-4B6A-814D-6401DE4785C1}" type="pres">
      <dgm:prSet presAssocID="{CAAFB5C0-E353-444F-AE2A-D760EDA5951D}" presName="parentLin" presStyleCnt="0"/>
      <dgm:spPr/>
    </dgm:pt>
    <dgm:pt modelId="{F786A527-C62A-4F79-B0AB-87E272D3D220}" type="pres">
      <dgm:prSet presAssocID="{CAAFB5C0-E353-444F-AE2A-D760EDA5951D}" presName="parentLeftMargin" presStyleLbl="node1" presStyleIdx="1" presStyleCnt="3"/>
      <dgm:spPr/>
    </dgm:pt>
    <dgm:pt modelId="{B34C928A-2BB6-4EB4-9EAB-61812FB5019E}" type="pres">
      <dgm:prSet presAssocID="{CAAFB5C0-E353-444F-AE2A-D760EDA5951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9B9F797-FCBE-4911-98AC-7FFEF7E87B30}" type="pres">
      <dgm:prSet presAssocID="{CAAFB5C0-E353-444F-AE2A-D760EDA5951D}" presName="negativeSpace" presStyleCnt="0"/>
      <dgm:spPr/>
    </dgm:pt>
    <dgm:pt modelId="{1512FF6A-2560-4B35-8387-00BA390310C3}" type="pres">
      <dgm:prSet presAssocID="{CAAFB5C0-E353-444F-AE2A-D760EDA5951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153F811-61B6-4FED-9575-7989B0A4E82B}" srcId="{5C329A9C-9751-4757-9092-8BE518C93519}" destId="{ACB5579E-1AE3-4B11-A89A-EE390958E3E5}" srcOrd="0" destOrd="0" parTransId="{6E03E69F-4F75-403A-BEF3-7F4E7F161DAC}" sibTransId="{2A3C8C93-5C31-4C99-BFBA-2C4DC32D5CF1}"/>
    <dgm:cxn modelId="{E2FB1213-526B-4B37-A8BC-DC570A6AE6B7}" type="presOf" srcId="{ACB5579E-1AE3-4B11-A89A-EE390958E3E5}" destId="{4F9AB051-8FD1-49D1-915E-D8A8BA04BEBE}" srcOrd="0" destOrd="0" presId="urn:microsoft.com/office/officeart/2005/8/layout/list1"/>
    <dgm:cxn modelId="{FB40A817-2EA8-4D7B-B14A-D75E9BAB1CFA}" srcId="{5C329A9C-9751-4757-9092-8BE518C93519}" destId="{CAAFB5C0-E353-444F-AE2A-D760EDA5951D}" srcOrd="2" destOrd="0" parTransId="{313B3915-3008-41BF-B5B8-7A5BF150B321}" sibTransId="{131D345F-7242-4D0C-92E4-30D6274B0440}"/>
    <dgm:cxn modelId="{F80EEA24-F687-4B14-99BF-600FDAF4A559}" type="presOf" srcId="{74EE7321-F161-45ED-8549-73BED12F7C02}" destId="{4AD2401A-CE92-42EF-8BB8-10680E01894B}" srcOrd="0" destOrd="0" presId="urn:microsoft.com/office/officeart/2005/8/layout/list1"/>
    <dgm:cxn modelId="{A2C1AC65-A803-4974-846C-55CFE745C123}" srcId="{5C329A9C-9751-4757-9092-8BE518C93519}" destId="{74EE7321-F161-45ED-8549-73BED12F7C02}" srcOrd="1" destOrd="0" parTransId="{20499471-A3C3-4DC4-9440-95306A4E2815}" sibTransId="{67C3F6B4-952C-4E1F-B931-25A441D23482}"/>
    <dgm:cxn modelId="{35BE466A-D6EA-41E2-810B-180ED03DFE82}" type="presOf" srcId="{ACB5579E-1AE3-4B11-A89A-EE390958E3E5}" destId="{500B90FD-96DE-40DC-8FBF-04195853D2B3}" srcOrd="1" destOrd="0" presId="urn:microsoft.com/office/officeart/2005/8/layout/list1"/>
    <dgm:cxn modelId="{F5801250-7F61-4111-BCED-F4A4C7203F73}" type="presOf" srcId="{74EE7321-F161-45ED-8549-73BED12F7C02}" destId="{5AC4A407-5EA1-4341-A452-B9613A2322A8}" srcOrd="1" destOrd="0" presId="urn:microsoft.com/office/officeart/2005/8/layout/list1"/>
    <dgm:cxn modelId="{5BE46C9F-309B-4AFC-88B2-FEB78321AD55}" type="presOf" srcId="{CAAFB5C0-E353-444F-AE2A-D760EDA5951D}" destId="{B34C928A-2BB6-4EB4-9EAB-61812FB5019E}" srcOrd="1" destOrd="0" presId="urn:microsoft.com/office/officeart/2005/8/layout/list1"/>
    <dgm:cxn modelId="{2FC6CDA3-E019-44C4-BD38-AF99D5BB5A95}" type="presOf" srcId="{5C329A9C-9751-4757-9092-8BE518C93519}" destId="{7E237075-08DA-4667-BFC1-00FFD97F0AF1}" srcOrd="0" destOrd="0" presId="urn:microsoft.com/office/officeart/2005/8/layout/list1"/>
    <dgm:cxn modelId="{9BAB47F6-ADA7-428F-AE77-08AD17E79299}" type="presOf" srcId="{CAAFB5C0-E353-444F-AE2A-D760EDA5951D}" destId="{F786A527-C62A-4F79-B0AB-87E272D3D220}" srcOrd="0" destOrd="0" presId="urn:microsoft.com/office/officeart/2005/8/layout/list1"/>
    <dgm:cxn modelId="{A241635C-2C96-4782-A4CB-73A1ECEAC584}" type="presParOf" srcId="{7E237075-08DA-4667-BFC1-00FFD97F0AF1}" destId="{68BCC20E-F5ED-40DF-8D7F-8A849D93CFD9}" srcOrd="0" destOrd="0" presId="urn:microsoft.com/office/officeart/2005/8/layout/list1"/>
    <dgm:cxn modelId="{173FDC48-59B0-4C74-9DDD-FFFBC5DE3B09}" type="presParOf" srcId="{68BCC20E-F5ED-40DF-8D7F-8A849D93CFD9}" destId="{4F9AB051-8FD1-49D1-915E-D8A8BA04BEBE}" srcOrd="0" destOrd="0" presId="urn:microsoft.com/office/officeart/2005/8/layout/list1"/>
    <dgm:cxn modelId="{8D2270AB-3B5D-41DF-ACED-F7F2000C8779}" type="presParOf" srcId="{68BCC20E-F5ED-40DF-8D7F-8A849D93CFD9}" destId="{500B90FD-96DE-40DC-8FBF-04195853D2B3}" srcOrd="1" destOrd="0" presId="urn:microsoft.com/office/officeart/2005/8/layout/list1"/>
    <dgm:cxn modelId="{CA96E593-2783-438F-9143-C69723E5E42D}" type="presParOf" srcId="{7E237075-08DA-4667-BFC1-00FFD97F0AF1}" destId="{D253597E-A4B8-47A4-B02E-B60605B3A8D7}" srcOrd="1" destOrd="0" presId="urn:microsoft.com/office/officeart/2005/8/layout/list1"/>
    <dgm:cxn modelId="{273A7463-149B-455A-958D-DE299A42AA8C}" type="presParOf" srcId="{7E237075-08DA-4667-BFC1-00FFD97F0AF1}" destId="{34B82A59-A7C3-48D7-B680-78BE15357D26}" srcOrd="2" destOrd="0" presId="urn:microsoft.com/office/officeart/2005/8/layout/list1"/>
    <dgm:cxn modelId="{37920F16-7185-4363-A406-6A59F15695F5}" type="presParOf" srcId="{7E237075-08DA-4667-BFC1-00FFD97F0AF1}" destId="{043BEB93-F29D-4387-90C3-9CE883BD88E4}" srcOrd="3" destOrd="0" presId="urn:microsoft.com/office/officeart/2005/8/layout/list1"/>
    <dgm:cxn modelId="{7044C4F7-30FB-44A9-9258-4880180CB03D}" type="presParOf" srcId="{7E237075-08DA-4667-BFC1-00FFD97F0AF1}" destId="{2F4FCF74-8C4B-4CA7-8F41-013B4A4A70E5}" srcOrd="4" destOrd="0" presId="urn:microsoft.com/office/officeart/2005/8/layout/list1"/>
    <dgm:cxn modelId="{7C4BD0F2-69B6-4214-A6CD-AD85AC239D88}" type="presParOf" srcId="{2F4FCF74-8C4B-4CA7-8F41-013B4A4A70E5}" destId="{4AD2401A-CE92-42EF-8BB8-10680E01894B}" srcOrd="0" destOrd="0" presId="urn:microsoft.com/office/officeart/2005/8/layout/list1"/>
    <dgm:cxn modelId="{9FEFD687-E539-4D4A-8C50-DD31277CCD92}" type="presParOf" srcId="{2F4FCF74-8C4B-4CA7-8F41-013B4A4A70E5}" destId="{5AC4A407-5EA1-4341-A452-B9613A2322A8}" srcOrd="1" destOrd="0" presId="urn:microsoft.com/office/officeart/2005/8/layout/list1"/>
    <dgm:cxn modelId="{08B8EFF1-FF33-4CCB-99BF-808A935C80A2}" type="presParOf" srcId="{7E237075-08DA-4667-BFC1-00FFD97F0AF1}" destId="{D4FFA8FE-E2B5-476A-98A9-7601D6C1D82F}" srcOrd="5" destOrd="0" presId="urn:microsoft.com/office/officeart/2005/8/layout/list1"/>
    <dgm:cxn modelId="{F3A09A61-9C8D-4E3D-B765-BD27A66D4D92}" type="presParOf" srcId="{7E237075-08DA-4667-BFC1-00FFD97F0AF1}" destId="{062C6FB2-BC88-4E01-A18A-96D7DE5BF76A}" srcOrd="6" destOrd="0" presId="urn:microsoft.com/office/officeart/2005/8/layout/list1"/>
    <dgm:cxn modelId="{60F8E223-5DB4-4B19-B607-01BD379C17B0}" type="presParOf" srcId="{7E237075-08DA-4667-BFC1-00FFD97F0AF1}" destId="{40F26D48-1B1D-4D26-A2FD-5B09139387AD}" srcOrd="7" destOrd="0" presId="urn:microsoft.com/office/officeart/2005/8/layout/list1"/>
    <dgm:cxn modelId="{CB99EF21-0BC8-4497-B1E2-C8A2A7A751B8}" type="presParOf" srcId="{7E237075-08DA-4667-BFC1-00FFD97F0AF1}" destId="{7E201A02-9FB7-4B6A-814D-6401DE4785C1}" srcOrd="8" destOrd="0" presId="urn:microsoft.com/office/officeart/2005/8/layout/list1"/>
    <dgm:cxn modelId="{74A521DB-4846-4485-8FFC-D6AAD06B4475}" type="presParOf" srcId="{7E201A02-9FB7-4B6A-814D-6401DE4785C1}" destId="{F786A527-C62A-4F79-B0AB-87E272D3D220}" srcOrd="0" destOrd="0" presId="urn:microsoft.com/office/officeart/2005/8/layout/list1"/>
    <dgm:cxn modelId="{662AAC6C-F711-40B6-94B5-900A8C00AF8A}" type="presParOf" srcId="{7E201A02-9FB7-4B6A-814D-6401DE4785C1}" destId="{B34C928A-2BB6-4EB4-9EAB-61812FB5019E}" srcOrd="1" destOrd="0" presId="urn:microsoft.com/office/officeart/2005/8/layout/list1"/>
    <dgm:cxn modelId="{0ECCC0A9-2220-4122-9E54-209AE5E2FA45}" type="presParOf" srcId="{7E237075-08DA-4667-BFC1-00FFD97F0AF1}" destId="{79B9F797-FCBE-4911-98AC-7FFEF7E87B30}" srcOrd="9" destOrd="0" presId="urn:microsoft.com/office/officeart/2005/8/layout/list1"/>
    <dgm:cxn modelId="{5B2B0DF3-5A22-4BA5-B744-10F923147C75}" type="presParOf" srcId="{7E237075-08DA-4667-BFC1-00FFD97F0AF1}" destId="{1512FF6A-2560-4B35-8387-00BA390310C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2ED4AC-E0A1-4E19-96F6-C6CA90EB11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AB42D3-FCA1-4F19-97F2-0EF9AEC7BEA5}">
      <dgm:prSet/>
      <dgm:spPr/>
      <dgm:t>
        <a:bodyPr/>
        <a:lstStyle/>
        <a:p>
          <a:r>
            <a:rPr lang="it-IT"/>
            <a:t>Modelli degli attaccanti inesistenti</a:t>
          </a:r>
          <a:endParaRPr lang="en-US"/>
        </a:p>
      </dgm:t>
    </dgm:pt>
    <dgm:pt modelId="{6EC56FC1-9A2F-46F0-8C2B-A4A60358C693}" type="parTrans" cxnId="{A53A40B9-AADD-4C4E-B2E1-52209775A97D}">
      <dgm:prSet/>
      <dgm:spPr/>
      <dgm:t>
        <a:bodyPr/>
        <a:lstStyle/>
        <a:p>
          <a:endParaRPr lang="en-US"/>
        </a:p>
      </dgm:t>
    </dgm:pt>
    <dgm:pt modelId="{86893F11-61C4-49A5-8920-15878B9FC1ED}" type="sibTrans" cxnId="{A53A40B9-AADD-4C4E-B2E1-52209775A97D}">
      <dgm:prSet/>
      <dgm:spPr/>
      <dgm:t>
        <a:bodyPr/>
        <a:lstStyle/>
        <a:p>
          <a:endParaRPr lang="en-US"/>
        </a:p>
      </dgm:t>
    </dgm:pt>
    <dgm:pt modelId="{AD52BAA3-8A80-4CDB-A28D-34206FCC9C76}">
      <dgm:prSet/>
      <dgm:spPr/>
      <dgm:t>
        <a:bodyPr/>
        <a:lstStyle/>
        <a:p>
          <a:r>
            <a:rPr lang="it-IT"/>
            <a:t>Difficoltà nel dare priorità ai rischi</a:t>
          </a:r>
          <a:endParaRPr lang="en-US"/>
        </a:p>
      </dgm:t>
    </dgm:pt>
    <dgm:pt modelId="{7D686052-A4AB-4CE4-A4F7-567596FE515C}" type="parTrans" cxnId="{CFC6465D-3FF7-464A-992D-36223EFD7C71}">
      <dgm:prSet/>
      <dgm:spPr/>
      <dgm:t>
        <a:bodyPr/>
        <a:lstStyle/>
        <a:p>
          <a:endParaRPr lang="en-US"/>
        </a:p>
      </dgm:t>
    </dgm:pt>
    <dgm:pt modelId="{C3A884A4-EB04-44DE-AA04-E0F8B49A9F5B}" type="sibTrans" cxnId="{CFC6465D-3FF7-464A-992D-36223EFD7C71}">
      <dgm:prSet/>
      <dgm:spPr/>
      <dgm:t>
        <a:bodyPr/>
        <a:lstStyle/>
        <a:p>
          <a:endParaRPr lang="en-US"/>
        </a:p>
      </dgm:t>
    </dgm:pt>
    <dgm:pt modelId="{468D52EB-FD10-4930-B29D-E2967C355D94}">
      <dgm:prSet/>
      <dgm:spPr/>
      <dgm:t>
        <a:bodyPr/>
        <a:lstStyle/>
        <a:p>
          <a:r>
            <a:rPr lang="it-IT"/>
            <a:t>Fatica nell'identificare I meccanismi di difesa </a:t>
          </a:r>
          <a:endParaRPr lang="en-US"/>
        </a:p>
      </dgm:t>
    </dgm:pt>
    <dgm:pt modelId="{55EAEC5D-DAFA-4938-8216-5AF50DF75CBC}" type="parTrans" cxnId="{FDAABE5A-5D1A-4F0E-AEFF-B138D24C6A42}">
      <dgm:prSet/>
      <dgm:spPr/>
      <dgm:t>
        <a:bodyPr/>
        <a:lstStyle/>
        <a:p>
          <a:endParaRPr lang="en-US"/>
        </a:p>
      </dgm:t>
    </dgm:pt>
    <dgm:pt modelId="{4D5DDFAD-1D35-4892-AB4B-74B191F42D85}" type="sibTrans" cxnId="{FDAABE5A-5D1A-4F0E-AEFF-B138D24C6A42}">
      <dgm:prSet/>
      <dgm:spPr/>
      <dgm:t>
        <a:bodyPr/>
        <a:lstStyle/>
        <a:p>
          <a:endParaRPr lang="en-US"/>
        </a:p>
      </dgm:t>
    </dgm:pt>
    <dgm:pt modelId="{639AB3C3-F1CE-4878-B3AA-A48DFACCDD32}">
      <dgm:prSet/>
      <dgm:spPr/>
      <dgm:t>
        <a:bodyPr/>
        <a:lstStyle/>
        <a:p>
          <a:r>
            <a:rPr lang="it-IT"/>
            <a:t>Manutenzione</a:t>
          </a:r>
          <a:endParaRPr lang="en-US"/>
        </a:p>
      </dgm:t>
    </dgm:pt>
    <dgm:pt modelId="{A7B4F5ED-6F7D-42D5-BFE4-B1B61C0E176D}" type="parTrans" cxnId="{310D2249-13AE-410F-9237-185B40666996}">
      <dgm:prSet/>
      <dgm:spPr/>
      <dgm:t>
        <a:bodyPr/>
        <a:lstStyle/>
        <a:p>
          <a:endParaRPr lang="en-US"/>
        </a:p>
      </dgm:t>
    </dgm:pt>
    <dgm:pt modelId="{58D760AC-9D78-406C-9B4D-F555FF65EDB8}" type="sibTrans" cxnId="{310D2249-13AE-410F-9237-185B40666996}">
      <dgm:prSet/>
      <dgm:spPr/>
      <dgm:t>
        <a:bodyPr/>
        <a:lstStyle/>
        <a:p>
          <a:endParaRPr lang="en-US"/>
        </a:p>
      </dgm:t>
    </dgm:pt>
    <dgm:pt modelId="{CDC2B9FA-AC48-4693-9A81-334049F98436}" type="pres">
      <dgm:prSet presAssocID="{012ED4AC-E0A1-4E19-96F6-C6CA90EB113F}" presName="linear" presStyleCnt="0">
        <dgm:presLayoutVars>
          <dgm:animLvl val="lvl"/>
          <dgm:resizeHandles val="exact"/>
        </dgm:presLayoutVars>
      </dgm:prSet>
      <dgm:spPr/>
    </dgm:pt>
    <dgm:pt modelId="{6EDE6264-2AF7-429E-B9A7-D3692546E4E6}" type="pres">
      <dgm:prSet presAssocID="{62AB42D3-FCA1-4F19-97F2-0EF9AEC7BEA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5EFD818-537C-4293-BBBF-948CF48DDE91}" type="pres">
      <dgm:prSet presAssocID="{86893F11-61C4-49A5-8920-15878B9FC1ED}" presName="spacer" presStyleCnt="0"/>
      <dgm:spPr/>
    </dgm:pt>
    <dgm:pt modelId="{29E03A4A-F947-4F34-951E-2DA32CAE89A5}" type="pres">
      <dgm:prSet presAssocID="{AD52BAA3-8A80-4CDB-A28D-34206FCC9C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3B4E255-0EFC-45CF-B85E-A9DE0FCA367C}" type="pres">
      <dgm:prSet presAssocID="{C3A884A4-EB04-44DE-AA04-E0F8B49A9F5B}" presName="spacer" presStyleCnt="0"/>
      <dgm:spPr/>
    </dgm:pt>
    <dgm:pt modelId="{FF3C5CAB-54D3-40DF-9E2D-B2BF1F9B900D}" type="pres">
      <dgm:prSet presAssocID="{468D52EB-FD10-4930-B29D-E2967C355D9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850423C-4DB9-4F1F-B8DC-CD5EE3BAC37F}" type="pres">
      <dgm:prSet presAssocID="{4D5DDFAD-1D35-4892-AB4B-74B191F42D85}" presName="spacer" presStyleCnt="0"/>
      <dgm:spPr/>
    </dgm:pt>
    <dgm:pt modelId="{1101FAC3-98C8-4FCB-BF13-772340AB8F1A}" type="pres">
      <dgm:prSet presAssocID="{639AB3C3-F1CE-4878-B3AA-A48DFACCDD3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1A5D132-635F-4426-8846-A3F879B0E000}" type="presOf" srcId="{639AB3C3-F1CE-4878-B3AA-A48DFACCDD32}" destId="{1101FAC3-98C8-4FCB-BF13-772340AB8F1A}" srcOrd="0" destOrd="0" presId="urn:microsoft.com/office/officeart/2005/8/layout/vList2"/>
    <dgm:cxn modelId="{CFC6465D-3FF7-464A-992D-36223EFD7C71}" srcId="{012ED4AC-E0A1-4E19-96F6-C6CA90EB113F}" destId="{AD52BAA3-8A80-4CDB-A28D-34206FCC9C76}" srcOrd="1" destOrd="0" parTransId="{7D686052-A4AB-4CE4-A4F7-567596FE515C}" sibTransId="{C3A884A4-EB04-44DE-AA04-E0F8B49A9F5B}"/>
    <dgm:cxn modelId="{310D2249-13AE-410F-9237-185B40666996}" srcId="{012ED4AC-E0A1-4E19-96F6-C6CA90EB113F}" destId="{639AB3C3-F1CE-4878-B3AA-A48DFACCDD32}" srcOrd="3" destOrd="0" parTransId="{A7B4F5ED-6F7D-42D5-BFE4-B1B61C0E176D}" sibTransId="{58D760AC-9D78-406C-9B4D-F555FF65EDB8}"/>
    <dgm:cxn modelId="{FDAABE5A-5D1A-4F0E-AEFF-B138D24C6A42}" srcId="{012ED4AC-E0A1-4E19-96F6-C6CA90EB113F}" destId="{468D52EB-FD10-4930-B29D-E2967C355D94}" srcOrd="2" destOrd="0" parTransId="{55EAEC5D-DAFA-4938-8216-5AF50DF75CBC}" sibTransId="{4D5DDFAD-1D35-4892-AB4B-74B191F42D85}"/>
    <dgm:cxn modelId="{A53A40B9-AADD-4C4E-B2E1-52209775A97D}" srcId="{012ED4AC-E0A1-4E19-96F6-C6CA90EB113F}" destId="{62AB42D3-FCA1-4F19-97F2-0EF9AEC7BEA5}" srcOrd="0" destOrd="0" parTransId="{6EC56FC1-9A2F-46F0-8C2B-A4A60358C693}" sibTransId="{86893F11-61C4-49A5-8920-15878B9FC1ED}"/>
    <dgm:cxn modelId="{667A48CB-A911-4F9B-AF06-619E5E0C2C52}" type="presOf" srcId="{62AB42D3-FCA1-4F19-97F2-0EF9AEC7BEA5}" destId="{6EDE6264-2AF7-429E-B9A7-D3692546E4E6}" srcOrd="0" destOrd="0" presId="urn:microsoft.com/office/officeart/2005/8/layout/vList2"/>
    <dgm:cxn modelId="{F504BFD4-2C40-4199-973F-773FE02A0827}" type="presOf" srcId="{468D52EB-FD10-4930-B29D-E2967C355D94}" destId="{FF3C5CAB-54D3-40DF-9E2D-B2BF1F9B900D}" srcOrd="0" destOrd="0" presId="urn:microsoft.com/office/officeart/2005/8/layout/vList2"/>
    <dgm:cxn modelId="{C6E694EF-5587-4500-8FD6-3F72049AD589}" type="presOf" srcId="{012ED4AC-E0A1-4E19-96F6-C6CA90EB113F}" destId="{CDC2B9FA-AC48-4693-9A81-334049F98436}" srcOrd="0" destOrd="0" presId="urn:microsoft.com/office/officeart/2005/8/layout/vList2"/>
    <dgm:cxn modelId="{789635F5-CA40-4E01-AB9E-914AE05E4B69}" type="presOf" srcId="{AD52BAA3-8A80-4CDB-A28D-34206FCC9C76}" destId="{29E03A4A-F947-4F34-951E-2DA32CAE89A5}" srcOrd="0" destOrd="0" presId="urn:microsoft.com/office/officeart/2005/8/layout/vList2"/>
    <dgm:cxn modelId="{135914F4-62F5-43AA-BB61-612BE3F405D7}" type="presParOf" srcId="{CDC2B9FA-AC48-4693-9A81-334049F98436}" destId="{6EDE6264-2AF7-429E-B9A7-D3692546E4E6}" srcOrd="0" destOrd="0" presId="urn:microsoft.com/office/officeart/2005/8/layout/vList2"/>
    <dgm:cxn modelId="{D472CFFE-A535-4267-9D7D-12861C8F4186}" type="presParOf" srcId="{CDC2B9FA-AC48-4693-9A81-334049F98436}" destId="{85EFD818-537C-4293-BBBF-948CF48DDE91}" srcOrd="1" destOrd="0" presId="urn:microsoft.com/office/officeart/2005/8/layout/vList2"/>
    <dgm:cxn modelId="{19CC9063-7C29-4E85-9E64-4EF33F552CDA}" type="presParOf" srcId="{CDC2B9FA-AC48-4693-9A81-334049F98436}" destId="{29E03A4A-F947-4F34-951E-2DA32CAE89A5}" srcOrd="2" destOrd="0" presId="urn:microsoft.com/office/officeart/2005/8/layout/vList2"/>
    <dgm:cxn modelId="{467E88A9-0966-4BBA-A2BD-5FFDEB5AD871}" type="presParOf" srcId="{CDC2B9FA-AC48-4693-9A81-334049F98436}" destId="{C3B4E255-0EFC-45CF-B85E-A9DE0FCA367C}" srcOrd="3" destOrd="0" presId="urn:microsoft.com/office/officeart/2005/8/layout/vList2"/>
    <dgm:cxn modelId="{D5F104D4-D48D-4F05-8AB4-F20A07340272}" type="presParOf" srcId="{CDC2B9FA-AC48-4693-9A81-334049F98436}" destId="{FF3C5CAB-54D3-40DF-9E2D-B2BF1F9B900D}" srcOrd="4" destOrd="0" presId="urn:microsoft.com/office/officeart/2005/8/layout/vList2"/>
    <dgm:cxn modelId="{A9C42448-FEA4-4A01-9D21-138DA722BF1D}" type="presParOf" srcId="{CDC2B9FA-AC48-4693-9A81-334049F98436}" destId="{1850423C-4DB9-4F1F-B8DC-CD5EE3BAC37F}" srcOrd="5" destOrd="0" presId="urn:microsoft.com/office/officeart/2005/8/layout/vList2"/>
    <dgm:cxn modelId="{96EE7086-A207-4AA4-A42B-FD8D13D0EEDF}" type="presParOf" srcId="{CDC2B9FA-AC48-4693-9A81-334049F98436}" destId="{1101FAC3-98C8-4FCB-BF13-772340AB8F1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BCB99B-27EA-4B3D-AA44-B9C0C4669AF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E1F38F3-6A5E-4161-B2EE-F68658A06D86}">
      <dgm:prSet/>
      <dgm:spPr/>
      <dgm:t>
        <a:bodyPr/>
        <a:lstStyle/>
        <a:p>
          <a:r>
            <a:rPr lang="en-US"/>
            <a:t>Scelta della Configurazione del server</a:t>
          </a:r>
        </a:p>
      </dgm:t>
    </dgm:pt>
    <dgm:pt modelId="{AC23FB79-D7C3-482E-B1E9-5929B4B025DA}" type="parTrans" cxnId="{6E55C433-BE0B-4B2B-BE29-6101DA7A883E}">
      <dgm:prSet/>
      <dgm:spPr/>
      <dgm:t>
        <a:bodyPr/>
        <a:lstStyle/>
        <a:p>
          <a:endParaRPr lang="en-US"/>
        </a:p>
      </dgm:t>
    </dgm:pt>
    <dgm:pt modelId="{F71E932B-15E3-4F3A-91CE-89EE8FDDF53D}" type="sibTrans" cxnId="{6E55C433-BE0B-4B2B-BE29-6101DA7A883E}">
      <dgm:prSet/>
      <dgm:spPr/>
      <dgm:t>
        <a:bodyPr/>
        <a:lstStyle/>
        <a:p>
          <a:endParaRPr lang="en-US"/>
        </a:p>
      </dgm:t>
    </dgm:pt>
    <dgm:pt modelId="{902376FE-07AC-4B8C-8E97-E369BE71789F}">
      <dgm:prSet/>
      <dgm:spPr/>
      <dgm:t>
        <a:bodyPr/>
        <a:lstStyle/>
        <a:p>
          <a:r>
            <a:rPr lang="en-US"/>
            <a:t>Ostacoli</a:t>
          </a:r>
        </a:p>
      </dgm:t>
    </dgm:pt>
    <dgm:pt modelId="{F31C66D7-5476-4287-905B-0C5EDA6BA0D3}" type="parTrans" cxnId="{57407601-DAEC-4B84-BAAF-5700C737A28D}">
      <dgm:prSet/>
      <dgm:spPr/>
      <dgm:t>
        <a:bodyPr/>
        <a:lstStyle/>
        <a:p>
          <a:endParaRPr lang="en-US"/>
        </a:p>
      </dgm:t>
    </dgm:pt>
    <dgm:pt modelId="{D3581985-0869-40FD-8EA6-3BF6DAFFC096}" type="sibTrans" cxnId="{57407601-DAEC-4B84-BAAF-5700C737A28D}">
      <dgm:prSet/>
      <dgm:spPr/>
      <dgm:t>
        <a:bodyPr/>
        <a:lstStyle/>
        <a:p>
          <a:endParaRPr lang="en-US"/>
        </a:p>
      </dgm:t>
    </dgm:pt>
    <dgm:pt modelId="{CCAFF7AC-A605-44DC-886D-FF1F507B27E8}">
      <dgm:prSet/>
      <dgm:spPr/>
      <dgm:t>
        <a:bodyPr/>
        <a:lstStyle/>
        <a:p>
          <a:r>
            <a:rPr lang="en-US"/>
            <a:t>Come vengono superate le mancanze di competenze</a:t>
          </a:r>
        </a:p>
      </dgm:t>
    </dgm:pt>
    <dgm:pt modelId="{2F1420DB-92AB-4EA9-BC95-F381B36A8548}" type="parTrans" cxnId="{FC05D98B-0903-4C42-8478-C34F2AE38138}">
      <dgm:prSet/>
      <dgm:spPr/>
      <dgm:t>
        <a:bodyPr/>
        <a:lstStyle/>
        <a:p>
          <a:endParaRPr lang="en-US"/>
        </a:p>
      </dgm:t>
    </dgm:pt>
    <dgm:pt modelId="{453FD2C0-CB1A-462E-81D6-70F5088E7D59}" type="sibTrans" cxnId="{FC05D98B-0903-4C42-8478-C34F2AE38138}">
      <dgm:prSet/>
      <dgm:spPr/>
      <dgm:t>
        <a:bodyPr/>
        <a:lstStyle/>
        <a:p>
          <a:endParaRPr lang="en-US"/>
        </a:p>
      </dgm:t>
    </dgm:pt>
    <dgm:pt modelId="{759C77C5-4E85-4A1D-A9D2-0EE7DE73206B}" type="pres">
      <dgm:prSet presAssocID="{2CBCB99B-27EA-4B3D-AA44-B9C0C4669AF5}" presName="root" presStyleCnt="0">
        <dgm:presLayoutVars>
          <dgm:dir/>
          <dgm:resizeHandles val="exact"/>
        </dgm:presLayoutVars>
      </dgm:prSet>
      <dgm:spPr/>
    </dgm:pt>
    <dgm:pt modelId="{38CBA9DB-4179-450D-B046-EFD593891F1C}" type="pres">
      <dgm:prSet presAssocID="{8E1F38F3-6A5E-4161-B2EE-F68658A06D86}" presName="compNode" presStyleCnt="0"/>
      <dgm:spPr/>
    </dgm:pt>
    <dgm:pt modelId="{51C708C8-316D-496A-90B0-2F8929F74D3F}" type="pres">
      <dgm:prSet presAssocID="{8E1F38F3-6A5E-4161-B2EE-F68658A06D86}" presName="bgRect" presStyleLbl="bgShp" presStyleIdx="0" presStyleCnt="3"/>
      <dgm:spPr/>
    </dgm:pt>
    <dgm:pt modelId="{4DC22FD4-54C5-490E-871D-E7F00C1B66FC}" type="pres">
      <dgm:prSet presAssocID="{8E1F38F3-6A5E-4161-B2EE-F68658A06D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48C7A9B-0CCD-4AF9-B77F-A446063B3E2A}" type="pres">
      <dgm:prSet presAssocID="{8E1F38F3-6A5E-4161-B2EE-F68658A06D86}" presName="spaceRect" presStyleCnt="0"/>
      <dgm:spPr/>
    </dgm:pt>
    <dgm:pt modelId="{06C1003E-1BB9-4EE9-9D48-91B3427AF6C7}" type="pres">
      <dgm:prSet presAssocID="{8E1F38F3-6A5E-4161-B2EE-F68658A06D86}" presName="parTx" presStyleLbl="revTx" presStyleIdx="0" presStyleCnt="3">
        <dgm:presLayoutVars>
          <dgm:chMax val="0"/>
          <dgm:chPref val="0"/>
        </dgm:presLayoutVars>
      </dgm:prSet>
      <dgm:spPr/>
    </dgm:pt>
    <dgm:pt modelId="{3A909123-D142-4FA5-9344-B5A26539D98E}" type="pres">
      <dgm:prSet presAssocID="{F71E932B-15E3-4F3A-91CE-89EE8FDDF53D}" presName="sibTrans" presStyleCnt="0"/>
      <dgm:spPr/>
    </dgm:pt>
    <dgm:pt modelId="{B6258D0E-C9C8-4244-8920-9C4FBECA8046}" type="pres">
      <dgm:prSet presAssocID="{902376FE-07AC-4B8C-8E97-E369BE71789F}" presName="compNode" presStyleCnt="0"/>
      <dgm:spPr/>
    </dgm:pt>
    <dgm:pt modelId="{CB0D7FD2-04EA-41AF-9AC0-2090B14059E0}" type="pres">
      <dgm:prSet presAssocID="{902376FE-07AC-4B8C-8E97-E369BE71789F}" presName="bgRect" presStyleLbl="bgShp" presStyleIdx="1" presStyleCnt="3"/>
      <dgm:spPr/>
    </dgm:pt>
    <dgm:pt modelId="{A9238B9E-1CD7-4A1B-A0EC-DC9E1D425808}" type="pres">
      <dgm:prSet presAssocID="{902376FE-07AC-4B8C-8E97-E369BE7178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62262E5-088D-4FF3-9E23-F51E71ED6A1C}" type="pres">
      <dgm:prSet presAssocID="{902376FE-07AC-4B8C-8E97-E369BE71789F}" presName="spaceRect" presStyleCnt="0"/>
      <dgm:spPr/>
    </dgm:pt>
    <dgm:pt modelId="{B2A4E511-F9CB-4110-B27D-CBE1F59B6F53}" type="pres">
      <dgm:prSet presAssocID="{902376FE-07AC-4B8C-8E97-E369BE71789F}" presName="parTx" presStyleLbl="revTx" presStyleIdx="1" presStyleCnt="3">
        <dgm:presLayoutVars>
          <dgm:chMax val="0"/>
          <dgm:chPref val="0"/>
        </dgm:presLayoutVars>
      </dgm:prSet>
      <dgm:spPr/>
    </dgm:pt>
    <dgm:pt modelId="{34B9D5FE-A681-4763-9E35-B206862ACC61}" type="pres">
      <dgm:prSet presAssocID="{D3581985-0869-40FD-8EA6-3BF6DAFFC096}" presName="sibTrans" presStyleCnt="0"/>
      <dgm:spPr/>
    </dgm:pt>
    <dgm:pt modelId="{2CCFBFA1-7195-4561-803F-A756869F4782}" type="pres">
      <dgm:prSet presAssocID="{CCAFF7AC-A605-44DC-886D-FF1F507B27E8}" presName="compNode" presStyleCnt="0"/>
      <dgm:spPr/>
    </dgm:pt>
    <dgm:pt modelId="{30112854-7CC8-403C-A733-43F1A36032E7}" type="pres">
      <dgm:prSet presAssocID="{CCAFF7AC-A605-44DC-886D-FF1F507B27E8}" presName="bgRect" presStyleLbl="bgShp" presStyleIdx="2" presStyleCnt="3"/>
      <dgm:spPr/>
    </dgm:pt>
    <dgm:pt modelId="{A9341E2C-8B24-4F6C-8826-1BDFADB24F8B}" type="pres">
      <dgm:prSet presAssocID="{CCAFF7AC-A605-44DC-886D-FF1F507B27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19A6B91-A720-47F0-AC70-D43DD5599240}" type="pres">
      <dgm:prSet presAssocID="{CCAFF7AC-A605-44DC-886D-FF1F507B27E8}" presName="spaceRect" presStyleCnt="0"/>
      <dgm:spPr/>
    </dgm:pt>
    <dgm:pt modelId="{0FF73702-F6C1-446C-9B66-F9B3E6EE98F5}" type="pres">
      <dgm:prSet presAssocID="{CCAFF7AC-A605-44DC-886D-FF1F507B27E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7407601-DAEC-4B84-BAAF-5700C737A28D}" srcId="{2CBCB99B-27EA-4B3D-AA44-B9C0C4669AF5}" destId="{902376FE-07AC-4B8C-8E97-E369BE71789F}" srcOrd="1" destOrd="0" parTransId="{F31C66D7-5476-4287-905B-0C5EDA6BA0D3}" sibTransId="{D3581985-0869-40FD-8EA6-3BF6DAFFC096}"/>
    <dgm:cxn modelId="{6E55C433-BE0B-4B2B-BE29-6101DA7A883E}" srcId="{2CBCB99B-27EA-4B3D-AA44-B9C0C4669AF5}" destId="{8E1F38F3-6A5E-4161-B2EE-F68658A06D86}" srcOrd="0" destOrd="0" parTransId="{AC23FB79-D7C3-482E-B1E9-5929B4B025DA}" sibTransId="{F71E932B-15E3-4F3A-91CE-89EE8FDDF53D}"/>
    <dgm:cxn modelId="{D373B142-DE91-4EC9-BFB4-D27F2E5DC79C}" type="presOf" srcId="{CCAFF7AC-A605-44DC-886D-FF1F507B27E8}" destId="{0FF73702-F6C1-446C-9B66-F9B3E6EE98F5}" srcOrd="0" destOrd="0" presId="urn:microsoft.com/office/officeart/2018/2/layout/IconVerticalSolidList"/>
    <dgm:cxn modelId="{FC05D98B-0903-4C42-8478-C34F2AE38138}" srcId="{2CBCB99B-27EA-4B3D-AA44-B9C0C4669AF5}" destId="{CCAFF7AC-A605-44DC-886D-FF1F507B27E8}" srcOrd="2" destOrd="0" parTransId="{2F1420DB-92AB-4EA9-BC95-F381B36A8548}" sibTransId="{453FD2C0-CB1A-462E-81D6-70F5088E7D59}"/>
    <dgm:cxn modelId="{CE8E87A8-B47C-4D0A-94D6-DA9B65223873}" type="presOf" srcId="{902376FE-07AC-4B8C-8E97-E369BE71789F}" destId="{B2A4E511-F9CB-4110-B27D-CBE1F59B6F53}" srcOrd="0" destOrd="0" presId="urn:microsoft.com/office/officeart/2018/2/layout/IconVerticalSolidList"/>
    <dgm:cxn modelId="{BEB7A9B4-0F23-4058-A16F-AD832E41317B}" type="presOf" srcId="{2CBCB99B-27EA-4B3D-AA44-B9C0C4669AF5}" destId="{759C77C5-4E85-4A1D-A9D2-0EE7DE73206B}" srcOrd="0" destOrd="0" presId="urn:microsoft.com/office/officeart/2018/2/layout/IconVerticalSolidList"/>
    <dgm:cxn modelId="{1A58D2DE-A364-4A7A-8258-9D0534924950}" type="presOf" srcId="{8E1F38F3-6A5E-4161-B2EE-F68658A06D86}" destId="{06C1003E-1BB9-4EE9-9D48-91B3427AF6C7}" srcOrd="0" destOrd="0" presId="urn:microsoft.com/office/officeart/2018/2/layout/IconVerticalSolidList"/>
    <dgm:cxn modelId="{B5A71268-798B-4047-A292-9D0860701D03}" type="presParOf" srcId="{759C77C5-4E85-4A1D-A9D2-0EE7DE73206B}" destId="{38CBA9DB-4179-450D-B046-EFD593891F1C}" srcOrd="0" destOrd="0" presId="urn:microsoft.com/office/officeart/2018/2/layout/IconVerticalSolidList"/>
    <dgm:cxn modelId="{A5582DD3-3187-46AA-9406-EC52FDDF09C1}" type="presParOf" srcId="{38CBA9DB-4179-450D-B046-EFD593891F1C}" destId="{51C708C8-316D-496A-90B0-2F8929F74D3F}" srcOrd="0" destOrd="0" presId="urn:microsoft.com/office/officeart/2018/2/layout/IconVerticalSolidList"/>
    <dgm:cxn modelId="{73B6D794-0903-4576-92B3-84353F5E0313}" type="presParOf" srcId="{38CBA9DB-4179-450D-B046-EFD593891F1C}" destId="{4DC22FD4-54C5-490E-871D-E7F00C1B66FC}" srcOrd="1" destOrd="0" presId="urn:microsoft.com/office/officeart/2018/2/layout/IconVerticalSolidList"/>
    <dgm:cxn modelId="{FBBD0C0C-ABDF-4A20-B5CD-ACB115B2A406}" type="presParOf" srcId="{38CBA9DB-4179-450D-B046-EFD593891F1C}" destId="{048C7A9B-0CCD-4AF9-B77F-A446063B3E2A}" srcOrd="2" destOrd="0" presId="urn:microsoft.com/office/officeart/2018/2/layout/IconVerticalSolidList"/>
    <dgm:cxn modelId="{24ABB376-1034-4505-A5E2-677A93FBC8B1}" type="presParOf" srcId="{38CBA9DB-4179-450D-B046-EFD593891F1C}" destId="{06C1003E-1BB9-4EE9-9D48-91B3427AF6C7}" srcOrd="3" destOrd="0" presId="urn:microsoft.com/office/officeart/2018/2/layout/IconVerticalSolidList"/>
    <dgm:cxn modelId="{1B20341C-5A65-4A2E-BA62-548ABE817F86}" type="presParOf" srcId="{759C77C5-4E85-4A1D-A9D2-0EE7DE73206B}" destId="{3A909123-D142-4FA5-9344-B5A26539D98E}" srcOrd="1" destOrd="0" presId="urn:microsoft.com/office/officeart/2018/2/layout/IconVerticalSolidList"/>
    <dgm:cxn modelId="{7C01A0E2-A00A-4D85-B480-FA37B0DF36AF}" type="presParOf" srcId="{759C77C5-4E85-4A1D-A9D2-0EE7DE73206B}" destId="{B6258D0E-C9C8-4244-8920-9C4FBECA8046}" srcOrd="2" destOrd="0" presId="urn:microsoft.com/office/officeart/2018/2/layout/IconVerticalSolidList"/>
    <dgm:cxn modelId="{C0B58FFB-D662-41E4-8698-F82D4B097672}" type="presParOf" srcId="{B6258D0E-C9C8-4244-8920-9C4FBECA8046}" destId="{CB0D7FD2-04EA-41AF-9AC0-2090B14059E0}" srcOrd="0" destOrd="0" presId="urn:microsoft.com/office/officeart/2018/2/layout/IconVerticalSolidList"/>
    <dgm:cxn modelId="{F9665B60-09AA-4057-8B49-706054680DDE}" type="presParOf" srcId="{B6258D0E-C9C8-4244-8920-9C4FBECA8046}" destId="{A9238B9E-1CD7-4A1B-A0EC-DC9E1D425808}" srcOrd="1" destOrd="0" presId="urn:microsoft.com/office/officeart/2018/2/layout/IconVerticalSolidList"/>
    <dgm:cxn modelId="{B17013B9-566D-4F77-8365-90244FF6BD25}" type="presParOf" srcId="{B6258D0E-C9C8-4244-8920-9C4FBECA8046}" destId="{662262E5-088D-4FF3-9E23-F51E71ED6A1C}" srcOrd="2" destOrd="0" presId="urn:microsoft.com/office/officeart/2018/2/layout/IconVerticalSolidList"/>
    <dgm:cxn modelId="{1DB7C3D6-9E6C-429D-AFC0-7D332C0676CF}" type="presParOf" srcId="{B6258D0E-C9C8-4244-8920-9C4FBECA8046}" destId="{B2A4E511-F9CB-4110-B27D-CBE1F59B6F53}" srcOrd="3" destOrd="0" presId="urn:microsoft.com/office/officeart/2018/2/layout/IconVerticalSolidList"/>
    <dgm:cxn modelId="{6590E55B-9F78-4DA0-97F0-75876BD2A9D8}" type="presParOf" srcId="{759C77C5-4E85-4A1D-A9D2-0EE7DE73206B}" destId="{34B9D5FE-A681-4763-9E35-B206862ACC61}" srcOrd="3" destOrd="0" presId="urn:microsoft.com/office/officeart/2018/2/layout/IconVerticalSolidList"/>
    <dgm:cxn modelId="{8FC4001F-3560-4A0E-A913-2F83F01B60F2}" type="presParOf" srcId="{759C77C5-4E85-4A1D-A9D2-0EE7DE73206B}" destId="{2CCFBFA1-7195-4561-803F-A756869F4782}" srcOrd="4" destOrd="0" presId="urn:microsoft.com/office/officeart/2018/2/layout/IconVerticalSolidList"/>
    <dgm:cxn modelId="{41F9500C-90D5-40E7-B265-03159ECC6340}" type="presParOf" srcId="{2CCFBFA1-7195-4561-803F-A756869F4782}" destId="{30112854-7CC8-403C-A733-43F1A36032E7}" srcOrd="0" destOrd="0" presId="urn:microsoft.com/office/officeart/2018/2/layout/IconVerticalSolidList"/>
    <dgm:cxn modelId="{39339A7B-64DB-4D30-9E83-F0394C5539A8}" type="presParOf" srcId="{2CCFBFA1-7195-4561-803F-A756869F4782}" destId="{A9341E2C-8B24-4F6C-8826-1BDFADB24F8B}" srcOrd="1" destOrd="0" presId="urn:microsoft.com/office/officeart/2018/2/layout/IconVerticalSolidList"/>
    <dgm:cxn modelId="{C92DD974-43D1-4DF0-96A5-142A3BA2C290}" type="presParOf" srcId="{2CCFBFA1-7195-4561-803F-A756869F4782}" destId="{C19A6B91-A720-47F0-AC70-D43DD5599240}" srcOrd="2" destOrd="0" presId="urn:microsoft.com/office/officeart/2018/2/layout/IconVerticalSolidList"/>
    <dgm:cxn modelId="{A7517A8C-3D73-40BB-88BF-CBCDD069A89C}" type="presParOf" srcId="{2CCFBFA1-7195-4561-803F-A756869F4782}" destId="{0FF73702-F6C1-446C-9B66-F9B3E6EE98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2FEE0-5D38-41BA-91F4-C685EFB92C04}">
      <dsp:nvSpPr>
        <dsp:cNvPr id="0" name=""/>
        <dsp:cNvSpPr/>
      </dsp:nvSpPr>
      <dsp:spPr>
        <a:xfrm>
          <a:off x="1913210" y="55"/>
          <a:ext cx="878185" cy="8781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7F9BA-7C22-4CAB-8F98-954D0477F8C4}">
      <dsp:nvSpPr>
        <dsp:cNvPr id="0" name=""/>
        <dsp:cNvSpPr/>
      </dsp:nvSpPr>
      <dsp:spPr>
        <a:xfrm>
          <a:off x="2100365" y="187210"/>
          <a:ext cx="503876" cy="503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7F644-CA99-4D1C-AC22-9A40CAD36E45}">
      <dsp:nvSpPr>
        <dsp:cNvPr id="0" name=""/>
        <dsp:cNvSpPr/>
      </dsp:nvSpPr>
      <dsp:spPr>
        <a:xfrm>
          <a:off x="1632479" y="1151774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it-IT" sz="3700" kern="1200" noProof="0"/>
        </a:p>
      </dsp:txBody>
      <dsp:txXfrm>
        <a:off x="1632479" y="1151774"/>
        <a:ext cx="1439648" cy="575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F161F-5C38-4CA6-9EA7-AC22D073F455}">
      <dsp:nvSpPr>
        <dsp:cNvPr id="0" name=""/>
        <dsp:cNvSpPr/>
      </dsp:nvSpPr>
      <dsp:spPr>
        <a:xfrm>
          <a:off x="400764" y="143"/>
          <a:ext cx="2892772" cy="17356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Calibri Light" panose="020F0302020204030204"/>
            </a:rPr>
            <a:t>Introduzione</a:t>
          </a:r>
          <a:endParaRPr lang="en-US" sz="3500" kern="1200"/>
        </a:p>
      </dsp:txBody>
      <dsp:txXfrm>
        <a:off x="400764" y="143"/>
        <a:ext cx="2892772" cy="1735663"/>
      </dsp:txXfrm>
    </dsp:sp>
    <dsp:sp modelId="{CCBCDE3A-6F2A-4E3F-8490-A580DAAAB0FA}">
      <dsp:nvSpPr>
        <dsp:cNvPr id="0" name=""/>
        <dsp:cNvSpPr/>
      </dsp:nvSpPr>
      <dsp:spPr>
        <a:xfrm>
          <a:off x="3582813" y="143"/>
          <a:ext cx="2892772" cy="17356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Tipologie di self hosters</a:t>
          </a:r>
        </a:p>
      </dsp:txBody>
      <dsp:txXfrm>
        <a:off x="3582813" y="143"/>
        <a:ext cx="2892772" cy="1735663"/>
      </dsp:txXfrm>
    </dsp:sp>
    <dsp:sp modelId="{61D2A631-639F-433B-883A-79C442287ED9}">
      <dsp:nvSpPr>
        <dsp:cNvPr id="0" name=""/>
        <dsp:cNvSpPr/>
      </dsp:nvSpPr>
      <dsp:spPr>
        <a:xfrm>
          <a:off x="6764863" y="143"/>
          <a:ext cx="2892772" cy="17356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Fattori Motivazionali</a:t>
          </a:r>
        </a:p>
      </dsp:txBody>
      <dsp:txXfrm>
        <a:off x="6764863" y="143"/>
        <a:ext cx="2892772" cy="1735663"/>
      </dsp:txXfrm>
    </dsp:sp>
    <dsp:sp modelId="{C67A26BC-6197-4DD0-B7AD-12A5C4B5EE0E}">
      <dsp:nvSpPr>
        <dsp:cNvPr id="0" name=""/>
        <dsp:cNvSpPr/>
      </dsp:nvSpPr>
      <dsp:spPr>
        <a:xfrm>
          <a:off x="1991789" y="2025084"/>
          <a:ext cx="2892772" cy="17356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Security Mindset</a:t>
          </a:r>
        </a:p>
      </dsp:txBody>
      <dsp:txXfrm>
        <a:off x="1991789" y="2025084"/>
        <a:ext cx="2892772" cy="1735663"/>
      </dsp:txXfrm>
    </dsp:sp>
    <dsp:sp modelId="{AC1A3AFA-B720-4D03-BDE4-E010C8E5AF6C}">
      <dsp:nvSpPr>
        <dsp:cNvPr id="0" name=""/>
        <dsp:cNvSpPr/>
      </dsp:nvSpPr>
      <dsp:spPr>
        <a:xfrm>
          <a:off x="5173838" y="2025084"/>
          <a:ext cx="2892772" cy="17356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err="1"/>
            <a:t>Pratiche</a:t>
          </a:r>
          <a:r>
            <a:rPr lang="en-US" sz="3500" kern="1200"/>
            <a:t> per </a:t>
          </a:r>
          <a:r>
            <a:rPr lang="en-US" sz="3500" kern="1200">
              <a:latin typeface="Calibri Light" panose="020F0302020204030204"/>
            </a:rPr>
            <a:t>la manutenzione</a:t>
          </a:r>
          <a:endParaRPr lang="en-US" sz="3500" kern="1200"/>
        </a:p>
      </dsp:txBody>
      <dsp:txXfrm>
        <a:off x="5173838" y="2025084"/>
        <a:ext cx="2892772" cy="1735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89DE8-2AFB-469A-8D51-D0BA5EB94E56}">
      <dsp:nvSpPr>
        <dsp:cNvPr id="0" name=""/>
        <dsp:cNvSpPr/>
      </dsp:nvSpPr>
      <dsp:spPr>
        <a:xfrm>
          <a:off x="0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9A24E-5631-48F9-99C1-6840613B9F2E}">
      <dsp:nvSpPr>
        <dsp:cNvPr id="0" name=""/>
        <dsp:cNvSpPr/>
      </dsp:nvSpPr>
      <dsp:spPr>
        <a:xfrm>
          <a:off x="314325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Attacker model</a:t>
          </a:r>
        </a:p>
      </dsp:txBody>
      <dsp:txXfrm>
        <a:off x="366939" y="1184180"/>
        <a:ext cx="2723696" cy="1691139"/>
      </dsp:txXfrm>
    </dsp:sp>
    <dsp:sp modelId="{E5D8E459-C08F-4309-9419-C1D520B613C1}">
      <dsp:nvSpPr>
        <dsp:cNvPr id="0" name=""/>
        <dsp:cNvSpPr/>
      </dsp:nvSpPr>
      <dsp:spPr>
        <a:xfrm>
          <a:off x="3457574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89B73-FD6C-4827-A67E-B848318E95D8}">
      <dsp:nvSpPr>
        <dsp:cNvPr id="0" name=""/>
        <dsp:cNvSpPr/>
      </dsp:nvSpPr>
      <dsp:spPr>
        <a:xfrm>
          <a:off x="3771899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Percezioni sulla sicurezza dei self hosters</a:t>
          </a:r>
        </a:p>
      </dsp:txBody>
      <dsp:txXfrm>
        <a:off x="3824513" y="1184180"/>
        <a:ext cx="2723696" cy="1691139"/>
      </dsp:txXfrm>
    </dsp:sp>
    <dsp:sp modelId="{6A99820C-F7D3-4DF4-A50A-A330FB92C47B}">
      <dsp:nvSpPr>
        <dsp:cNvPr id="0" name=""/>
        <dsp:cNvSpPr/>
      </dsp:nvSpPr>
      <dsp:spPr>
        <a:xfrm>
          <a:off x="6915149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F1012-9BF5-42DC-9DAA-2D584BC0B89D}">
      <dsp:nvSpPr>
        <dsp:cNvPr id="0" name=""/>
        <dsp:cNvSpPr/>
      </dsp:nvSpPr>
      <dsp:spPr>
        <a:xfrm>
          <a:off x="7229475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err="1"/>
            <a:t>Percezioni</a:t>
          </a:r>
          <a:r>
            <a:rPr lang="en-US" sz="3100" kern="1200">
              <a:latin typeface="Calibri Light" panose="020F0302020204030204"/>
            </a:rPr>
            <a:t> sui </a:t>
          </a:r>
          <a:r>
            <a:rPr lang="en-US" sz="3100" kern="1200" err="1"/>
            <a:t>meccanismi</a:t>
          </a:r>
          <a:r>
            <a:rPr lang="en-US" sz="3100" kern="1200"/>
            <a:t> di </a:t>
          </a:r>
          <a:r>
            <a:rPr lang="en-US" sz="3100" kern="1200" err="1"/>
            <a:t>difesa</a:t>
          </a:r>
          <a:endParaRPr lang="en-US" sz="3100" kern="1200"/>
        </a:p>
      </dsp:txBody>
      <dsp:txXfrm>
        <a:off x="7282089" y="1184180"/>
        <a:ext cx="2723696" cy="169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82A59-A7C3-48D7-B680-78BE15357D26}">
      <dsp:nvSpPr>
        <dsp:cNvPr id="0" name=""/>
        <dsp:cNvSpPr/>
      </dsp:nvSpPr>
      <dsp:spPr>
        <a:xfrm>
          <a:off x="0" y="562844"/>
          <a:ext cx="571384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B90FD-96DE-40DC-8FBF-04195853D2B3}">
      <dsp:nvSpPr>
        <dsp:cNvPr id="0" name=""/>
        <dsp:cNvSpPr/>
      </dsp:nvSpPr>
      <dsp:spPr>
        <a:xfrm>
          <a:off x="285692" y="16724"/>
          <a:ext cx="3999688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79" tIns="0" rIns="151179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Structured</a:t>
          </a:r>
        </a:p>
      </dsp:txBody>
      <dsp:txXfrm>
        <a:off x="339011" y="70043"/>
        <a:ext cx="3893050" cy="985602"/>
      </dsp:txXfrm>
    </dsp:sp>
    <dsp:sp modelId="{062C6FB2-BC88-4E01-A18A-96D7DE5BF76A}">
      <dsp:nvSpPr>
        <dsp:cNvPr id="0" name=""/>
        <dsp:cNvSpPr/>
      </dsp:nvSpPr>
      <dsp:spPr>
        <a:xfrm>
          <a:off x="0" y="2241164"/>
          <a:ext cx="571384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4A407-5EA1-4341-A452-B9613A2322A8}">
      <dsp:nvSpPr>
        <dsp:cNvPr id="0" name=""/>
        <dsp:cNvSpPr/>
      </dsp:nvSpPr>
      <dsp:spPr>
        <a:xfrm>
          <a:off x="285692" y="1695044"/>
          <a:ext cx="3999688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79" tIns="0" rIns="151179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Best effort</a:t>
          </a:r>
        </a:p>
      </dsp:txBody>
      <dsp:txXfrm>
        <a:off x="339011" y="1748363"/>
        <a:ext cx="3893050" cy="985602"/>
      </dsp:txXfrm>
    </dsp:sp>
    <dsp:sp modelId="{1512FF6A-2560-4B35-8387-00BA390310C3}">
      <dsp:nvSpPr>
        <dsp:cNvPr id="0" name=""/>
        <dsp:cNvSpPr/>
      </dsp:nvSpPr>
      <dsp:spPr>
        <a:xfrm>
          <a:off x="0" y="3919484"/>
          <a:ext cx="571384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C928A-2BB6-4EB4-9EAB-61812FB5019E}">
      <dsp:nvSpPr>
        <dsp:cNvPr id="0" name=""/>
        <dsp:cNvSpPr/>
      </dsp:nvSpPr>
      <dsp:spPr>
        <a:xfrm>
          <a:off x="285692" y="3373364"/>
          <a:ext cx="3999688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79" tIns="0" rIns="151179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No strategy</a:t>
          </a:r>
        </a:p>
      </dsp:txBody>
      <dsp:txXfrm>
        <a:off x="339011" y="3426683"/>
        <a:ext cx="3893050" cy="9856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E6264-2AF7-429E-B9A7-D3692546E4E6}">
      <dsp:nvSpPr>
        <dsp:cNvPr id="0" name=""/>
        <dsp:cNvSpPr/>
      </dsp:nvSpPr>
      <dsp:spPr>
        <a:xfrm>
          <a:off x="0" y="4965"/>
          <a:ext cx="5713840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Modelli degli attaccanti inesistenti</a:t>
          </a:r>
          <a:endParaRPr lang="en-US" sz="2900" kern="1200"/>
        </a:p>
      </dsp:txBody>
      <dsp:txXfrm>
        <a:off x="56237" y="61202"/>
        <a:ext cx="5601366" cy="1039555"/>
      </dsp:txXfrm>
    </dsp:sp>
    <dsp:sp modelId="{29E03A4A-F947-4F34-951E-2DA32CAE89A5}">
      <dsp:nvSpPr>
        <dsp:cNvPr id="0" name=""/>
        <dsp:cNvSpPr/>
      </dsp:nvSpPr>
      <dsp:spPr>
        <a:xfrm>
          <a:off x="0" y="1240514"/>
          <a:ext cx="5713840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Difficoltà nel dare priorità ai rischi</a:t>
          </a:r>
          <a:endParaRPr lang="en-US" sz="2900" kern="1200"/>
        </a:p>
      </dsp:txBody>
      <dsp:txXfrm>
        <a:off x="56237" y="1296751"/>
        <a:ext cx="5601366" cy="1039555"/>
      </dsp:txXfrm>
    </dsp:sp>
    <dsp:sp modelId="{FF3C5CAB-54D3-40DF-9E2D-B2BF1F9B900D}">
      <dsp:nvSpPr>
        <dsp:cNvPr id="0" name=""/>
        <dsp:cNvSpPr/>
      </dsp:nvSpPr>
      <dsp:spPr>
        <a:xfrm>
          <a:off x="0" y="2476064"/>
          <a:ext cx="5713840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Fatica nell'identificare I meccanismi di difesa </a:t>
          </a:r>
          <a:endParaRPr lang="en-US" sz="2900" kern="1200"/>
        </a:p>
      </dsp:txBody>
      <dsp:txXfrm>
        <a:off x="56237" y="2532301"/>
        <a:ext cx="5601366" cy="1039555"/>
      </dsp:txXfrm>
    </dsp:sp>
    <dsp:sp modelId="{1101FAC3-98C8-4FCB-BF13-772340AB8F1A}">
      <dsp:nvSpPr>
        <dsp:cNvPr id="0" name=""/>
        <dsp:cNvSpPr/>
      </dsp:nvSpPr>
      <dsp:spPr>
        <a:xfrm>
          <a:off x="0" y="3711614"/>
          <a:ext cx="5713840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Manutenzione</a:t>
          </a:r>
          <a:endParaRPr lang="en-US" sz="2900" kern="1200"/>
        </a:p>
      </dsp:txBody>
      <dsp:txXfrm>
        <a:off x="56237" y="3767851"/>
        <a:ext cx="5601366" cy="10395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708C8-316D-496A-90B0-2F8929F74D3F}">
      <dsp:nvSpPr>
        <dsp:cNvPr id="0" name=""/>
        <dsp:cNvSpPr/>
      </dsp:nvSpPr>
      <dsp:spPr>
        <a:xfrm>
          <a:off x="0" y="594"/>
          <a:ext cx="5713840" cy="139069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22FD4-54C5-490E-871D-E7F00C1B66FC}">
      <dsp:nvSpPr>
        <dsp:cNvPr id="0" name=""/>
        <dsp:cNvSpPr/>
      </dsp:nvSpPr>
      <dsp:spPr>
        <a:xfrm>
          <a:off x="420684" y="313499"/>
          <a:ext cx="764880" cy="7648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1003E-1BB9-4EE9-9D48-91B3427AF6C7}">
      <dsp:nvSpPr>
        <dsp:cNvPr id="0" name=""/>
        <dsp:cNvSpPr/>
      </dsp:nvSpPr>
      <dsp:spPr>
        <a:xfrm>
          <a:off x="1606248" y="594"/>
          <a:ext cx="4107592" cy="1390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82" tIns="147182" rIns="147182" bIns="147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Scelta della Configurazione del server</a:t>
          </a:r>
        </a:p>
      </dsp:txBody>
      <dsp:txXfrm>
        <a:off x="1606248" y="594"/>
        <a:ext cx="4107592" cy="1390691"/>
      </dsp:txXfrm>
    </dsp:sp>
    <dsp:sp modelId="{CB0D7FD2-04EA-41AF-9AC0-2090B14059E0}">
      <dsp:nvSpPr>
        <dsp:cNvPr id="0" name=""/>
        <dsp:cNvSpPr/>
      </dsp:nvSpPr>
      <dsp:spPr>
        <a:xfrm>
          <a:off x="0" y="1738958"/>
          <a:ext cx="5713840" cy="139069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38B9E-1CD7-4A1B-A0EC-DC9E1D425808}">
      <dsp:nvSpPr>
        <dsp:cNvPr id="0" name=""/>
        <dsp:cNvSpPr/>
      </dsp:nvSpPr>
      <dsp:spPr>
        <a:xfrm>
          <a:off x="420684" y="2051864"/>
          <a:ext cx="764880" cy="7648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4E511-F9CB-4110-B27D-CBE1F59B6F53}">
      <dsp:nvSpPr>
        <dsp:cNvPr id="0" name=""/>
        <dsp:cNvSpPr/>
      </dsp:nvSpPr>
      <dsp:spPr>
        <a:xfrm>
          <a:off x="1606248" y="1738958"/>
          <a:ext cx="4107592" cy="1390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82" tIns="147182" rIns="147182" bIns="147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Ostacoli</a:t>
          </a:r>
        </a:p>
      </dsp:txBody>
      <dsp:txXfrm>
        <a:off x="1606248" y="1738958"/>
        <a:ext cx="4107592" cy="1390691"/>
      </dsp:txXfrm>
    </dsp:sp>
    <dsp:sp modelId="{30112854-7CC8-403C-A733-43F1A36032E7}">
      <dsp:nvSpPr>
        <dsp:cNvPr id="0" name=""/>
        <dsp:cNvSpPr/>
      </dsp:nvSpPr>
      <dsp:spPr>
        <a:xfrm>
          <a:off x="0" y="3477323"/>
          <a:ext cx="5713840" cy="139069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41E2C-8B24-4F6C-8826-1BDFADB24F8B}">
      <dsp:nvSpPr>
        <dsp:cNvPr id="0" name=""/>
        <dsp:cNvSpPr/>
      </dsp:nvSpPr>
      <dsp:spPr>
        <a:xfrm>
          <a:off x="420684" y="3790228"/>
          <a:ext cx="764880" cy="7648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73702-F6C1-446C-9B66-F9B3E6EE98F5}">
      <dsp:nvSpPr>
        <dsp:cNvPr id="0" name=""/>
        <dsp:cNvSpPr/>
      </dsp:nvSpPr>
      <dsp:spPr>
        <a:xfrm>
          <a:off x="1606248" y="3477323"/>
          <a:ext cx="4107592" cy="1390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82" tIns="147182" rIns="147182" bIns="147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Come vengono superate le mancanze di competenze</a:t>
          </a:r>
        </a:p>
      </dsp:txBody>
      <dsp:txXfrm>
        <a:off x="1606248" y="3477323"/>
        <a:ext cx="4107592" cy="1390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Elenco etichette circolari di icone"/>
  <dgm:desc val="Utilizzabile per mostrare blocchi di informazioni non sequenziali o raggruppati con elementi grafici correlati. Offre risultati ottimali con icone o piccole immagini con didascalie brev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FC0A7B-6666-4F41-AD03-C74B76B10001}" type="datetime1">
              <a:rPr lang="it-IT" smtClean="0"/>
              <a:t>18/12/2023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E367B-2E0B-461C-8280-86016408BD7C}" type="datetime1">
              <a:rPr lang="it-IT" smtClean="0"/>
              <a:pPr/>
              <a:t>18/12/2023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363FE-B567-65C8-2D60-6633CEBA9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7F0409F-463B-CFFF-E1F6-1DBB0BEDAA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64BA3-F66F-BA2D-9AB7-15C26FE11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BEC06C-3B71-98DC-210A-FBD54CDFB1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0855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502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55408-28AC-E8E6-8977-C29212B23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8360290-8263-E8FF-5FA1-A391F6147A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03F391-7EA8-152A-326F-5CDC0A281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9A4308-3F28-CB31-2D60-C682A3B72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952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687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B3ED2-F726-5B28-BC5E-9F786C43C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1F2166-D3A6-A9EE-FE06-99A11A135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35EB47E-6610-961B-1F4A-B8A8B1EF6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D5A5BF-511B-1E72-9D96-038C88EAA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9592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B3906-8CB8-FAF3-6D7A-C601B5D7E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F8A9196-45F7-59A7-098A-283A8274C5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232CCC5-1FDC-F8B8-FB96-B1F2713D9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EA6E97-0264-6C0D-4E72-319792599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5576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93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5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9482E-04CD-3F31-383C-252518245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9F69166-F56A-421B-C699-3F0A641D56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6F28971-66F5-7F5A-AF85-EADE2215B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730780-5CDB-8EE0-CC29-D807038AFB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48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6AB58-542E-D6BA-E8D8-6CBA08797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E074A80-3876-D450-0B76-C9874E5BB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FA8C11F-2570-803E-4869-B61FBA474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4D0A9F-1A9A-B2D5-829A-E3A14C025B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19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8060D-8242-26B7-6016-AB375A2D8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83A719-994E-4A9F-FAD1-9BD3C46D5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616C1C-9280-667B-A88A-029B930AB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082D1E-E671-33E0-3EA3-AB8BFDFD1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86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E009-3AB3-9BDF-8255-AFA851EB8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0F50902-8C8A-0230-4E53-368D7852DC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92DB83B-3ECE-52BC-2729-D21D55C07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E789C4-1733-8766-DB3C-DBAEF1CED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834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B5260-76AE-485F-10C4-6134B0B8A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09DEDB-4DA6-9FA0-6C39-E434A3ECA9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BD41D97-C800-BBD5-81C6-EA0B9BA3F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73AD6A-7C5C-C5E5-7DB8-DFF5C8B553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26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DB44FF-F9B4-4E5D-9888-DD07079D4562}" type="datetime1">
              <a:rPr lang="it-IT" noProof="0" smtClean="0"/>
              <a:t>18/12/2023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51FC1-1A75-47DA-9A6E-B43CF6E86A62}" type="datetime1">
              <a:rPr lang="it-IT" noProof="0" smtClean="0"/>
              <a:t>18/12/2023</a:t>
            </a:fld>
            <a:endParaRPr lang="it-IT" noProof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4319CE-E5CF-4FF9-86AE-7437B4FD3174}" type="datetime1">
              <a:rPr lang="it-IT" noProof="0" smtClean="0"/>
              <a:t>18/12/2023</a:t>
            </a:fld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2620384-FC06-4245-8A4E-BD9C5C3038C1}" type="datetime1">
              <a:rPr lang="it-IT" noProof="0" smtClean="0"/>
              <a:t>18/12/2023</a:t>
            </a:fld>
            <a:endParaRPr lang="it-IT" noProof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97CAA8-247F-493B-9041-1EB41C0713A1}" type="datetime1">
              <a:rPr lang="it-IT" noProof="0" smtClean="0"/>
              <a:t>18/12/2023</a:t>
            </a:fld>
            <a:endParaRPr lang="it-IT" noProof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DCFC264-2C41-457A-9103-DFF5BC066DDD}" type="datetime1">
              <a:rPr lang="it-IT" noProof="0" smtClean="0"/>
              <a:t>18/12/2023</a:t>
            </a:fld>
            <a:endParaRPr lang="it-IT" noProof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CEB1B-38C0-4995-A1E2-7B5FD48CA44A}" type="datetime1">
              <a:rPr lang="it-IT" noProof="0" smtClean="0"/>
              <a:t>18/12/2023</a:t>
            </a:fld>
            <a:endParaRPr lang="it-IT" noProof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DD649FC-C7F2-4966-B125-333FD0271E55}" type="datetime1">
              <a:rPr lang="it-IT" noProof="0" smtClean="0"/>
              <a:t>18/12/2023</a:t>
            </a:fld>
            <a:endParaRPr lang="it-IT" noProof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350E5C9-4822-4828-86B2-BB987B39863B}" type="datetime1">
              <a:rPr lang="it-IT" noProof="0" smtClean="0"/>
              <a:t>18/12/2023</a:t>
            </a:fld>
            <a:endParaRPr lang="it-IT" noProof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A04164A-D1F3-464B-BA5A-A4C4D8F35ADB}" type="datetime1">
              <a:rPr lang="it-IT" noProof="0" smtClean="0"/>
              <a:t>18/12/2023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1554E-7EF2-44AC-BA44-70A2B54D9DB9}" type="datetime1">
              <a:rPr lang="it-IT" noProof="0" smtClean="0"/>
              <a:t>18/12/2023</a:t>
            </a:fld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ma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388D4-15DF-446A-91AA-72876CD48301}" type="datetime1">
              <a:rPr lang="it-IT" noProof="0" smtClean="0"/>
              <a:t>18/12/2023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2CFE1-3316-4B70-89C0-454FCB2AAF53}" type="datetime1">
              <a:rPr lang="it-IT" noProof="0" smtClean="0"/>
              <a:t>18/12/2023</a:t>
            </a:fld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42C42-F0C8-417A-980A-09B6C1CD6C24}" type="datetime1">
              <a:rPr lang="it-IT" noProof="0" smtClean="0"/>
              <a:t>18/12/2023</a:t>
            </a:fld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1D72669-6745-4AA0-A173-7F6CEB97CF08}" type="datetime1">
              <a:rPr lang="it-IT" noProof="0" smtClean="0"/>
              <a:t>18/12/2023</a:t>
            </a:fld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estazione della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81A99FD-A18D-4AC6-92B0-69E29E35743B}" type="datetime1">
              <a:rPr lang="it-IT" noProof="0" smtClean="0"/>
              <a:t>18/12/2023</a:t>
            </a:fld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B79944-34CF-4A72-AC1B-909189585767}" type="datetime1">
              <a:rPr lang="it-IT" noProof="0" smtClean="0"/>
              <a:t>18/12/2023</a:t>
            </a:fld>
            <a:endParaRPr lang="it-IT" noProof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F3A87-C769-4508-A602-98056DD906C2}" type="datetime1">
              <a:rPr lang="it-IT" noProof="0" smtClean="0"/>
              <a:t>18/12/2023</a:t>
            </a:fld>
            <a:endParaRPr lang="it-IT" noProof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1DB439-C8A9-45DF-AFF2-9EFA3E72C152}" type="datetime1">
              <a:rPr lang="it-IT" noProof="0" smtClean="0"/>
              <a:t>18/12/2023</a:t>
            </a:fld>
            <a:endParaRPr lang="it-IT" noProof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854C3E1-DF4A-489B-B80B-78A364F22649}" type="datetime1">
              <a:rPr lang="it-IT" noProof="0" smtClean="0"/>
              <a:t>18/12/2023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a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CA46E8E-89D0-493E-ABBF-B63A9C819C41}" type="datetime1">
              <a:rPr lang="it-IT" noProof="0" smtClean="0"/>
              <a:t>18/12/2023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it-IT">
                <a:ea typeface="Calibri"/>
                <a:cs typeface="Calibri"/>
              </a:rPr>
              <a:t>Sicurezza nel Cloud Computing</a:t>
            </a:r>
            <a:endParaRPr lang="it-IT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171" y="4122134"/>
            <a:ext cx="4515548" cy="23421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>
                <a:latin typeface="Calibri Light"/>
                <a:ea typeface="Calibri Light"/>
                <a:cs typeface="Calibri Light"/>
              </a:rPr>
              <a:t>Sfide e prospettive</a:t>
            </a:r>
          </a:p>
          <a:p>
            <a:endParaRPr lang="it-IT">
              <a:latin typeface="Calibri Light"/>
              <a:ea typeface="Calibri Light"/>
              <a:cs typeface="Calibri Light"/>
            </a:endParaRPr>
          </a:p>
          <a:p>
            <a:endParaRPr lang="it-IT">
              <a:latin typeface="Calibri Light"/>
              <a:ea typeface="Calibri Light"/>
              <a:cs typeface="Calibri Light"/>
            </a:endParaRPr>
          </a:p>
          <a:p>
            <a:endParaRPr lang="it-IT" sz="2000">
              <a:latin typeface="Calibri Light"/>
              <a:ea typeface="Calibri Light"/>
              <a:cs typeface="Calibri Light"/>
            </a:endParaRPr>
          </a:p>
          <a:p>
            <a:r>
              <a:rPr lang="it-IT" sz="2000">
                <a:latin typeface="Calibri Light"/>
                <a:ea typeface="Calibri Light"/>
                <a:cs typeface="Calibri Light"/>
              </a:rPr>
              <a:t>Gentili </a:t>
            </a:r>
            <a:r>
              <a:rPr lang="it-IT" sz="2000" err="1">
                <a:latin typeface="Calibri Light"/>
                <a:ea typeface="Calibri Light"/>
                <a:cs typeface="Calibri Light"/>
              </a:rPr>
              <a:t>fabio</a:t>
            </a:r>
            <a:r>
              <a:rPr lang="it-IT" sz="2000">
                <a:latin typeface="Calibri Light"/>
                <a:ea typeface="Calibri Light"/>
                <a:cs typeface="Calibri Light"/>
              </a:rPr>
              <a:t> &amp; </a:t>
            </a:r>
            <a:r>
              <a:rPr lang="it-IT" sz="2000" err="1">
                <a:latin typeface="Calibri Light"/>
                <a:ea typeface="Calibri Light"/>
                <a:cs typeface="Calibri Light"/>
              </a:rPr>
              <a:t>isernio</a:t>
            </a:r>
            <a:r>
              <a:rPr lang="it-IT" sz="2000">
                <a:latin typeface="Calibri Light"/>
                <a:ea typeface="Calibri Light"/>
                <a:cs typeface="Calibri Light"/>
              </a:rPr>
              <a:t> </a:t>
            </a:r>
            <a:r>
              <a:rPr lang="it-IT" sz="2000" err="1">
                <a:latin typeface="Calibri Light"/>
                <a:ea typeface="Calibri Light"/>
                <a:cs typeface="Calibri Light"/>
              </a:rPr>
              <a:t>andrea</a:t>
            </a:r>
            <a:endParaRPr lang="it-IT" sz="200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2" name="Picture Placeholder 1" descr="A cloud with a lock&#10;&#10;Description automatically generated">
            <a:extLst>
              <a:ext uri="{FF2B5EF4-FFF2-40B4-BE49-F238E27FC236}">
                <a16:creationId xmlns:a16="http://schemas.microsoft.com/office/drawing/2014/main" id="{E4BCA8FD-9DD0-0410-18F3-FA5F989684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981" r="3981"/>
          <a:stretch/>
        </p:blipFill>
        <p:spPr/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575395-C8CA-5703-AE72-62DEF33D8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345410A-B403-A153-E104-DDD0CF9BA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it-IT">
                <a:ea typeface="Calibri"/>
                <a:cs typeface="Calibri"/>
              </a:rPr>
              <a:t>Impatto nel mondo reale</a:t>
            </a:r>
          </a:p>
        </p:txBody>
      </p:sp>
      <p:pic>
        <p:nvPicPr>
          <p:cNvPr id="3" name="Picture 2" descr="A table with check marks and ticks&#10;&#10;Description automatically generated">
            <a:extLst>
              <a:ext uri="{FF2B5EF4-FFF2-40B4-BE49-F238E27FC236}">
                <a16:creationId xmlns:a16="http://schemas.microsoft.com/office/drawing/2014/main" id="{FEFD409B-2D05-07BE-42B2-B46F1D73C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2173432"/>
            <a:ext cx="11562080" cy="3334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E4E14C-2182-2DC2-6518-16F5BBC30B0F}"/>
              </a:ext>
            </a:extLst>
          </p:cNvPr>
          <p:cNvSpPr txBox="1"/>
          <p:nvPr/>
        </p:nvSpPr>
        <p:spPr>
          <a:xfrm>
            <a:off x="492760" y="1790700"/>
            <a:ext cx="1126490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 Light"/>
                <a:ea typeface="Calibri"/>
                <a:cs typeface="Calibri"/>
              </a:rPr>
              <a:t>Il 2,5% </a:t>
            </a:r>
            <a:r>
              <a:rPr lang="en-US" sz="2000" err="1">
                <a:latin typeface="Calibri Light"/>
                <a:ea typeface="Calibri"/>
                <a:cs typeface="Calibri"/>
              </a:rPr>
              <a:t>dei</a:t>
            </a:r>
            <a:r>
              <a:rPr lang="en-US" sz="2000">
                <a:latin typeface="Calibri Light"/>
                <a:ea typeface="Calibri"/>
                <a:cs typeface="Calibri"/>
              </a:rPr>
              <a:t> container </a:t>
            </a:r>
            <a:r>
              <a:rPr lang="en-US" sz="2000" err="1">
                <a:latin typeface="Calibri Light"/>
                <a:ea typeface="Calibri"/>
                <a:cs typeface="Calibri"/>
              </a:rPr>
              <a:t>su</a:t>
            </a:r>
            <a:r>
              <a:rPr lang="en-US" sz="2000">
                <a:latin typeface="Calibri Light"/>
                <a:ea typeface="Calibri"/>
                <a:cs typeface="Calibri"/>
              </a:rPr>
              <a:t> </a:t>
            </a:r>
            <a:r>
              <a:rPr lang="en-US" sz="2000" err="1">
                <a:latin typeface="Calibri Light"/>
                <a:ea typeface="Calibri"/>
                <a:cs typeface="Calibri"/>
              </a:rPr>
              <a:t>DockerHub</a:t>
            </a:r>
            <a:r>
              <a:rPr lang="en-US" sz="2000">
                <a:latin typeface="Calibri Light"/>
                <a:ea typeface="Calibri"/>
                <a:cs typeface="Calibri"/>
              </a:rPr>
              <a:t> è </a:t>
            </a:r>
            <a:r>
              <a:rPr lang="en-US" sz="2000" err="1">
                <a:latin typeface="Calibri Light"/>
                <a:ea typeface="Calibri"/>
                <a:cs typeface="Calibri"/>
              </a:rPr>
              <a:t>vulnerabile</a:t>
            </a:r>
            <a:r>
              <a:rPr lang="en-US" sz="2000">
                <a:latin typeface="Calibri Light"/>
                <a:ea typeface="Calibri"/>
                <a:cs typeface="Calibri"/>
              </a:rPr>
              <a:t> </a:t>
            </a:r>
            <a:r>
              <a:rPr lang="en-US" sz="2000" err="1">
                <a:latin typeface="Calibri Light"/>
                <a:ea typeface="Calibri"/>
                <a:cs typeface="Calibri"/>
              </a:rPr>
              <a:t>aquesto</a:t>
            </a:r>
            <a:r>
              <a:rPr lang="en-US" sz="2000">
                <a:latin typeface="Calibri Light"/>
                <a:ea typeface="Calibri"/>
                <a:cs typeface="Calibri"/>
              </a:rPr>
              <a:t> </a:t>
            </a:r>
            <a:r>
              <a:rPr lang="en-US" sz="2000" err="1">
                <a:latin typeface="Calibri Light"/>
                <a:ea typeface="Calibri"/>
                <a:cs typeface="Calibri"/>
              </a:rPr>
              <a:t>tipo</a:t>
            </a:r>
            <a:r>
              <a:rPr lang="en-US" sz="2000">
                <a:latin typeface="Calibri Light"/>
                <a:ea typeface="Calibri"/>
                <a:cs typeface="Calibri"/>
              </a:rPr>
              <a:t> di </a:t>
            </a:r>
            <a:r>
              <a:rPr lang="en-US" sz="2000" err="1">
                <a:latin typeface="Calibri Light"/>
                <a:ea typeface="Calibri"/>
                <a:cs typeface="Calibri"/>
              </a:rPr>
              <a:t>attacchi</a:t>
            </a:r>
            <a:endParaRPr lang="en-US" sz="2000">
              <a:latin typeface="Calibri Light"/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FE641-5778-4A19-1169-53A268F2B638}"/>
              </a:ext>
            </a:extLst>
          </p:cNvPr>
          <p:cNvSpPr txBox="1"/>
          <p:nvPr/>
        </p:nvSpPr>
        <p:spPr>
          <a:xfrm>
            <a:off x="495300" y="5689600"/>
            <a:ext cx="11379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latin typeface="Calibri Light"/>
                <a:ea typeface="Calibri"/>
                <a:cs typeface="Calibri"/>
              </a:rPr>
              <a:t>Necessità</a:t>
            </a:r>
            <a:r>
              <a:rPr lang="en-US" sz="2000">
                <a:latin typeface="Calibri Light"/>
                <a:ea typeface="Calibri"/>
                <a:cs typeface="Calibri"/>
              </a:rPr>
              <a:t> di </a:t>
            </a:r>
            <a:r>
              <a:rPr lang="en-US" sz="2000" err="1">
                <a:latin typeface="Calibri Light"/>
                <a:ea typeface="Calibri"/>
                <a:cs typeface="Calibri"/>
              </a:rPr>
              <a:t>implementare</a:t>
            </a:r>
            <a:r>
              <a:rPr lang="en-US" sz="2000">
                <a:latin typeface="Calibri Light"/>
                <a:ea typeface="Calibri"/>
                <a:cs typeface="Calibri"/>
              </a:rPr>
              <a:t> un access control system </a:t>
            </a:r>
            <a:r>
              <a:rPr lang="en-US" sz="2000" err="1">
                <a:latin typeface="Calibri Light"/>
                <a:ea typeface="Calibri"/>
                <a:cs typeface="Calibri"/>
              </a:rPr>
              <a:t>che</a:t>
            </a:r>
            <a:r>
              <a:rPr lang="en-US" sz="2000">
                <a:latin typeface="Calibri Light"/>
                <a:ea typeface="Calibri"/>
                <a:cs typeface="Calibri"/>
              </a:rPr>
              <a:t> </a:t>
            </a:r>
            <a:r>
              <a:rPr lang="en-US" sz="2000" err="1">
                <a:latin typeface="Calibri Light"/>
                <a:ea typeface="Calibri"/>
                <a:cs typeface="Calibri"/>
              </a:rPr>
              <a:t>permette</a:t>
            </a:r>
            <a:r>
              <a:rPr lang="en-US" sz="2000">
                <a:latin typeface="Calibri Light"/>
                <a:ea typeface="Calibri"/>
                <a:cs typeface="Calibri"/>
              </a:rPr>
              <a:t> un a </a:t>
            </a:r>
            <a:r>
              <a:rPr lang="en-US" sz="2000" err="1">
                <a:latin typeface="Calibri Light"/>
                <a:ea typeface="Calibri"/>
                <a:cs typeface="Calibri"/>
              </a:rPr>
              <a:t>configurazione</a:t>
            </a:r>
            <a:r>
              <a:rPr lang="en-US" sz="2000">
                <a:latin typeface="Calibri Light"/>
                <a:ea typeface="Calibri"/>
                <a:cs typeface="Calibri"/>
              </a:rPr>
              <a:t> fine grained di </a:t>
            </a:r>
            <a:r>
              <a:rPr lang="en-US" sz="2000" err="1">
                <a:latin typeface="Calibri Light"/>
                <a:ea typeface="Calibri"/>
                <a:cs typeface="Calibri"/>
              </a:rPr>
              <a:t>eBPF</a:t>
            </a:r>
            <a:endParaRPr lang="en-US" sz="2000"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459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Self hosting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5A5CE48-574E-7D05-F99D-95FC68BE0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149088"/>
              </p:ext>
            </p:extLst>
          </p:nvPr>
        </p:nvGraphicFramePr>
        <p:xfrm>
          <a:off x="1216548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r>
              <a:rPr lang="it-IT"/>
              <a:t>Fattori Motivazionali</a:t>
            </a:r>
          </a:p>
        </p:txBody>
      </p:sp>
      <p:pic>
        <p:nvPicPr>
          <p:cNvPr id="4" name="Content Placeholder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46ABC420-69B2-172C-D186-497A37D6C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1128" y="2108201"/>
            <a:ext cx="6569240" cy="3760891"/>
          </a:xfrm>
          <a:noFill/>
        </p:spPr>
      </p:pic>
    </p:spTree>
    <p:extLst>
      <p:ext uri="{BB962C8B-B14F-4D97-AF65-F5344CB8AC3E}">
        <p14:creationId xmlns:p14="http://schemas.microsoft.com/office/powerpoint/2010/main" val="128420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B40CA-860A-E338-74B0-344541F35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AB1D77B-727B-6A65-E69E-37C6269AD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r>
              <a:rPr lang="it-IT"/>
              <a:t>Security </a:t>
            </a:r>
            <a:r>
              <a:rPr lang="it-IT" err="1"/>
              <a:t>Mindset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05C058E-44C4-FB15-FB0E-28E312CC5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297122"/>
              </p:ext>
            </p:extLst>
          </p:nvPr>
        </p:nvGraphicFramePr>
        <p:xfrm>
          <a:off x="1216548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301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b="0" kern="1200" spc="-50" baseline="0"/>
              <a:t>Pratiche per </a:t>
            </a:r>
            <a:r>
              <a:rPr lang="it-IT"/>
              <a:t>la manutenzione</a:t>
            </a:r>
            <a:endParaRPr lang="it-IT" b="0" kern="1200" spc="-50" baseline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22CE-D564-4E3A-6AE5-7BC5CDF55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it-IT" kern="1200"/>
          </a:p>
          <a:p>
            <a:endParaRPr lang="it-IT" kern="120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A6DC81C-2323-177E-93D6-812D3687F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05500"/>
              </p:ext>
            </p:extLst>
          </p:nvPr>
        </p:nvGraphicFramePr>
        <p:xfrm>
          <a:off x="5458984" y="812800"/>
          <a:ext cx="5713841" cy="4868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46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0AEEC-D5B5-509B-470B-25DC56682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1EB0B32-E71E-520A-161F-657D0C2B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b="0" kern="1200" spc="-50" baseline="0"/>
              <a:t>Lacune nel Mindset di Sicurezza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9369-177B-4268-6496-78464F54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it-IT" kern="1200"/>
          </a:p>
          <a:p>
            <a:endParaRPr lang="it-IT" kern="1200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3195B30E-BE47-849A-9380-ADD7F51DBB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239358"/>
              </p:ext>
            </p:extLst>
          </p:nvPr>
        </p:nvGraphicFramePr>
        <p:xfrm>
          <a:off x="5458984" y="812800"/>
          <a:ext cx="5713841" cy="4868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999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4CA74-1350-0E23-C11B-5DD8B4EBA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A1239CC-6C48-F8D4-51D0-8A697801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z="2800" b="0" kern="1200" spc="-50" baseline="0">
                <a:latin typeface="+mn-lt"/>
                <a:ea typeface="+mj-ea"/>
                <a:cs typeface="+mj-cs"/>
              </a:rPr>
              <a:t>Impatto delle caratteristiche individuali e del Social-Embeddedness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E0F3-CDBA-1D8E-0A3D-E31D5B744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it-IT" kern="1200">
              <a:latin typeface="+mn-lt"/>
              <a:ea typeface="+mn-ea"/>
              <a:cs typeface="+mn-cs"/>
            </a:endParaRPr>
          </a:p>
          <a:p>
            <a:endParaRPr lang="it-IT" kern="120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4FE2F68-45CD-3188-74F5-E69333777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475016"/>
              </p:ext>
            </p:extLst>
          </p:nvPr>
        </p:nvGraphicFramePr>
        <p:xfrm>
          <a:off x="5458984" y="812800"/>
          <a:ext cx="5713841" cy="4868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4828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E444079D-629C-4C44-8DB6-B4B5E7C5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Conclusioni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522B7D5-0234-E3F1-5C29-265526D4E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877158"/>
              </p:ext>
            </p:extLst>
          </p:nvPr>
        </p:nvGraphicFramePr>
        <p:xfrm>
          <a:off x="1877996" y="1537849"/>
          <a:ext cx="81686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077410655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7158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7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Scalabilità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9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Sicurezza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9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Controllo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Completo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sull</a:t>
                      </a:r>
                      <a:r>
                        <a:rPr lang="en-US"/>
                        <a:t>' </a:t>
                      </a:r>
                      <a:r>
                        <a:rPr lang="en-US" err="1"/>
                        <a:t>Infrastruttura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Self-hosting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3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Disponibilità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4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Requisiti</a:t>
                      </a:r>
                      <a:r>
                        <a:rPr lang="en-US"/>
                        <a:t> di </a:t>
                      </a:r>
                      <a:r>
                        <a:rPr lang="en-US" err="1"/>
                        <a:t>sicurezza</a:t>
                      </a:r>
                      <a:r>
                        <a:rPr lang="en-US"/>
                        <a:t> o </a:t>
                      </a:r>
                      <a:r>
                        <a:rPr lang="en-US" err="1"/>
                        <a:t>normativi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Self-Hosting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2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Gestione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8527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B534076-2AE4-D81E-B8B3-100C9E53D3CC}"/>
              </a:ext>
            </a:extLst>
          </p:cNvPr>
          <p:cNvSpPr txBox="1"/>
          <p:nvPr/>
        </p:nvSpPr>
        <p:spPr>
          <a:xfrm>
            <a:off x="5348" y="-141706"/>
            <a:ext cx="1247541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err="1">
                <a:solidFill>
                  <a:srgbClr val="404040"/>
                </a:solidFill>
                <a:ea typeface="Calibri"/>
                <a:cs typeface="Calibri"/>
              </a:rPr>
              <a:t>Confronto</a:t>
            </a:r>
            <a:r>
              <a:rPr lang="en-US" sz="4800">
                <a:solidFill>
                  <a:srgbClr val="404040"/>
                </a:solidFill>
                <a:ea typeface="Calibri"/>
                <a:cs typeface="Calibri"/>
              </a:rPr>
              <a:t> </a:t>
            </a:r>
            <a:r>
              <a:rPr lang="en-US" sz="4800" err="1">
                <a:solidFill>
                  <a:srgbClr val="404040"/>
                </a:solidFill>
                <a:ea typeface="Calibri"/>
                <a:cs typeface="Calibri"/>
              </a:rPr>
              <a:t>utilizzo</a:t>
            </a:r>
            <a:r>
              <a:rPr lang="en-US" sz="4800">
                <a:solidFill>
                  <a:srgbClr val="404040"/>
                </a:solidFill>
                <a:ea typeface="Calibri"/>
                <a:cs typeface="Calibri"/>
              </a:rPr>
              <a:t> </a:t>
            </a:r>
            <a:r>
              <a:rPr lang="en-US" sz="4800" err="1">
                <a:solidFill>
                  <a:srgbClr val="404040"/>
                </a:solidFill>
                <a:ea typeface="Calibri"/>
                <a:cs typeface="Calibri"/>
              </a:rPr>
              <a:t>dei</a:t>
            </a:r>
            <a:r>
              <a:rPr lang="en-US" sz="4800">
                <a:solidFill>
                  <a:srgbClr val="404040"/>
                </a:solidFill>
                <a:ea typeface="Calibri"/>
                <a:cs typeface="Calibri"/>
              </a:rPr>
              <a:t> </a:t>
            </a:r>
            <a:r>
              <a:rPr lang="en-US" sz="4800" err="1">
                <a:solidFill>
                  <a:srgbClr val="404040"/>
                </a:solidFill>
                <a:ea typeface="Calibri"/>
                <a:cs typeface="Calibri"/>
              </a:rPr>
              <a:t>servizi</a:t>
            </a:r>
            <a:r>
              <a:rPr lang="en-US" sz="4800">
                <a:solidFill>
                  <a:srgbClr val="404040"/>
                </a:solidFill>
                <a:ea typeface="Calibri"/>
                <a:cs typeface="Calibri"/>
              </a:rPr>
              <a:t> di cloud computing vs Self-hosting</a:t>
            </a:r>
          </a:p>
        </p:txBody>
      </p:sp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Agenda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2998" y="1026715"/>
            <a:ext cx="4556756" cy="1310596"/>
          </a:xfrm>
        </p:spPr>
        <p:txBody>
          <a:bodyPr numCol="2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>
                <a:cs typeface="Calibri"/>
              </a:rPr>
              <a:t>Stato dell'arte</a:t>
            </a:r>
            <a:endParaRPr lang="it-IT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+mj-lt"/>
                <a:cs typeface="Calibri Light"/>
              </a:rPr>
              <a:t>Definizione di cloud computing e principali vantaggi</a:t>
            </a:r>
            <a:endParaRPr lang="it-IT" sz="1600">
              <a:latin typeface="Calibri Light"/>
              <a:cs typeface="Calibri Light"/>
            </a:endParaRPr>
          </a:p>
        </p:txBody>
      </p:sp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8B0B674B-C7A7-FF9F-2CDA-8D91264F3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1995" y="1176314"/>
            <a:ext cx="485106" cy="495543"/>
          </a:xfrm>
          <a:prstGeom prst="rect">
            <a:avLst/>
          </a:prstGeom>
        </p:spPr>
      </p:pic>
      <p:pic>
        <p:nvPicPr>
          <p:cNvPr id="3" name="Graphic 2" descr="Badge with solid fill">
            <a:extLst>
              <a:ext uri="{FF2B5EF4-FFF2-40B4-BE49-F238E27FC236}">
                <a16:creationId xmlns:a16="http://schemas.microsoft.com/office/drawing/2014/main" id="{EF8EAA04-A614-8CFE-C9E8-0D590B18E3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5601" y="1175727"/>
            <a:ext cx="485105" cy="495837"/>
          </a:xfrm>
          <a:prstGeom prst="rect">
            <a:avLst/>
          </a:prstGeom>
        </p:spPr>
      </p:pic>
      <p:sp>
        <p:nvSpPr>
          <p:cNvPr id="5" name="Segnaposto contenuto 9">
            <a:extLst>
              <a:ext uri="{FF2B5EF4-FFF2-40B4-BE49-F238E27FC236}">
                <a16:creationId xmlns:a16="http://schemas.microsoft.com/office/drawing/2014/main" id="{797611BA-7184-2559-7414-DFDE8AB5D9C6}"/>
              </a:ext>
            </a:extLst>
          </p:cNvPr>
          <p:cNvSpPr txBox="1">
            <a:spLocks/>
          </p:cNvSpPr>
          <p:nvPr/>
        </p:nvSpPr>
        <p:spPr>
          <a:xfrm>
            <a:off x="8999062" y="968649"/>
            <a:ext cx="4556756" cy="1310596"/>
          </a:xfrm>
          <a:prstGeom prst="rect">
            <a:avLst/>
          </a:prstGeom>
        </p:spPr>
        <p:txBody>
          <a:bodyPr vert="horz" lIns="0" tIns="45720" rIns="0" bIns="45720" numCol="2" rtlCol="0" anchor="ctr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>
                <a:cs typeface="Calibri"/>
              </a:rPr>
              <a:t>Linux </a:t>
            </a:r>
            <a:r>
              <a:rPr lang="it-IT" b="1" err="1">
                <a:cs typeface="Calibri"/>
              </a:rPr>
              <a:t>threats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Calibri Light"/>
                <a:cs typeface="Calibri Light"/>
              </a:rPr>
              <a:t>Vulnerabilità di Linux e problemi nel suo uso come principale cloud OS</a:t>
            </a:r>
          </a:p>
        </p:txBody>
      </p:sp>
      <p:pic>
        <p:nvPicPr>
          <p:cNvPr id="6" name="Graphic 5" descr="Badge 3 with solid fill">
            <a:extLst>
              <a:ext uri="{FF2B5EF4-FFF2-40B4-BE49-F238E27FC236}">
                <a16:creationId xmlns:a16="http://schemas.microsoft.com/office/drawing/2014/main" id="{E31BE013-88E3-5C41-3F37-0AE7C28421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1995" y="2871444"/>
            <a:ext cx="485105" cy="485105"/>
          </a:xfrm>
          <a:prstGeom prst="rect">
            <a:avLst/>
          </a:prstGeom>
        </p:spPr>
      </p:pic>
      <p:pic>
        <p:nvPicPr>
          <p:cNvPr id="8" name="Graphic 7" descr="Badge 4 with solid fill">
            <a:extLst>
              <a:ext uri="{FF2B5EF4-FFF2-40B4-BE49-F238E27FC236}">
                <a16:creationId xmlns:a16="http://schemas.microsoft.com/office/drawing/2014/main" id="{2EF06609-7F3B-C51E-AD48-C15926C5BC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68955" y="2874798"/>
            <a:ext cx="495837" cy="485105"/>
          </a:xfrm>
          <a:prstGeom prst="rect">
            <a:avLst/>
          </a:prstGeom>
        </p:spPr>
      </p:pic>
      <p:pic>
        <p:nvPicPr>
          <p:cNvPr id="9" name="Graphic 8" descr="Badge 5 with solid fill">
            <a:extLst>
              <a:ext uri="{FF2B5EF4-FFF2-40B4-BE49-F238E27FC236}">
                <a16:creationId xmlns:a16="http://schemas.microsoft.com/office/drawing/2014/main" id="{EC8E7390-AE1D-603A-43A1-144DE37334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7970" y="4541672"/>
            <a:ext cx="495837" cy="485105"/>
          </a:xfrm>
          <a:prstGeom prst="rect">
            <a:avLst/>
          </a:prstGeom>
        </p:spPr>
      </p:pic>
      <p:sp>
        <p:nvSpPr>
          <p:cNvPr id="12" name="Segnaposto contenuto 9">
            <a:extLst>
              <a:ext uri="{FF2B5EF4-FFF2-40B4-BE49-F238E27FC236}">
                <a16:creationId xmlns:a16="http://schemas.microsoft.com/office/drawing/2014/main" id="{01D938C4-88E9-C480-B630-F933DB68A1E2}"/>
              </a:ext>
            </a:extLst>
          </p:cNvPr>
          <p:cNvSpPr txBox="1">
            <a:spLocks/>
          </p:cNvSpPr>
          <p:nvPr/>
        </p:nvSpPr>
        <p:spPr>
          <a:xfrm>
            <a:off x="6045145" y="2703115"/>
            <a:ext cx="4621150" cy="1535975"/>
          </a:xfrm>
          <a:prstGeom prst="rect">
            <a:avLst/>
          </a:prstGeom>
        </p:spPr>
        <p:txBody>
          <a:bodyPr vert="horz" lIns="0" tIns="45720" rIns="0" bIns="45720" numCol="2" rtlCol="0" anchor="ctr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>
                <a:cs typeface="Calibri"/>
              </a:rPr>
              <a:t>Cross-container </a:t>
            </a:r>
            <a:r>
              <a:rPr lang="it-IT" b="1" err="1">
                <a:cs typeface="Calibri"/>
              </a:rPr>
              <a:t>attack</a:t>
            </a:r>
            <a:endParaRPr lang="it-IT" b="1"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Calibri Light"/>
                <a:cs typeface="Calibri Light"/>
              </a:rPr>
              <a:t>Descrizione degli attacchi cross-container basati su </a:t>
            </a:r>
            <a:r>
              <a:rPr lang="it-IT" sz="1600" err="1">
                <a:latin typeface="Calibri Light"/>
                <a:cs typeface="Calibri Light"/>
              </a:rPr>
              <a:t>eBPF</a:t>
            </a:r>
            <a:endParaRPr lang="it-IT" sz="1600">
              <a:latin typeface="Calibri Light"/>
              <a:cs typeface="Calibri Light"/>
            </a:endParaRPr>
          </a:p>
        </p:txBody>
      </p:sp>
      <p:sp>
        <p:nvSpPr>
          <p:cNvPr id="14" name="Segnaposto contenuto 9">
            <a:extLst>
              <a:ext uri="{FF2B5EF4-FFF2-40B4-BE49-F238E27FC236}">
                <a16:creationId xmlns:a16="http://schemas.microsoft.com/office/drawing/2014/main" id="{675096EF-075F-1DEA-23DC-78691D74C0FE}"/>
              </a:ext>
            </a:extLst>
          </p:cNvPr>
          <p:cNvSpPr txBox="1">
            <a:spLocks/>
          </p:cNvSpPr>
          <p:nvPr/>
        </p:nvSpPr>
        <p:spPr>
          <a:xfrm>
            <a:off x="8999062" y="2601506"/>
            <a:ext cx="4556756" cy="1310596"/>
          </a:xfrm>
          <a:prstGeom prst="rect">
            <a:avLst/>
          </a:prstGeom>
        </p:spPr>
        <p:txBody>
          <a:bodyPr vert="horz" lIns="0" tIns="45720" rIns="0" bIns="45720" numCol="2" rtlCol="0" anchor="ctr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it-IT" b="1">
                <a:cs typeface="Calibri"/>
              </a:rPr>
              <a:t>Self-hosting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Calibri Light"/>
                <a:cs typeface="Calibri Light"/>
              </a:rPr>
              <a:t>Motivazioni, approcci ed errori dei self-</a:t>
            </a:r>
            <a:r>
              <a:rPr lang="it-IT" sz="1600" err="1">
                <a:latin typeface="Calibri Light"/>
                <a:cs typeface="Calibri Light"/>
              </a:rPr>
              <a:t>hoster</a:t>
            </a:r>
          </a:p>
        </p:txBody>
      </p:sp>
      <p:sp>
        <p:nvSpPr>
          <p:cNvPr id="16" name="Segnaposto contenuto 9">
            <a:extLst>
              <a:ext uri="{FF2B5EF4-FFF2-40B4-BE49-F238E27FC236}">
                <a16:creationId xmlns:a16="http://schemas.microsoft.com/office/drawing/2014/main" id="{B691E01F-0359-9D1E-3CE6-F001C7F5DFB2}"/>
              </a:ext>
            </a:extLst>
          </p:cNvPr>
          <p:cNvSpPr txBox="1">
            <a:spLocks/>
          </p:cNvSpPr>
          <p:nvPr/>
        </p:nvSpPr>
        <p:spPr>
          <a:xfrm>
            <a:off x="6045145" y="4205650"/>
            <a:ext cx="4556756" cy="1310596"/>
          </a:xfrm>
          <a:prstGeom prst="rect">
            <a:avLst/>
          </a:prstGeom>
        </p:spPr>
        <p:txBody>
          <a:bodyPr vert="horz" lIns="0" tIns="45720" rIns="0" bIns="45720" numCol="2" rtlCol="0" anchor="ctr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it-IT" b="1">
                <a:cs typeface="Calibri"/>
              </a:rPr>
              <a:t>Conclusioni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Calibri Light"/>
                <a:cs typeface="Calibri Light"/>
              </a:rPr>
              <a:t>Panoramica finale sulle due soluzioni</a:t>
            </a:r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sz="5000">
                <a:cs typeface="Calibri"/>
              </a:rPr>
              <a:t>Stato dell'arte</a:t>
            </a:r>
            <a:endParaRPr lang="it-IT" sz="5000"/>
          </a:p>
        </p:txBody>
      </p:sp>
      <p:pic>
        <p:nvPicPr>
          <p:cNvPr id="2" name="Content Placeholder 1" descr="A diagram of a cloud with text&#10;&#10;Description automatically generated">
            <a:extLst>
              <a:ext uri="{FF2B5EF4-FFF2-40B4-BE49-F238E27FC236}">
                <a16:creationId xmlns:a16="http://schemas.microsoft.com/office/drawing/2014/main" id="{EAE6F463-4B0A-B246-D324-3821A43F1B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0134" y="2021241"/>
            <a:ext cx="5367399" cy="3963513"/>
          </a:xfrm>
        </p:spPr>
      </p:pic>
      <p:pic>
        <p:nvPicPr>
          <p:cNvPr id="3" name="Content Placeholder 2" descr="A graph of a cloud computing market&#10;&#10;Description automatically generated">
            <a:extLst>
              <a:ext uri="{FF2B5EF4-FFF2-40B4-BE49-F238E27FC236}">
                <a16:creationId xmlns:a16="http://schemas.microsoft.com/office/drawing/2014/main" id="{18FF0F8C-3345-18A2-044E-91F7F23A721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68158" y="2024707"/>
            <a:ext cx="5314209" cy="3976369"/>
          </a:xfrm>
        </p:spPr>
      </p:pic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it-IT">
                <a:ea typeface="Calibri"/>
                <a:cs typeface="Calibri"/>
              </a:rPr>
              <a:t>Principali critiche al cloud computing</a:t>
            </a:r>
          </a:p>
        </p:txBody>
      </p:sp>
      <p:graphicFrame>
        <p:nvGraphicFramePr>
          <p:cNvPr id="116" name="Segnaposto contenuto 5" descr="Diapositiva dell'agenda con icone e testi">
            <a:extLst>
              <a:ext uri="{FF2B5EF4-FFF2-40B4-BE49-F238E27FC236}">
                <a16:creationId xmlns:a16="http://schemas.microsoft.com/office/drawing/2014/main" id="{93F190E0-EB5E-79A5-7678-18C67D71D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013467"/>
              </p:ext>
            </p:extLst>
          </p:nvPr>
        </p:nvGraphicFramePr>
        <p:xfrm>
          <a:off x="-917883" y="2597279"/>
          <a:ext cx="4704607" cy="172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6" name="TextBox 265">
            <a:extLst>
              <a:ext uri="{FF2B5EF4-FFF2-40B4-BE49-F238E27FC236}">
                <a16:creationId xmlns:a16="http://schemas.microsoft.com/office/drawing/2014/main" id="{A5DC5BE9-96B5-940E-B6AC-8C89E580DF13}"/>
              </a:ext>
            </a:extLst>
          </p:cNvPr>
          <p:cNvSpPr txBox="1"/>
          <p:nvPr/>
        </p:nvSpPr>
        <p:spPr>
          <a:xfrm>
            <a:off x="2023753" y="2701636"/>
            <a:ext cx="731074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err="1">
                <a:latin typeface="Calibri Light"/>
                <a:ea typeface="Calibri"/>
                <a:cs typeface="Calibri"/>
              </a:rPr>
              <a:t>Centralizzazione</a:t>
            </a:r>
            <a:r>
              <a:rPr lang="en-US" sz="3200" b="1">
                <a:latin typeface="Calibri Light"/>
                <a:ea typeface="Calibri"/>
                <a:cs typeface="Calibri"/>
              </a:rPr>
              <a:t> </a:t>
            </a:r>
            <a:r>
              <a:rPr lang="en-US" sz="3200" b="1" err="1">
                <a:latin typeface="Calibri Light"/>
                <a:ea typeface="Calibri"/>
                <a:cs typeface="Calibri"/>
              </a:rPr>
              <a:t>dei</a:t>
            </a:r>
            <a:r>
              <a:rPr lang="en-US" sz="3200" b="1">
                <a:latin typeface="Calibri Light"/>
                <a:ea typeface="Calibri"/>
                <a:cs typeface="Calibri"/>
              </a:rPr>
              <a:t> </a:t>
            </a:r>
            <a:r>
              <a:rPr lang="en-US" sz="3200" b="1" err="1">
                <a:latin typeface="Calibri Light"/>
                <a:ea typeface="Calibri"/>
                <a:cs typeface="Calibri"/>
              </a:rPr>
              <a:t>dati</a:t>
            </a:r>
            <a:r>
              <a:rPr lang="en-US" sz="3200" b="1">
                <a:latin typeface="Calibri Light"/>
                <a:ea typeface="Calibri"/>
                <a:cs typeface="Calibri"/>
              </a:rPr>
              <a:t> </a:t>
            </a:r>
            <a:r>
              <a:rPr lang="en-US" sz="3200" b="1" err="1">
                <a:latin typeface="Calibri Light"/>
                <a:ea typeface="Calibri"/>
                <a:cs typeface="Calibri"/>
              </a:rPr>
              <a:t>su</a:t>
            </a:r>
            <a:r>
              <a:rPr lang="en-US" sz="3200" b="1">
                <a:latin typeface="Calibri Light"/>
                <a:ea typeface="Calibri"/>
                <a:cs typeface="Calibri"/>
              </a:rPr>
              <a:t> Internet</a:t>
            </a:r>
          </a:p>
        </p:txBody>
      </p:sp>
      <p:pic>
        <p:nvPicPr>
          <p:cNvPr id="279" name="Graphic 278" descr="Shield Cross with solid fill">
            <a:extLst>
              <a:ext uri="{FF2B5EF4-FFF2-40B4-BE49-F238E27FC236}">
                <a16:creationId xmlns:a16="http://schemas.microsoft.com/office/drawing/2014/main" id="{F7A47AEC-4B8E-3CDC-36B7-83185A6EAC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3397" y="4327566"/>
            <a:ext cx="1191491" cy="1191491"/>
          </a:xfrm>
          <a:prstGeom prst="rect">
            <a:avLst/>
          </a:prstGeom>
        </p:spPr>
      </p:pic>
      <p:sp>
        <p:nvSpPr>
          <p:cNvPr id="280" name="TextBox 279">
            <a:extLst>
              <a:ext uri="{FF2B5EF4-FFF2-40B4-BE49-F238E27FC236}">
                <a16:creationId xmlns:a16="http://schemas.microsoft.com/office/drawing/2014/main" id="{4913001D-557B-F9EB-D34C-6C49C9EE3771}"/>
              </a:ext>
            </a:extLst>
          </p:cNvPr>
          <p:cNvSpPr txBox="1"/>
          <p:nvPr/>
        </p:nvSpPr>
        <p:spPr>
          <a:xfrm>
            <a:off x="3527960" y="4631376"/>
            <a:ext cx="731074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err="1">
                <a:latin typeface="Calibri Light"/>
                <a:ea typeface="Calibri"/>
                <a:cs typeface="Calibri"/>
              </a:rPr>
              <a:t>Delega</a:t>
            </a:r>
            <a:r>
              <a:rPr lang="en-US" sz="3200" b="1">
                <a:latin typeface="Calibri Light"/>
                <a:ea typeface="Calibri"/>
                <a:cs typeface="Calibri"/>
              </a:rPr>
              <a:t> del </a:t>
            </a:r>
            <a:r>
              <a:rPr lang="en-US" sz="3200" b="1" err="1">
                <a:latin typeface="Calibri Light"/>
                <a:ea typeface="Calibri"/>
                <a:cs typeface="Calibri"/>
              </a:rPr>
              <a:t>controllo</a:t>
            </a:r>
            <a:r>
              <a:rPr lang="en-US" sz="3200" b="1">
                <a:latin typeface="Calibri Light"/>
                <a:ea typeface="Calibri"/>
                <a:cs typeface="Calibri"/>
              </a:rPr>
              <a:t> ai cloud provider</a:t>
            </a:r>
          </a:p>
        </p:txBody>
      </p:sp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6" grpId="0">
        <p:bldAsOne/>
      </p:bldGraphic>
      <p:bldP spid="266" grpId="0"/>
      <p:bldP spid="2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CD317-340D-CBCA-6F3B-508D75688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E0E61B3-5BD3-1149-C1CC-4C0D14F1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>
                <a:ea typeface="Calibri"/>
                <a:cs typeface="Calibri"/>
              </a:rPr>
              <a:t>Linux </a:t>
            </a:r>
            <a:r>
              <a:rPr lang="it-IT" err="1">
                <a:ea typeface="Calibri"/>
                <a:cs typeface="Calibri"/>
              </a:rPr>
              <a:t>Threats</a:t>
            </a:r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4110A767-E89A-F4F6-F1BE-503C9DBF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335" y="921657"/>
            <a:ext cx="4011712" cy="553908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Il 90% </a:t>
            </a:r>
            <a:r>
              <a:rPr lang="en-US" err="1">
                <a:ea typeface="Calibri"/>
                <a:cs typeface="Calibri"/>
              </a:rPr>
              <a:t>dei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servizi</a:t>
            </a:r>
            <a:r>
              <a:rPr lang="en-US">
                <a:ea typeface="Calibri"/>
                <a:cs typeface="Calibri"/>
              </a:rPr>
              <a:t> cloud </a:t>
            </a:r>
            <a:r>
              <a:rPr lang="en-US" err="1">
                <a:ea typeface="Calibri"/>
                <a:cs typeface="Calibri"/>
              </a:rPr>
              <a:t>esegue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su</a:t>
            </a:r>
            <a:r>
              <a:rPr lang="en-US">
                <a:ea typeface="Calibri"/>
                <a:cs typeface="Calibri"/>
              </a:rPr>
              <a:t> Linux</a:t>
            </a:r>
          </a:p>
        </p:txBody>
      </p:sp>
      <p:pic>
        <p:nvPicPr>
          <p:cNvPr id="116" name="Picture 115" descr="A diagram of a pie chart&#10;&#10;Description automatically generated">
            <a:extLst>
              <a:ext uri="{FF2B5EF4-FFF2-40B4-BE49-F238E27FC236}">
                <a16:creationId xmlns:a16="http://schemas.microsoft.com/office/drawing/2014/main" id="{CF7EDD97-69BB-2F15-3AF4-7F82B87B8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13" y="1835728"/>
            <a:ext cx="6096000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5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CFD332-1F23-13DA-9335-7485CA66F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A4DA67C-F54F-7806-9922-CDC17876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it-IT">
                <a:ea typeface="Calibri"/>
                <a:cs typeface="Calibri"/>
              </a:rPr>
              <a:t>Hello ransomware</a:t>
            </a:r>
          </a:p>
        </p:txBody>
      </p:sp>
      <p:pic>
        <p:nvPicPr>
          <p:cNvPr id="16" name="Content Placeholder 15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210E29F4-0771-32B4-168E-A1D51A027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2206" y="1555194"/>
            <a:ext cx="6754097" cy="5381500"/>
          </a:xfrm>
        </p:spPr>
      </p:pic>
      <p:sp>
        <p:nvSpPr>
          <p:cNvPr id="6" name="Segnaposto contenuto 6">
            <a:extLst>
              <a:ext uri="{FF2B5EF4-FFF2-40B4-BE49-F238E27FC236}">
                <a16:creationId xmlns:a16="http://schemas.microsoft.com/office/drawing/2014/main" id="{5941B1B6-E892-583D-4F89-AFDFEC065B8C}"/>
              </a:ext>
            </a:extLst>
          </p:cNvPr>
          <p:cNvSpPr txBox="1">
            <a:spLocks/>
          </p:cNvSpPr>
          <p:nvPr/>
        </p:nvSpPr>
        <p:spPr>
          <a:xfrm>
            <a:off x="279011" y="1754535"/>
            <a:ext cx="5158236" cy="49881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har char="q"/>
            </a:pPr>
            <a:r>
              <a:rPr lang="it-IT">
                <a:latin typeface="+mj-lt"/>
                <a:ea typeface="Calibri Light"/>
                <a:cs typeface="Calibri Light"/>
              </a:rPr>
              <a:t>Exploit della vulnerabilità CVE-2019-0604 per l'accesso iniziale al sistema</a:t>
            </a:r>
            <a:endParaRPr lang="it-IT">
              <a:latin typeface="+mj-lt"/>
              <a:cs typeface="Calibri Light"/>
            </a:endParaRPr>
          </a:p>
          <a:p>
            <a:pPr>
              <a:buChar char="q"/>
            </a:pPr>
            <a:r>
              <a:rPr lang="it-IT" err="1">
                <a:latin typeface="+mj-lt"/>
                <a:ea typeface="Calibri Light"/>
                <a:cs typeface="Calibri Light"/>
              </a:rPr>
              <a:t>Deploy</a:t>
            </a:r>
            <a:r>
              <a:rPr lang="it-IT">
                <a:latin typeface="+mj-lt"/>
                <a:ea typeface="Calibri Light"/>
                <a:cs typeface="Calibri Light"/>
              </a:rPr>
              <a:t> della China Chopper web shell per lanciare comandi </a:t>
            </a:r>
            <a:r>
              <a:rPr lang="it-IT" err="1">
                <a:latin typeface="+mj-lt"/>
                <a:ea typeface="Calibri Light"/>
                <a:cs typeface="Calibri Light"/>
              </a:rPr>
              <a:t>PowerShell</a:t>
            </a:r>
            <a:endParaRPr lang="it-IT">
              <a:latin typeface="+mj-lt"/>
              <a:ea typeface="Calibri Light"/>
              <a:cs typeface="Calibri Light"/>
            </a:endParaRPr>
          </a:p>
          <a:p>
            <a:pPr>
              <a:buChar char="q"/>
            </a:pPr>
            <a:r>
              <a:rPr lang="it-IT">
                <a:latin typeface="+mj-lt"/>
                <a:ea typeface="Calibri Light"/>
                <a:cs typeface="Calibri Light"/>
              </a:rPr>
              <a:t>Download del Cobalt Strike beacon, un agente </a:t>
            </a:r>
            <a:r>
              <a:rPr lang="it-IT" err="1">
                <a:latin typeface="+mj-lt"/>
                <a:ea typeface="Calibri Light"/>
                <a:cs typeface="Calibri Light"/>
              </a:rPr>
              <a:t>fileless</a:t>
            </a:r>
            <a:r>
              <a:rPr lang="it-IT">
                <a:latin typeface="+mj-lt"/>
                <a:ea typeface="Calibri Light"/>
                <a:cs typeface="Calibri Light"/>
              </a:rPr>
              <a:t> che permette </a:t>
            </a:r>
            <a:r>
              <a:rPr lang="it-IT" err="1">
                <a:latin typeface="+mj-lt"/>
                <a:ea typeface="Calibri Light"/>
                <a:cs typeface="Calibri Light"/>
              </a:rPr>
              <a:t>privilege</a:t>
            </a:r>
            <a:r>
              <a:rPr lang="it-IT">
                <a:latin typeface="+mj-lt"/>
                <a:ea typeface="Calibri Light"/>
                <a:cs typeface="Calibri Light"/>
              </a:rPr>
              <a:t> escalation, key </a:t>
            </a:r>
            <a:r>
              <a:rPr lang="it-IT" err="1">
                <a:latin typeface="+mj-lt"/>
                <a:ea typeface="Calibri Light"/>
                <a:cs typeface="Calibri Light"/>
              </a:rPr>
              <a:t>registration</a:t>
            </a:r>
            <a:r>
              <a:rPr lang="it-IT">
                <a:latin typeface="+mj-lt"/>
                <a:ea typeface="Calibri Light"/>
                <a:cs typeface="Calibri Light"/>
              </a:rPr>
              <a:t>, file transfer...</a:t>
            </a:r>
          </a:p>
          <a:p>
            <a:pPr>
              <a:buChar char="q"/>
            </a:pPr>
            <a:r>
              <a:rPr lang="it-IT">
                <a:latin typeface="+mj-lt"/>
                <a:ea typeface="Calibri Light"/>
                <a:cs typeface="Calibri Light"/>
              </a:rPr>
              <a:t>Accesso ai permessi root e scansione del filesystem</a:t>
            </a:r>
          </a:p>
          <a:p>
            <a:pPr>
              <a:buChar char="q"/>
            </a:pPr>
            <a:r>
              <a:rPr lang="it-IT">
                <a:latin typeface="+mj-lt"/>
                <a:ea typeface="Calibri Light"/>
                <a:cs typeface="Calibri Light"/>
              </a:rPr>
              <a:t>AES </a:t>
            </a:r>
            <a:r>
              <a:rPr lang="it-IT" err="1">
                <a:latin typeface="+mj-lt"/>
                <a:ea typeface="Calibri Light"/>
                <a:cs typeface="Calibri Light"/>
              </a:rPr>
              <a:t>encryption</a:t>
            </a:r>
            <a:r>
              <a:rPr lang="it-IT">
                <a:latin typeface="+mj-lt"/>
                <a:ea typeface="Calibri Light"/>
                <a:cs typeface="Calibri Light"/>
              </a:rPr>
              <a:t> dei file bersaglio e aggiunta dell'estensione .hello</a:t>
            </a:r>
          </a:p>
          <a:p>
            <a:pPr>
              <a:buChar char="q"/>
            </a:pPr>
            <a:r>
              <a:rPr lang="it-IT">
                <a:latin typeface="+mj-lt"/>
                <a:ea typeface="Calibri Light"/>
                <a:cs typeface="Calibri Light"/>
              </a:rPr>
              <a:t>Cancellazione di eventuali backup e </a:t>
            </a:r>
            <a:r>
              <a:rPr lang="it-IT" err="1">
                <a:latin typeface="+mj-lt"/>
                <a:ea typeface="Calibri Light"/>
                <a:cs typeface="Calibri Light"/>
              </a:rPr>
              <a:t>shadow</a:t>
            </a:r>
            <a:r>
              <a:rPr lang="it-IT">
                <a:latin typeface="+mj-lt"/>
                <a:ea typeface="Calibri Light"/>
                <a:cs typeface="Calibri Light"/>
              </a:rPr>
              <a:t> copy dei file</a:t>
            </a:r>
          </a:p>
          <a:p>
            <a:pPr>
              <a:buChar char="q"/>
            </a:pPr>
            <a:endParaRPr lang="it-IT">
              <a:latin typeface="+mj-l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729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4F2BA-C437-04B4-AEE4-7C28EB8E2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B48F9EE-B735-4D61-7399-084E15B2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it-IT">
                <a:ea typeface="Calibri"/>
                <a:cs typeface="Calibri"/>
              </a:rPr>
              <a:t>Container-</a:t>
            </a:r>
            <a:r>
              <a:rPr lang="it-IT" err="1">
                <a:ea typeface="Calibri"/>
                <a:cs typeface="Calibri"/>
              </a:rPr>
              <a:t>level</a:t>
            </a:r>
            <a:r>
              <a:rPr lang="it-IT">
                <a:ea typeface="Calibri"/>
                <a:cs typeface="Calibri"/>
              </a:rPr>
              <a:t> security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2063693-019A-91D3-E14B-51903AB4C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4" t="2181" r="6375" b="3021"/>
          <a:stretch/>
        </p:blipFill>
        <p:spPr>
          <a:xfrm>
            <a:off x="1096393" y="1678726"/>
            <a:ext cx="4584646" cy="5175386"/>
          </a:xfrm>
          <a:prstGeom prst="rect">
            <a:avLst/>
          </a:prstGeom>
        </p:spPr>
      </p:pic>
      <p:sp>
        <p:nvSpPr>
          <p:cNvPr id="13" name="Segnaposto contenuto 6">
            <a:extLst>
              <a:ext uri="{FF2B5EF4-FFF2-40B4-BE49-F238E27FC236}">
                <a16:creationId xmlns:a16="http://schemas.microsoft.com/office/drawing/2014/main" id="{2D0E3E18-30C3-99E2-EF5F-87D0EFE04F8C}"/>
              </a:ext>
            </a:extLst>
          </p:cNvPr>
          <p:cNvSpPr txBox="1">
            <a:spLocks/>
          </p:cNvSpPr>
          <p:nvPr/>
        </p:nvSpPr>
        <p:spPr>
          <a:xfrm>
            <a:off x="6171096" y="3482450"/>
            <a:ext cx="5158236" cy="148940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har char="q"/>
            </a:pPr>
            <a:r>
              <a:rPr lang="it-IT">
                <a:latin typeface="+mj-lt"/>
                <a:cs typeface="Calibri Light"/>
              </a:rPr>
              <a:t>Base images minimali</a:t>
            </a:r>
          </a:p>
          <a:p>
            <a:pPr>
              <a:buChar char="q"/>
            </a:pPr>
            <a:r>
              <a:rPr lang="it-IT">
                <a:latin typeface="+mj-lt"/>
                <a:ea typeface="Calibri Light"/>
                <a:cs typeface="Calibri Light"/>
              </a:rPr>
              <a:t>Aggiornamenti periodici</a:t>
            </a:r>
          </a:p>
          <a:p>
            <a:pPr>
              <a:buChar char="q"/>
            </a:pPr>
            <a:r>
              <a:rPr lang="it-IT" err="1">
                <a:latin typeface="+mj-lt"/>
                <a:ea typeface="Calibri Light"/>
                <a:cs typeface="Calibri Light"/>
              </a:rPr>
              <a:t>Least</a:t>
            </a:r>
            <a:r>
              <a:rPr lang="it-IT">
                <a:latin typeface="+mj-lt"/>
                <a:ea typeface="Calibri Light"/>
                <a:cs typeface="Calibri Light"/>
              </a:rPr>
              <a:t> </a:t>
            </a:r>
            <a:r>
              <a:rPr lang="it-IT" err="1">
                <a:latin typeface="+mj-lt"/>
                <a:ea typeface="Calibri Light"/>
                <a:cs typeface="Calibri Light"/>
              </a:rPr>
              <a:t>privilege</a:t>
            </a:r>
            <a:r>
              <a:rPr lang="it-IT">
                <a:latin typeface="+mj-lt"/>
                <a:ea typeface="Calibri Light"/>
                <a:cs typeface="Calibri Light"/>
              </a:rPr>
              <a:t> </a:t>
            </a:r>
            <a:r>
              <a:rPr lang="it-IT" err="1">
                <a:latin typeface="+mj-lt"/>
                <a:ea typeface="Calibri Light"/>
                <a:cs typeface="Calibri Light"/>
              </a:rPr>
              <a:t>principle</a:t>
            </a:r>
          </a:p>
          <a:p>
            <a:pPr>
              <a:buChar char="q"/>
            </a:pPr>
            <a:endParaRPr lang="it-IT">
              <a:latin typeface="+mj-lt"/>
              <a:ea typeface="Calibri Light"/>
              <a:cs typeface="Calibri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0A644F-36A2-8D97-1926-FA3739D4C02B}"/>
              </a:ext>
            </a:extLst>
          </p:cNvPr>
          <p:cNvSpPr txBox="1"/>
          <p:nvPr/>
        </p:nvSpPr>
        <p:spPr>
          <a:xfrm>
            <a:off x="6101365" y="3021168"/>
            <a:ext cx="519179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Buone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pratiche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 di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prevenzione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: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580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2A6DC-EDD1-7484-5A3D-486BE9AD7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EF6602E1-49BF-6ACE-C687-DB2F1F44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70" y="2009876"/>
            <a:ext cx="3068833" cy="15680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it-IT">
                <a:ea typeface="Calibri"/>
                <a:cs typeface="Calibri"/>
              </a:rPr>
              <a:t>Cross-container </a:t>
            </a:r>
            <a:r>
              <a:rPr lang="it-IT" err="1">
                <a:ea typeface="Calibri"/>
                <a:cs typeface="Calibri"/>
              </a:rPr>
              <a:t>attacks</a:t>
            </a:r>
            <a:r>
              <a:rPr lang="it-IT">
                <a:ea typeface="Calibri"/>
                <a:cs typeface="Calibri"/>
              </a:rPr>
              <a:t> basati su </a:t>
            </a:r>
            <a:r>
              <a:rPr lang="it-IT" err="1">
                <a:ea typeface="Calibri"/>
                <a:cs typeface="Calibri"/>
              </a:rPr>
              <a:t>eBPF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853B6-E222-F23C-EA51-619E243E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540449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3200" err="1">
                <a:latin typeface="Calibri Light"/>
                <a:ea typeface="Calibri"/>
                <a:cs typeface="Calibri"/>
              </a:rPr>
              <a:t>Cos'è</a:t>
            </a:r>
            <a:r>
              <a:rPr lang="en-US" sz="3200">
                <a:latin typeface="Calibri Light"/>
                <a:ea typeface="Calibri"/>
                <a:cs typeface="Calibri"/>
              </a:rPr>
              <a:t> </a:t>
            </a:r>
            <a:r>
              <a:rPr lang="en-US" sz="3200" err="1">
                <a:latin typeface="Calibri Light"/>
                <a:ea typeface="Calibri"/>
                <a:cs typeface="Calibri"/>
              </a:rPr>
              <a:t>eBPF</a:t>
            </a:r>
            <a:r>
              <a:rPr lang="en-US" sz="3200">
                <a:latin typeface="Calibri Light"/>
                <a:ea typeface="Calibri"/>
                <a:cs typeface="Calibri"/>
              </a:rPr>
              <a:t>?</a:t>
            </a:r>
            <a:endParaRPr lang="en-US" sz="3200">
              <a:latin typeface="Calibri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FD7D4A-C975-12F0-EA1C-3D845E10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692" y="1345932"/>
            <a:ext cx="7780985" cy="426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8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F3CC01-2787-F58A-36E5-BF7EC8CE2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BF724171-642F-43B9-0F82-2C0D8030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it-IT">
                <a:ea typeface="Calibri"/>
                <a:cs typeface="Calibri"/>
              </a:rPr>
              <a:t>Container </a:t>
            </a:r>
            <a:r>
              <a:rPr lang="it-IT" err="1">
                <a:ea typeface="Calibri"/>
                <a:cs typeface="Calibri"/>
              </a:rPr>
              <a:t>escape</a:t>
            </a:r>
          </a:p>
        </p:txBody>
      </p:sp>
      <p:pic>
        <p:nvPicPr>
          <p:cNvPr id="2" name="Picture 1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E350D85D-40FC-7FEA-DBED-8A04AE851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13" y="1709761"/>
            <a:ext cx="4365256" cy="5141415"/>
          </a:xfrm>
          <a:prstGeom prst="rect">
            <a:avLst/>
          </a:prstGeom>
        </p:spPr>
      </p:pic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32924917-DF45-CCA0-0B4E-DFC4970ECB2D}"/>
              </a:ext>
            </a:extLst>
          </p:cNvPr>
          <p:cNvSpPr txBox="1">
            <a:spLocks/>
          </p:cNvSpPr>
          <p:nvPr/>
        </p:nvSpPr>
        <p:spPr>
          <a:xfrm>
            <a:off x="4882636" y="2660921"/>
            <a:ext cx="7197390" cy="3453434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,Sans-Serif" panose="05000000000000000000" pitchFamily="2" charset="2"/>
              <a:buChar char="q"/>
            </a:pPr>
            <a:r>
              <a:rPr lang="en-US">
                <a:latin typeface="+mj-lt"/>
                <a:ea typeface="Calibri Light"/>
                <a:cs typeface="Calibri Light"/>
              </a:rPr>
              <a:t>Su </a:t>
            </a:r>
            <a:r>
              <a:rPr lang="en-US" err="1">
                <a:latin typeface="+mj-lt"/>
                <a:ea typeface="Calibri Light"/>
                <a:cs typeface="Calibri Light"/>
              </a:rPr>
              <a:t>molti</a:t>
            </a:r>
            <a:r>
              <a:rPr lang="en-US">
                <a:latin typeface="+mj-lt"/>
                <a:ea typeface="Calibri Light"/>
                <a:cs typeface="Calibri Light"/>
              </a:rPr>
              <a:t> container </a:t>
            </a:r>
            <a:r>
              <a:rPr lang="en-US" err="1">
                <a:latin typeface="+mj-lt"/>
                <a:ea typeface="Calibri Light"/>
                <a:cs typeface="Calibri Light"/>
              </a:rPr>
              <a:t>eseguono</a:t>
            </a:r>
            <a:r>
              <a:rPr lang="en-US">
                <a:latin typeface="+mj-lt"/>
                <a:ea typeface="Calibri Light"/>
                <a:cs typeface="Calibri Light"/>
              </a:rPr>
              <a:t> </a:t>
            </a:r>
            <a:r>
              <a:rPr lang="en-US" err="1">
                <a:latin typeface="+mj-lt"/>
                <a:ea typeface="Calibri Light"/>
                <a:cs typeface="Calibri Light"/>
              </a:rPr>
              <a:t>processi</a:t>
            </a:r>
            <a:r>
              <a:rPr lang="en-US">
                <a:latin typeface="+mj-lt"/>
                <a:ea typeface="Calibri Light"/>
                <a:cs typeface="Calibri Light"/>
              </a:rPr>
              <a:t> </a:t>
            </a:r>
            <a:r>
              <a:rPr lang="en-US" err="1">
                <a:latin typeface="+mj-lt"/>
                <a:ea typeface="Calibri Light"/>
                <a:cs typeface="Calibri Light"/>
              </a:rPr>
              <a:t>demone</a:t>
            </a:r>
            <a:r>
              <a:rPr lang="en-US">
                <a:latin typeface="+mj-lt"/>
                <a:ea typeface="Calibri Light"/>
                <a:cs typeface="Calibri Light"/>
              </a:rPr>
              <a:t> (es. </a:t>
            </a:r>
            <a:r>
              <a:rPr lang="en-US" err="1">
                <a:latin typeface="+mj-lt"/>
                <a:ea typeface="Calibri Light"/>
                <a:cs typeface="Calibri Light"/>
              </a:rPr>
              <a:t>cron</a:t>
            </a:r>
            <a:r>
              <a:rPr lang="en-US">
                <a:latin typeface="+mj-lt"/>
                <a:ea typeface="Calibri Light"/>
                <a:cs typeface="Calibri Light"/>
              </a:rPr>
              <a:t>) come root</a:t>
            </a:r>
          </a:p>
          <a:p>
            <a:pPr>
              <a:buChar char="q"/>
            </a:pPr>
            <a:endParaRPr lang="it-IT">
              <a:latin typeface="+mj-lt"/>
              <a:ea typeface="Calibri Light"/>
              <a:cs typeface="Calibri Light"/>
            </a:endParaRPr>
          </a:p>
          <a:p>
            <a:pPr>
              <a:buFont typeface="Wingdings" panose="05000000000000000000" pitchFamily="2" charset="2"/>
              <a:buChar char="q"/>
            </a:pPr>
            <a:endParaRPr lang="it-IT">
              <a:latin typeface="+mj-lt"/>
              <a:ea typeface="Calibri Light"/>
              <a:cs typeface="Calibri Ligh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,Sans-Serif" panose="05000000000000000000" pitchFamily="2" charset="2"/>
              <a:buChar char="q"/>
            </a:pPr>
            <a:r>
              <a:rPr lang="en-US" err="1">
                <a:latin typeface="+mj-lt"/>
                <a:ea typeface="Calibri Light"/>
                <a:cs typeface="Calibri Light"/>
              </a:rPr>
              <a:t>Manipolando</a:t>
            </a:r>
            <a:r>
              <a:rPr lang="en-US">
                <a:latin typeface="+mj-lt"/>
                <a:ea typeface="Calibri Light"/>
                <a:cs typeface="Calibri Light"/>
              </a:rPr>
              <a:t> le </a:t>
            </a:r>
            <a:r>
              <a:rPr lang="en-US" err="1">
                <a:latin typeface="+mj-lt"/>
                <a:ea typeface="Calibri Light"/>
                <a:cs typeface="Calibri Light"/>
              </a:rPr>
              <a:t>syscall</a:t>
            </a:r>
            <a:r>
              <a:rPr lang="en-US">
                <a:latin typeface="+mj-lt"/>
                <a:ea typeface="Calibri Light"/>
                <a:cs typeface="Calibri Light"/>
              </a:rPr>
              <a:t> </a:t>
            </a:r>
            <a:r>
              <a:rPr lang="en-US" err="1">
                <a:latin typeface="+mj-lt"/>
                <a:ea typeface="Calibri Light"/>
                <a:cs typeface="Calibri Light"/>
              </a:rPr>
              <a:t>tramite</a:t>
            </a:r>
            <a:r>
              <a:rPr lang="en-US">
                <a:latin typeface="+mj-lt"/>
                <a:ea typeface="Calibri Light"/>
                <a:cs typeface="Calibri Light"/>
              </a:rPr>
              <a:t> le API di </a:t>
            </a:r>
            <a:r>
              <a:rPr lang="en-US" err="1">
                <a:latin typeface="+mj-lt"/>
                <a:ea typeface="Calibri Light"/>
                <a:cs typeface="Calibri Light"/>
              </a:rPr>
              <a:t>eBPF</a:t>
            </a:r>
            <a:r>
              <a:rPr lang="en-US">
                <a:latin typeface="+mj-lt"/>
                <a:ea typeface="Calibri Light"/>
                <a:cs typeface="Calibri Light"/>
              </a:rPr>
              <a:t> è </a:t>
            </a:r>
            <a:r>
              <a:rPr lang="en-US" err="1">
                <a:latin typeface="+mj-lt"/>
                <a:ea typeface="Calibri Light"/>
                <a:cs typeface="Calibri Light"/>
              </a:rPr>
              <a:t>possibilile</a:t>
            </a:r>
            <a:r>
              <a:rPr lang="en-US">
                <a:latin typeface="+mj-lt"/>
                <a:ea typeface="Calibri Light"/>
                <a:cs typeface="Calibri Light"/>
              </a:rPr>
              <a:t> </a:t>
            </a:r>
            <a:r>
              <a:rPr lang="en-US" err="1">
                <a:latin typeface="+mj-lt"/>
                <a:ea typeface="Calibri Light"/>
                <a:cs typeface="Calibri Light"/>
              </a:rPr>
              <a:t>modificare</a:t>
            </a:r>
            <a:r>
              <a:rPr lang="en-US">
                <a:latin typeface="+mj-lt"/>
                <a:ea typeface="Calibri Light"/>
                <a:cs typeface="Calibri Light"/>
              </a:rPr>
              <a:t> il trigger di </a:t>
            </a:r>
            <a:r>
              <a:rPr lang="en-US" err="1">
                <a:latin typeface="+mj-lt"/>
                <a:ea typeface="Calibri Light"/>
                <a:cs typeface="Calibri Light"/>
              </a:rPr>
              <a:t>cron</a:t>
            </a:r>
            <a:r>
              <a:rPr lang="en-US">
                <a:latin typeface="+mj-lt"/>
                <a:ea typeface="Calibri Light"/>
                <a:cs typeface="Calibri Light"/>
              </a:rPr>
              <a:t> e le task da </a:t>
            </a:r>
            <a:r>
              <a:rPr lang="en-US" err="1">
                <a:latin typeface="+mj-lt"/>
                <a:ea typeface="Calibri Light"/>
                <a:cs typeface="Calibri Light"/>
              </a:rPr>
              <a:t>eseguire</a:t>
            </a:r>
            <a:endParaRPr lang="en-US">
              <a:latin typeface="+mj-lt"/>
              <a:ea typeface="Calibri Light"/>
              <a:cs typeface="Calibri Light"/>
            </a:endParaRPr>
          </a:p>
          <a:p>
            <a:pPr>
              <a:buChar char="q"/>
            </a:pPr>
            <a:endParaRPr lang="it-IT">
              <a:latin typeface="+mj-lt"/>
              <a:ea typeface="Calibri Light"/>
              <a:cs typeface="Calibri Light"/>
            </a:endParaRPr>
          </a:p>
          <a:p>
            <a:pPr>
              <a:buFont typeface="Wingdings" panose="05000000000000000000" pitchFamily="2" charset="2"/>
              <a:buChar char="q"/>
            </a:pPr>
            <a:endParaRPr lang="it-IT">
              <a:latin typeface="+mj-lt"/>
              <a:ea typeface="Calibri Light"/>
              <a:cs typeface="Calibri Ligh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,Sans-Serif" panose="05000000000000000000" pitchFamily="2" charset="2"/>
              <a:buChar char="q"/>
            </a:pPr>
            <a:r>
              <a:rPr lang="en-US">
                <a:latin typeface="+mj-lt"/>
                <a:ea typeface="Calibri Light"/>
                <a:cs typeface="Calibri Light"/>
              </a:rPr>
              <a:t>E' </a:t>
            </a:r>
            <a:r>
              <a:rPr lang="en-US" err="1">
                <a:latin typeface="+mj-lt"/>
                <a:ea typeface="Calibri Light"/>
                <a:cs typeface="Calibri Light"/>
              </a:rPr>
              <a:t>possibile</a:t>
            </a:r>
            <a:r>
              <a:rPr lang="en-US">
                <a:latin typeface="+mj-lt"/>
                <a:ea typeface="Calibri Light"/>
                <a:cs typeface="Calibri Light"/>
              </a:rPr>
              <a:t> </a:t>
            </a:r>
            <a:r>
              <a:rPr lang="en-US" err="1">
                <a:latin typeface="+mj-lt"/>
                <a:ea typeface="Calibri Light"/>
                <a:cs typeface="Calibri Light"/>
              </a:rPr>
              <a:t>sfruttare</a:t>
            </a:r>
            <a:r>
              <a:rPr lang="en-US">
                <a:latin typeface="+mj-lt"/>
                <a:ea typeface="Calibri Light"/>
                <a:cs typeface="Calibri Light"/>
              </a:rPr>
              <a:t> </a:t>
            </a:r>
            <a:r>
              <a:rPr lang="en-US" err="1">
                <a:latin typeface="+mj-lt"/>
                <a:ea typeface="Calibri Light"/>
                <a:cs typeface="Calibri Light"/>
              </a:rPr>
              <a:t>questo</a:t>
            </a:r>
            <a:r>
              <a:rPr lang="en-US">
                <a:latin typeface="+mj-lt"/>
                <a:ea typeface="Calibri Light"/>
                <a:cs typeface="Calibri Light"/>
              </a:rPr>
              <a:t> schema di </a:t>
            </a:r>
            <a:r>
              <a:rPr lang="en-US" err="1">
                <a:latin typeface="+mj-lt"/>
                <a:ea typeface="Calibri Light"/>
                <a:cs typeface="Calibri Light"/>
              </a:rPr>
              <a:t>attacco</a:t>
            </a:r>
            <a:r>
              <a:rPr lang="en-US">
                <a:latin typeface="+mj-lt"/>
                <a:ea typeface="Calibri Light"/>
                <a:cs typeface="Calibri Light"/>
              </a:rPr>
              <a:t> per </a:t>
            </a:r>
            <a:r>
              <a:rPr lang="en-US" err="1">
                <a:latin typeface="+mj-lt"/>
                <a:ea typeface="Calibri Light"/>
                <a:cs typeface="Calibri Light"/>
              </a:rPr>
              <a:t>rubare</a:t>
            </a:r>
            <a:r>
              <a:rPr lang="en-US">
                <a:latin typeface="+mj-lt"/>
                <a:ea typeface="Calibri Light"/>
                <a:cs typeface="Calibri Light"/>
              </a:rPr>
              <a:t> </a:t>
            </a:r>
            <a:r>
              <a:rPr lang="en-US" err="1">
                <a:latin typeface="+mj-lt"/>
                <a:ea typeface="Calibri Light"/>
                <a:cs typeface="Calibri Light"/>
              </a:rPr>
              <a:t>dati</a:t>
            </a:r>
            <a:r>
              <a:rPr lang="en-US">
                <a:latin typeface="+mj-lt"/>
                <a:ea typeface="Calibri Light"/>
                <a:cs typeface="Calibri Light"/>
              </a:rPr>
              <a:t>, </a:t>
            </a:r>
            <a:r>
              <a:rPr lang="en-US" err="1">
                <a:latin typeface="+mj-lt"/>
                <a:ea typeface="Calibri Light"/>
                <a:cs typeface="Calibri Light"/>
              </a:rPr>
              <a:t>eseguire</a:t>
            </a:r>
            <a:r>
              <a:rPr lang="en-US">
                <a:latin typeface="+mj-lt"/>
                <a:ea typeface="Calibri Light"/>
                <a:cs typeface="Calibri Light"/>
              </a:rPr>
              <a:t> un DoS o </a:t>
            </a:r>
            <a:r>
              <a:rPr lang="en-US" err="1">
                <a:latin typeface="+mj-lt"/>
                <a:ea typeface="Calibri Light"/>
                <a:cs typeface="Calibri Light"/>
              </a:rPr>
              <a:t>una</a:t>
            </a:r>
            <a:r>
              <a:rPr lang="en-US">
                <a:latin typeface="+mj-lt"/>
                <a:ea typeface="Calibri Light"/>
                <a:cs typeface="Calibri Light"/>
              </a:rPr>
              <a:t> shell injection</a:t>
            </a:r>
          </a:p>
          <a:p>
            <a:pPr>
              <a:buChar char="q"/>
            </a:pPr>
            <a:endParaRPr lang="it-IT">
              <a:latin typeface="+mj-lt"/>
              <a:ea typeface="Calibri Light"/>
              <a:cs typeface="Calibri Light"/>
            </a:endParaRPr>
          </a:p>
          <a:p>
            <a:pPr>
              <a:buChar char="q"/>
            </a:pPr>
            <a:endParaRPr lang="it-IT">
              <a:latin typeface="+mj-l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12624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6_TF33476885.potx" id="{67A3B757-088A-4997-AD47-EBBB609AAF73}" vid="{61F4B085-7BC3-43AB-AFF0-C8B68BB76BF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classica per assemblea generale aziendale</Template>
  <Application>Microsoft Office PowerPoint</Application>
  <PresentationFormat>Widescreen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RetrospectVTI</vt:lpstr>
      <vt:lpstr>Sicurezza nel Cloud Computing</vt:lpstr>
      <vt:lpstr>Agenda</vt:lpstr>
      <vt:lpstr>Stato dell'arte</vt:lpstr>
      <vt:lpstr>Principali critiche al cloud computing</vt:lpstr>
      <vt:lpstr>Linux Threats</vt:lpstr>
      <vt:lpstr>Hello ransomware</vt:lpstr>
      <vt:lpstr>Container-level security</vt:lpstr>
      <vt:lpstr>Cross-container attacks basati su eBPF</vt:lpstr>
      <vt:lpstr>Container escape</vt:lpstr>
      <vt:lpstr>Impatto nel mondo reale</vt:lpstr>
      <vt:lpstr>Self hosting</vt:lpstr>
      <vt:lpstr>Fattori Motivazionali</vt:lpstr>
      <vt:lpstr>Security Mindset</vt:lpstr>
      <vt:lpstr>Pratiche per la manutenzione</vt:lpstr>
      <vt:lpstr>Lacune nel Mindset di Sicurezza</vt:lpstr>
      <vt:lpstr>Impatto delle caratteristiche individuali e del Social-Embeddedness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</dc:title>
  <dc:creator>Fabio Gentili - fabio.gentili3@studio.unibo.it</dc:creator>
  <cp:revision>2</cp:revision>
  <dcterms:created xsi:type="dcterms:W3CDTF">2023-12-14T14:44:47Z</dcterms:created>
  <dcterms:modified xsi:type="dcterms:W3CDTF">2023-12-18T22:17:11Z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