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A8EB13F-169D-65EE-A97D-3E941FBCD5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095D504-9D7D-FA42-6739-FB62DB098E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BB3F3A1-E0AB-2D84-3434-F65928A77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822B0-46AB-49B3-A67C-B123A06D0FE2}" type="datetimeFigureOut">
              <a:rPr lang="it-IT" smtClean="0"/>
              <a:t>04/04/2025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9E4A208-0A78-A2AD-A4F5-42C0B15D3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FB5339E-65D1-8DDF-5773-1C886725B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02ADC-603D-4748-A5DF-62C5E8E713A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83344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4691777-C17C-DD9E-367A-CE9206236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DD0AFD2D-38CE-FD2E-0E0F-C3CF3F44E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BB3551E-E33F-262D-14C7-E264D0831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822B0-46AB-49B3-A67C-B123A06D0FE2}" type="datetimeFigureOut">
              <a:rPr lang="it-IT" smtClean="0"/>
              <a:t>04/04/2025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C298C4F-CA69-764A-8D26-FF5895933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98FFE42-7754-B8D1-B551-C394E09AE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02ADC-603D-4748-A5DF-62C5E8E713A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21772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3ACCA3EC-F552-D6D7-340C-D729F41CFB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62C0D758-566F-82F4-9525-E7AF47F2AA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1556942-446B-AA45-404C-77A60B7F6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822B0-46AB-49B3-A67C-B123A06D0FE2}" type="datetimeFigureOut">
              <a:rPr lang="it-IT" smtClean="0"/>
              <a:t>04/04/2025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60135D1-DEC1-5AED-4377-AEFFA74FA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2D27F48-65B9-59A4-1B3D-CD9A146A9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02ADC-603D-4748-A5DF-62C5E8E713A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27633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057F834-D9FF-D92F-8063-EA3EDB56A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C3A44EB-1C02-8A48-6E29-103654FAEE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CFA384F-673F-04FB-B0A0-60C63F3CC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822B0-46AB-49B3-A67C-B123A06D0FE2}" type="datetimeFigureOut">
              <a:rPr lang="it-IT" smtClean="0"/>
              <a:t>04/04/2025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9C42D0A-9FEF-DD5F-2B7C-9C8B0F3A6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0F73EEA-FFE5-7A29-776D-E5A804B51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02ADC-603D-4748-A5DF-62C5E8E713A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43511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59C3036-473B-4250-49CB-C3BC5DA33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27596A8-7347-0427-5517-BCD8F6D357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7C04C3F-2228-5223-5943-D5EAFD2C4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822B0-46AB-49B3-A67C-B123A06D0FE2}" type="datetimeFigureOut">
              <a:rPr lang="it-IT" smtClean="0"/>
              <a:t>04/04/2025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FA2E2CE-EC2B-D07D-1CB0-668FF75E2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E7B3F71-383E-1E17-8E61-DC0FD7262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02ADC-603D-4748-A5DF-62C5E8E713A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58887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28259AF-BA5E-3B1D-F391-C1C6F3615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A6E63A3-6145-7D00-3599-52666001D5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9C501D0-BEC5-B2D1-4C41-CFE3D6690F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45B7263-8D48-6B6E-EC29-C6A92F116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822B0-46AB-49B3-A67C-B123A06D0FE2}" type="datetimeFigureOut">
              <a:rPr lang="it-IT" smtClean="0"/>
              <a:t>04/04/2025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C406180-8AF2-2FCF-C069-834283974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446A6EE-F4E1-C767-F20D-9DD3419D4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02ADC-603D-4748-A5DF-62C5E8E713A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3116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40C7E89-904F-BD83-7115-F1C5AE3E3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3AA84D0-9CEF-F982-DEEB-A5926511F9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AE06044-EE20-7407-231C-C6AA75DD65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A75E0E72-9499-794E-4522-2DD933300E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AA6CDEB6-CFE3-EA99-B2F9-3FD60ACDB0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0E1C145A-0B34-5CF1-FCA6-716B3C48F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822B0-46AB-49B3-A67C-B123A06D0FE2}" type="datetimeFigureOut">
              <a:rPr lang="it-IT" smtClean="0"/>
              <a:t>04/04/2025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619F1CA0-2C4A-572A-D5A9-3C8E73A96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5EA534A6-9055-F918-417C-8F5D84C39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02ADC-603D-4748-A5DF-62C5E8E713A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69040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5728DD7-0ADD-A71A-D771-C39B3EFC1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5AA28CF-19B6-BBBB-CA67-55083CBB5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822B0-46AB-49B3-A67C-B123A06D0FE2}" type="datetimeFigureOut">
              <a:rPr lang="it-IT" smtClean="0"/>
              <a:t>04/04/2025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5C2CA55-F840-97EB-78C2-40143447D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D2B4857-1187-F4F6-96A9-A24A8E7AB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02ADC-603D-4748-A5DF-62C5E8E713A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68250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459A2C32-372B-9A11-D23A-23B2ACE10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822B0-46AB-49B3-A67C-B123A06D0FE2}" type="datetimeFigureOut">
              <a:rPr lang="it-IT" smtClean="0"/>
              <a:t>04/04/2025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C4A0336B-530B-36AF-92B2-DA31B7712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29DF3CE-D51D-1687-C67D-7C390345A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02ADC-603D-4748-A5DF-62C5E8E713A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04594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77E249A-078D-0526-6096-214BC9C94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B698189-7A13-C2FA-3B6A-66C462CBB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66C5339-F694-CD47-387C-4042CBD8E6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EB4A35E-161A-5B84-D810-F781D5CCA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822B0-46AB-49B3-A67C-B123A06D0FE2}" type="datetimeFigureOut">
              <a:rPr lang="it-IT" smtClean="0"/>
              <a:t>04/04/2025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B13AD9F-2110-24F6-B57B-CA34FCF8C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56BB9E2-83DB-19E1-63B1-C7B8945C7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02ADC-603D-4748-A5DF-62C5E8E713A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06063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62B0CEE-5BB7-443F-72A0-50D286AA9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F7270708-2FAE-8003-02EE-AF6CC83057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29BFC0E-F274-9B97-0785-75D8B4E809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1A12822-0F47-9BD4-BF34-13B9D89C4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822B0-46AB-49B3-A67C-B123A06D0FE2}" type="datetimeFigureOut">
              <a:rPr lang="it-IT" smtClean="0"/>
              <a:t>04/04/2025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18935A3-7D32-180E-9181-6DC5479C5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D2FA415-067F-EEBA-6B4F-2716950B8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02ADC-603D-4748-A5DF-62C5E8E713A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83157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7A0B1677-8791-211E-DC67-2DD9226D9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AB171C8-3A22-1ADF-9128-B5DE7EDB9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63D268A-9E01-67CC-54AC-FCFAAC7C31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19822B0-46AB-49B3-A67C-B123A06D0FE2}" type="datetimeFigureOut">
              <a:rPr lang="it-IT" smtClean="0"/>
              <a:t>04/04/2025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72274B3-CBB2-8575-4AA1-84D0E1F484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AFD7686-C0CF-E1FE-0560-57305C4C25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1402ADC-603D-4748-A5DF-62C5E8E713A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82545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C17AF44-3CFE-4056-21CC-9EEB2656CD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A77777A-64DD-B5B8-EE66-3041A7EDC0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2993339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di Office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Fabio Giordana - fabio.giordana@studio.unibo.it</dc:creator>
  <cp:lastModifiedBy>Fabio Giordana - fabio.giordana@studio.unibo.it</cp:lastModifiedBy>
  <cp:revision>1</cp:revision>
  <dcterms:created xsi:type="dcterms:W3CDTF">2025-04-04T10:55:19Z</dcterms:created>
  <dcterms:modified xsi:type="dcterms:W3CDTF">2025-04-04T10:56:23Z</dcterms:modified>
</cp:coreProperties>
</file>