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74" r:id="rId15"/>
    <p:sldId id="268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22/07/2025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Capacitated Vehicle Routing Problem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noProof="0" dirty="0"/>
                  <a:t>m vehicles</a:t>
                </a:r>
              </a:p>
              <a:p>
                <a:r>
                  <a:rPr lang="en-US" sz="2000" noProof="0" dirty="0"/>
                  <a:t>n locations (n-1 customers + depot).</a:t>
                </a:r>
              </a:p>
              <a:p>
                <a:r>
                  <a:rPr lang="en-US" sz="2000" noProof="0" dirty="0"/>
                  <a:t>Each customer has a demand d</a:t>
                </a:r>
                <a:r>
                  <a:rPr lang="en-US" sz="2000" baseline="-25000" noProof="0" dirty="0"/>
                  <a:t>i</a:t>
                </a:r>
                <a:r>
                  <a:rPr lang="en-US" sz="2000" noProof="0" dirty="0"/>
                  <a:t> , a service time </a:t>
                </a:r>
                <a:r>
                  <a:rPr lang="en-US" sz="2000" noProof="0" dirty="0" err="1"/>
                  <a:t>s</a:t>
                </a:r>
                <a:r>
                  <a:rPr lang="en-US" sz="2000" baseline="-25000" noProof="0" dirty="0" err="1"/>
                  <a:t>i</a:t>
                </a:r>
                <a:r>
                  <a:rPr lang="en-US" sz="2000" noProof="0" dirty="0"/>
                  <a:t> (time to spend at the customer’s location),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noProof="0" dirty="0"/>
              </a:p>
              <a:p>
                <a:r>
                  <a:rPr lang="en-US" sz="2000" noProof="0" dirty="0"/>
                  <a:t>Each vehicle has a capacity q.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Two locations have a distance </a:t>
                </a:r>
                <a:r>
                  <a:rPr lang="en-US" sz="2000" noProof="0" dirty="0" err="1"/>
                  <a:t>c</a:t>
                </a:r>
                <a:r>
                  <a:rPr lang="en-US" sz="2000" baseline="-25000" noProof="0" dirty="0" err="1"/>
                  <a:t>ij</a:t>
                </a:r>
                <a:r>
                  <a:rPr lang="en-US" sz="2000" dirty="0"/>
                  <a:t> 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We must visit each customer once within its time window, starting and ending at the depot , without exceeding the capacity of the vehicles.</a:t>
                </a:r>
              </a:p>
              <a:p>
                <a:r>
                  <a:rPr lang="en-US" sz="2000" noProof="0" dirty="0"/>
                  <a:t>The objective is to minimize the total distance traveled.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r="-764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2-Group, the instances are less constrained.</a:t>
            </a:r>
          </a:p>
          <a:p>
            <a:r>
              <a:rPr lang="en-US" noProof="0" dirty="0"/>
              <a:t>The dual bounds seem to struggle more in the search guidance process, making the two DIDP models without dual bounds perform better.</a:t>
            </a:r>
          </a:p>
          <a:p>
            <a:r>
              <a:rPr lang="en-US" noProof="0" dirty="0"/>
              <a:t>The highest performance gap remains the one between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The C-group shows a stranger behavior, with DIDP complete even slightly outperforming CP at the beginning, before becoming the worst among all models.</a:t>
            </a:r>
          </a:p>
          <a:p>
            <a:pPr marL="0" indent="0">
              <a:buNone/>
            </a:pPr>
            <a:r>
              <a:rPr lang="en-US" noProof="0" dirty="0"/>
              <a:t>C instances have clustered locations: dual bounds are unable to capture the high discrepancy between the minimum distance from and to a location (distances inside the same cluster) and the actual cost of a transition if we have to reach a location from outside its cluster.</a:t>
            </a:r>
          </a:p>
          <a:p>
            <a:r>
              <a:rPr lang="en-US" noProof="0" dirty="0"/>
              <a:t>In C1, the natural solution of trying to assign a vehicle for cluster is not possible due to the strict constraints, so the dual bounds are not penalizing the search process, leading to similar performances for all the models.</a:t>
            </a:r>
          </a:p>
          <a:p>
            <a:r>
              <a:rPr lang="en-US" noProof="0" dirty="0"/>
              <a:t>In C2, the low quality of the dual bounds for search guidance emerges, making the models with bounds the worst.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R instances have random locations: the discrepancy between the minimum distance from and to a location and the actual cost of a transition is probably lower than in the C instances.</a:t>
            </a:r>
          </a:p>
          <a:p>
            <a:r>
              <a:rPr lang="en-US" noProof="0" dirty="0"/>
              <a:t>In this case the dual bounds actually help the search process.</a:t>
            </a:r>
          </a:p>
          <a:p>
            <a:r>
              <a:rPr lang="en-US" noProof="0" dirty="0"/>
              <a:t>As for the 1-Group, the resource variables make the models perform better independently from the usage of dual bounds.</a:t>
            </a:r>
          </a:p>
          <a:p>
            <a:r>
              <a:rPr lang="en-US" noProof="0" dirty="0"/>
              <a:t>The greatest gap remains between CP and DIDP.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As for the C-group, the model without the bounds and with the resource variables is the best among the DIDP models.</a:t>
            </a:r>
          </a:p>
          <a:p>
            <a:r>
              <a:rPr lang="en-US" noProof="0" dirty="0"/>
              <a:t>The difference in the performances is mitigated by the fact that only part of the customers are clustered.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Total </a:t>
            </a:r>
            <a:r>
              <a:rPr lang="en-US" noProof="0" dirty="0" err="1"/>
              <a:t>perfomances</a:t>
            </a:r>
            <a:endParaRPr lang="en-US" noProof="0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noProof="0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noProof="0" dirty="0"/>
              <a:t>CP outperforms all the DIDP models.</a:t>
            </a:r>
          </a:p>
          <a:p>
            <a:r>
              <a:rPr lang="en-US" noProof="0" dirty="0"/>
              <a:t>The difference in overall performances between the DIDP models is not so big, but we can state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For most of the instances, the dual bounds are not good for search guidance.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If the only difference between two models is the usage of resource variables, the one exploiting them has </a:t>
            </a:r>
            <a:r>
              <a:rPr lang="en-US" noProof="0"/>
              <a:t>better performance </a:t>
            </a:r>
            <a:r>
              <a:rPr lang="en-US" noProof="0" dirty="0"/>
              <a:t>than the other.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:r>
                  <a:rPr lang="en-US" noProof="0" dirty="0" err="1"/>
                  <a:t>i</a:t>
                </a:r>
                <a:r>
                  <a:rPr lang="en-US" noProof="0" dirty="0"/>
                  <a:t> : location</a:t>
                </a:r>
              </a:p>
              <a:p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</a:t>
                </a:r>
              </a:p>
              <a:p>
                <a:r>
                  <a:rPr lang="en-US" noProof="0" dirty="0"/>
                  <a:t>t: time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:r>
                  <a:rPr lang="en-US" noProof="0" dirty="0"/>
                  <a:t>q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capacity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customers’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: customer’s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noProof="0" dirty="0"/>
                  <a:t>: customer’s time window</a:t>
                </a:r>
              </a:p>
              <a:p>
                <a:endParaRPr lang="en-US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75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noProof="0" dirty="0"/>
              </a:p>
            </p:txBody>
          </p:sp>
        </mc:Choice>
        <mc:Fallback xmlns="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br>
                  <a:rPr lang="en-US" noProof="0" dirty="0">
                    <a:latin typeface="Cambria Math" panose="02040503050406030204" pitchFamily="18" charset="0"/>
                  </a:rPr>
                </a:b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State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Four different DIDP models: complete; without dual bounds; without resource variables; and without dual bounds and resource variables.</a:t>
            </a:r>
          </a:p>
          <a:p>
            <a:r>
              <a:rPr lang="en-US" noProof="0" dirty="0"/>
              <a:t>Each model has been run on the Solomon’s benchmark instances with the LNBS solver with a time limit of 10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The primal integral and the primal gap have been computed to compare the performances with a CP model defined on </a:t>
            </a:r>
            <a:r>
              <a:rPr lang="en-US" noProof="0" dirty="0" err="1"/>
              <a:t>MiniZinc</a:t>
            </a:r>
            <a:r>
              <a:rPr lang="en-US" noProof="0" dirty="0"/>
              <a:t>, using LNS and </a:t>
            </a:r>
            <a:r>
              <a:rPr lang="en-US" noProof="0" dirty="0" err="1"/>
              <a:t>Gecode</a:t>
            </a:r>
            <a:r>
              <a:rPr lang="en-US" noProof="0" dirty="0"/>
              <a:t> as solver.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Solomon’s benchmark instances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Composed of six sets of instances highlighting several factors that affect the behavior of routing and scheduling algorithms:</a:t>
            </a:r>
          </a:p>
          <a:p>
            <a:r>
              <a:rPr lang="en-US" noProof="0" dirty="0"/>
              <a:t>C1 &amp; C2: clustered geographical data</a:t>
            </a:r>
          </a:p>
          <a:p>
            <a:r>
              <a:rPr lang="en-US" noProof="0" dirty="0"/>
              <a:t>R1 &amp; R2: random-generated geographical data</a:t>
            </a:r>
          </a:p>
          <a:p>
            <a:r>
              <a:rPr lang="en-US" noProof="0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noProof="0" dirty="0"/>
              <a:t>The coordinates are the same within sets of problems of one type (C, R, RC), but C1, R1 and RC1 have a shorter scheduling horizon and a lower vehicle capacity, allowing only a few customers per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1-Group, we have stricter constraints on time windows and capacity, allowing fewer transitions in each state.</a:t>
            </a:r>
          </a:p>
          <a:p>
            <a:r>
              <a:rPr lang="en-US" noProof="0" dirty="0"/>
              <a:t>With a lower branching factor, the dual bounds seem to be good for search guidance, making the Complete model the best among the DIDP variations.</a:t>
            </a:r>
          </a:p>
          <a:p>
            <a:r>
              <a:rPr lang="en-US" noProof="0" dirty="0"/>
              <a:t>The worst DIDP models are the ones without resource variables.</a:t>
            </a:r>
          </a:p>
          <a:p>
            <a:r>
              <a:rPr lang="en-US" noProof="0" dirty="0"/>
              <a:t>The difference in performances between DIDP models is not so high compared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952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Tema di Office</vt:lpstr>
      <vt:lpstr>Capacitated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67</cp:revision>
  <dcterms:created xsi:type="dcterms:W3CDTF">2025-04-04T20:35:04Z</dcterms:created>
  <dcterms:modified xsi:type="dcterms:W3CDTF">2025-07-22T13:15:57Z</dcterms:modified>
</cp:coreProperties>
</file>