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4" r:id="rId3"/>
    <p:sldId id="263" r:id="rId4"/>
    <p:sldId id="265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2E7B7-2368-4DEB-8280-AC7DFA3E4269}" v="2" dt="2023-05-08T23:38:10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ábio Henrique Araújo" userId="0e760f1169909cab" providerId="LiveId" clId="{A542E7B7-2368-4DEB-8280-AC7DFA3E4269}"/>
    <pc:docChg chg="addSld modSld">
      <pc:chgData name="Fábio Henrique Araújo" userId="0e760f1169909cab" providerId="LiveId" clId="{A542E7B7-2368-4DEB-8280-AC7DFA3E4269}" dt="2023-05-08T23:38:43.441" v="10" actId="120"/>
      <pc:docMkLst>
        <pc:docMk/>
      </pc:docMkLst>
      <pc:sldChg chg="addSp delSp modSp new mod">
        <pc:chgData name="Fábio Henrique Araújo" userId="0e760f1169909cab" providerId="LiveId" clId="{A542E7B7-2368-4DEB-8280-AC7DFA3E4269}" dt="2023-05-08T23:38:43.441" v="10" actId="120"/>
        <pc:sldMkLst>
          <pc:docMk/>
          <pc:sldMk cId="2001569539" sldId="265"/>
        </pc:sldMkLst>
        <pc:spChg chg="mod">
          <ac:chgData name="Fábio Henrique Araújo" userId="0e760f1169909cab" providerId="LiveId" clId="{A542E7B7-2368-4DEB-8280-AC7DFA3E4269}" dt="2023-05-08T23:38:43.441" v="10" actId="120"/>
          <ac:spMkLst>
            <pc:docMk/>
            <pc:sldMk cId="2001569539" sldId="265"/>
            <ac:spMk id="3" creationId="{B1DFF2BB-2020-A39A-49A9-5BB0B16130A1}"/>
          </ac:spMkLst>
        </pc:spChg>
        <pc:spChg chg="add del">
          <ac:chgData name="Fábio Henrique Araújo" userId="0e760f1169909cab" providerId="LiveId" clId="{A542E7B7-2368-4DEB-8280-AC7DFA3E4269}" dt="2023-05-08T23:38:10.304" v="7"/>
          <ac:spMkLst>
            <pc:docMk/>
            <pc:sldMk cId="2001569539" sldId="265"/>
            <ac:spMk id="5" creationId="{89CE4574-2CAE-2A1F-6F06-251F7962E7BB}"/>
          </ac:spMkLst>
        </pc:spChg>
        <pc:spChg chg="add del">
          <ac:chgData name="Fábio Henrique Araújo" userId="0e760f1169909cab" providerId="LiveId" clId="{A542E7B7-2368-4DEB-8280-AC7DFA3E4269}" dt="2023-05-08T23:38:10.304" v="7"/>
          <ac:spMkLst>
            <pc:docMk/>
            <pc:sldMk cId="2001569539" sldId="265"/>
            <ac:spMk id="6" creationId="{B4700180-54C9-74C5-DDEF-76DA8F82E7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eff0f74f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eff0f74f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ioteca.feevale.br/pergamum/biblioteca_s/acesso_login.php?cod_acervo_acessibilidade=5002248&amp;acesso=aHR0cDovL2ZlZXZhbGUuYnYzLmRpZ2l0YWxwYWdlcy5jb20uYnIvdXNlcnMvcHVibGljYXRpb25zLzk3ODg1NzYwNTU2MzE=&amp;label=acesso%20restrit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Relationship Id="rId6" Type="http://schemas.microsoft.com/office/2017/06/relationships/model3d" Target="../media/model3d3.glb"/><Relationship Id="rId5" Type="http://schemas.openxmlformats.org/officeDocument/2006/relationships/image" Target="../media/image2.png"/><Relationship Id="rId4" Type="http://schemas.microsoft.com/office/2017/06/relationships/model3d" Target="../media/model3d2.glb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Objetos: polimorfismo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Atividade Complementar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Prof. Rodrigo Goulart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Conteúdo baseado no livro 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DEITEL, Paul J.; </a:t>
            </a:r>
            <a:r>
              <a:rPr lang="pt-BR" u="sng" dirty="0" err="1">
                <a:solidFill>
                  <a:schemeClr val="hlink"/>
                </a:solidFill>
                <a:hlinkClick r:id="rId3"/>
              </a:rPr>
              <a:t>Deitel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, Harvey M. Java: como programar - 8ª edição. Pearson 1178 ISBN 9788576055631 .</a:t>
            </a:r>
            <a:r>
              <a:rPr lang="pt-BR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B52B2-B9FD-A921-330D-AB51C183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caso: FORMAS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114658-AFE5-CA02-3110-A444561272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7A907BB-3951-026A-F500-F11C8BC1C378}"/>
              </a:ext>
            </a:extLst>
          </p:cNvPr>
          <p:cNvSpPr/>
          <p:nvPr/>
        </p:nvSpPr>
        <p:spPr>
          <a:xfrm>
            <a:off x="820271" y="2259106"/>
            <a:ext cx="1411941" cy="1411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527576C-DA3A-CAE8-6274-1D4C2311DD05}"/>
              </a:ext>
            </a:extLst>
          </p:cNvPr>
          <p:cNvSpPr/>
          <p:nvPr/>
        </p:nvSpPr>
        <p:spPr>
          <a:xfrm>
            <a:off x="1882588" y="4262718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C26F9D41-8739-D2B1-EEEB-FE989BC77DC1}"/>
              </a:ext>
            </a:extLst>
          </p:cNvPr>
          <p:cNvSpPr/>
          <p:nvPr/>
        </p:nvSpPr>
        <p:spPr>
          <a:xfrm>
            <a:off x="2854810" y="2161993"/>
            <a:ext cx="1637852" cy="14119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Modelo 3D 7" descr="Esfera">
                <a:extLst>
                  <a:ext uri="{FF2B5EF4-FFF2-40B4-BE49-F238E27FC236}">
                    <a16:creationId xmlns:a16="http://schemas.microsoft.com/office/drawing/2014/main" id="{2D65F5FB-6CCC-DC4E-84FD-E44AFFD2F8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6048812"/>
                  </p:ext>
                </p:extLst>
              </p:nvPr>
            </p:nvGraphicFramePr>
            <p:xfrm>
              <a:off x="5304652" y="2036669"/>
              <a:ext cx="1662587" cy="16625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2587" cy="166258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2316493" ay="920196" az="-71553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7865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Modelo 3D 7" descr="Esfera">
                <a:extLst>
                  <a:ext uri="{FF2B5EF4-FFF2-40B4-BE49-F238E27FC236}">
                    <a16:creationId xmlns:a16="http://schemas.microsoft.com/office/drawing/2014/main" id="{2D65F5FB-6CCC-DC4E-84FD-E44AFFD2F8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4652" y="2036669"/>
                <a:ext cx="1662587" cy="1662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Modelo 3D 8" descr="Tetraedro Vermelho">
                <a:extLst>
                  <a:ext uri="{FF2B5EF4-FFF2-40B4-BE49-F238E27FC236}">
                    <a16:creationId xmlns:a16="http://schemas.microsoft.com/office/drawing/2014/main" id="{A6094897-C3A8-CAC3-0D07-EA4B04FDA4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4997061"/>
                  </p:ext>
                </p:extLst>
              </p:nvPr>
            </p:nvGraphicFramePr>
            <p:xfrm>
              <a:off x="4365592" y="3973269"/>
              <a:ext cx="2122401" cy="2506703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122401" cy="2506703"/>
                    </a:xfrm>
                    <a:prstGeom prst="rect">
                      <a:avLst/>
                    </a:prstGeom>
                  </am3d:spPr>
                  <am3d:camera>
                    <am3d:pos x="0" y="0" z="742719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66890" d="1000000"/>
                    <am3d:preTrans dx="531" dy="-15492322" dz="-5131587"/>
                    <am3d:scale>
                      <am3d:sx n="1000000" d="1000000"/>
                      <am3d:sy n="1000000" d="1000000"/>
                      <am3d:sz n="1000000" d="1000000"/>
                    </am3d:scale>
                    <am3d:rot ax="337243" ay="658980" az="6445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6246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Modelo 3D 8" descr="Tetraedro Vermelho">
                <a:extLst>
                  <a:ext uri="{FF2B5EF4-FFF2-40B4-BE49-F238E27FC236}">
                    <a16:creationId xmlns:a16="http://schemas.microsoft.com/office/drawing/2014/main" id="{A6094897-C3A8-CAC3-0D07-EA4B04FDA4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5592" y="3973269"/>
                <a:ext cx="2122401" cy="2506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Modelo 3D 9" descr="Cubo Cinza-Escuro">
                <a:extLst>
                  <a:ext uri="{FF2B5EF4-FFF2-40B4-BE49-F238E27FC236}">
                    <a16:creationId xmlns:a16="http://schemas.microsoft.com/office/drawing/2014/main" id="{6B02E135-27B8-5B81-408C-0F285E62F4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5270110"/>
                  </p:ext>
                </p:extLst>
              </p:nvPr>
            </p:nvGraphicFramePr>
            <p:xfrm>
              <a:off x="6487993" y="3973269"/>
              <a:ext cx="2122401" cy="2421129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122401" cy="2421129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816348" ay="1979163" az="1057786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46323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Modelo 3D 9" descr="Cubo Cinza-Escuro">
                <a:extLst>
                  <a:ext uri="{FF2B5EF4-FFF2-40B4-BE49-F238E27FC236}">
                    <a16:creationId xmlns:a16="http://schemas.microsoft.com/office/drawing/2014/main" id="{6B02E135-27B8-5B81-408C-0F285E62F4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7993" y="3973269"/>
                <a:ext cx="2122401" cy="24211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30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Exercícios - Atividade Discente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1905775" y="2865625"/>
            <a:ext cx="5007900" cy="20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2901748"/>
            <a:ext cx="8839200" cy="24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00" y="1569038"/>
            <a:ext cx="8639999" cy="11619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334A8EF-9FD5-6389-706F-84BCCB3F841E}"/>
              </a:ext>
            </a:extLst>
          </p:cNvPr>
          <p:cNvSpPr txBox="1"/>
          <p:nvPr/>
        </p:nvSpPr>
        <p:spPr>
          <a:xfrm>
            <a:off x="2871353" y="5741413"/>
            <a:ext cx="5607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Proponha para esta hierarquia, além da especificação do enunciado, um exemplo de polimorfismo de sobreposição e/ou sobrecarga</a:t>
            </a:r>
          </a:p>
        </p:txBody>
      </p:sp>
      <p:sp>
        <p:nvSpPr>
          <p:cNvPr id="3" name="Explosão: 14 Pontos 2">
            <a:extLst>
              <a:ext uri="{FF2B5EF4-FFF2-40B4-BE49-F238E27FC236}">
                <a16:creationId xmlns:a16="http://schemas.microsoft.com/office/drawing/2014/main" id="{ADEA67F2-31F1-F65F-FF76-3AE837E92056}"/>
              </a:ext>
            </a:extLst>
          </p:cNvPr>
          <p:cNvSpPr/>
          <p:nvPr/>
        </p:nvSpPr>
        <p:spPr>
          <a:xfrm>
            <a:off x="311700" y="5688106"/>
            <a:ext cx="2565971" cy="87405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ATENÇÃO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DA099-30B0-49BF-AF2B-8495D50F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DFF2BB-2020-A39A-49A9-5BB0B1613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O exercício pede para criar uma hierarquia de classes de formas geométricas que possua duas classes principais: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FormaBidimensional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e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FormaTridimensional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. A classe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FormaBidimensional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deve ter um método para calcular a área da forma, enquanto a classe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FormaTridimensional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deve ter métodos para calcular tanto a área da superfície quanto o volume da forma. É necessário criar um programa que utilize um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array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de referências para objetos de cada classe concreta na hierarquia, e que imprima uma descrição de texto para cada objeto no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array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. Além disso, o programa deve determinar se cada forma é bidimensional ou tridimensional e, no caso de ser bidimensional, exibir a área da forma. No caso de ser tridimensional, o programa deve exibir tanto a área da superfície quanto o volume da forma. Faça em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java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9FA668-6FD3-2659-D88F-2D485C576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5695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213</Words>
  <Application>Microsoft Office PowerPoint</Application>
  <PresentationFormat>Apresentação na tela (4:3)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Söhne</vt:lpstr>
      <vt:lpstr>Simple Light</vt:lpstr>
      <vt:lpstr>Classes e Objetos: polimorfismo</vt:lpstr>
      <vt:lpstr>Estudo de caso: FORMAS</vt:lpstr>
      <vt:lpstr>Exercícios - Atividade Discente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e Objetos: polimorfismo</dc:title>
  <cp:lastModifiedBy>Fábio Henrique Araújo</cp:lastModifiedBy>
  <cp:revision>2</cp:revision>
  <dcterms:modified xsi:type="dcterms:W3CDTF">2023-05-08T23:38:54Z</dcterms:modified>
</cp:coreProperties>
</file>