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8" r:id="rId6"/>
    <p:sldId id="279" r:id="rId7"/>
    <p:sldId id="280" r:id="rId8"/>
    <p:sldId id="281" r:id="rId9"/>
    <p:sldId id="282" r:id="rId10"/>
    <p:sldId id="283" r:id="rId11"/>
    <p:sldId id="270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CAE"/>
    <a:srgbClr val="FFFF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81080" y="6400440"/>
            <a:ext cx="41263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08080"/>
                </a:solidFill>
                <a:latin typeface="Calibri"/>
                <a:ea typeface="DejaVu Sans"/>
              </a:rPr>
              <a:t>Universidade Feevale | www.feevale.br/digital | (51) 3586 8800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1981080"/>
            <a:ext cx="8991000" cy="13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cap="all" spc="-1" dirty="0">
                <a:solidFill>
                  <a:srgbClr val="404040"/>
                </a:solidFill>
                <a:latin typeface="Calibri"/>
              </a:rPr>
              <a:t>Trabalhando com arquivos em Texto em Python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3337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600" b="0" strike="noStrike" spc="-1" dirty="0">
                <a:solidFill>
                  <a:srgbClr val="595959"/>
                </a:solidFill>
                <a:latin typeface="Calibri"/>
              </a:rPr>
              <a:t>Abrindo, navegando, lendo, gravando arquivos texto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95760" y="4464000"/>
            <a:ext cx="405454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Prof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Dr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Ricardo Ferreira de Oliveira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REFERÊNCIAS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LUTZ, Mark; ASCHER, David. Aprendendo Python. [2. ed.] Porto Alegre, RS: Bookman, 2008. xvii, 566 p. ISBN 9788577800131.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spc="-1" dirty="0"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PERKOVIC, Ljubomir. Introdução à computação usando Python um foco no desenvolvimento de aplicações. Rio de Janeiro LTC 2016 1 recurso online ISBN 9788521630937.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INtrodução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3854" y="129885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36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 roteiro, iremos ilustrar de maneira prática a manipulação de arquivos em Python. Para isto desenvolveremos um guia em formato tutorial que deverá ser acompanhado pelo aluno. Sugerimos que o aluno procure se basear nos exemplos ilustrados para praticar o uso d arquivos em Python. </a:t>
            </a:r>
            <a:endParaRPr lang="pt-BR" sz="36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 arquivo em Python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4848785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criação de arquivos em Python é fácil e bem intuitiva. Abrimos o arquivo no modo escrita e escrevemos usando o método write(). O código ao lado ilustra um programa que escreve uma lista de frutas, linha a linha e depois escreve 5 numeros na mesma linha.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23900-8BF2-45AC-A94B-CFE6AEF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1275108"/>
            <a:ext cx="5486040" cy="480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 arquivo em Python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972080" cy="911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execução do arquivo irá gerar o arquivo ‘meuarquivo.txt’ contendo as seguintes linhas: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860BE-A9B9-449C-8BF0-80B52701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66" y="2761374"/>
            <a:ext cx="3174708" cy="22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8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 arquivo em Python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4848785" cy="2691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Supondo que nós alteremos o programa anterior passando a escrever uma lista de matérias onde o aluno está inscrito. Ao executarmos o programa ao lado o arquivo terá os dados anteriores perdidos e substituidos como abaixo: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43148-D5FD-41C4-BE77-7C2B7B42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6960"/>
            <a:ext cx="5644082" cy="3240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730259-11EB-45A3-B87C-5F1C52D0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97" y="4131067"/>
            <a:ext cx="3358283" cy="16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9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 arquivo em PytAPENDANDO DADOS EM UM ARQUIVO JÁ EXISTENTE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4848785" cy="2691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Abrindo o arquivo com a opção ‘a’, podemos acrescentar mais dados a um arquivo existente. O exemplo ao lado irá acrescentar uma matéria a mais ao arquivo anterior, como vemos abaixo: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EA16F-3744-489A-A328-5D4AF3C6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22" y="1275108"/>
            <a:ext cx="5688127" cy="184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931D7-6330-487B-9397-B2712940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05" y="3849784"/>
            <a:ext cx="3661898" cy="2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5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Percorrendo o arquivo criado linha a linha com FOR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5513943" cy="2691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agora, ler o nosso arquivo. Iremos abrir o arquivo para leitura e percorrer linha a linha usando o comando for. A variável de laço, i, irá conter a cada iteração o conteúdo de uma linha do arquivo. O resultado é mostrado ao lado: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4F78E-62C9-40DB-84E6-BE9987E9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7" y="3636736"/>
            <a:ext cx="5513943" cy="2211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484CE-BC5B-4983-994D-7C657B1D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94" y="1275108"/>
            <a:ext cx="3892200" cy="49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0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LENDO TODO O ARQUIVO PARA UMA VARIAVEL STRING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5513943" cy="2691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a função read(), sem argumentos, iremos ler todo o arquivo para uma variável string. O resultado se vê abaixo: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078B3-3969-4F59-AC5A-297C0A5C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06" y="1416960"/>
            <a:ext cx="5532857" cy="179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5372E-EBCE-46E1-8592-F183FBF0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9" y="2643940"/>
            <a:ext cx="3442015" cy="29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0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UMA lISTA COM AS LINHAS DO ARQUIVO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5513943" cy="2691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fim, iremos criar uma lista contendo cada linha do arquivo. Para isto, usamos a instrução readlines(). O resultado está ilustrado abaixo: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F8417-F0BD-41DA-8C3B-345BAA9A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78" y="1416960"/>
            <a:ext cx="5414298" cy="1706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66FCD1-B52B-49AE-B72C-7DC54871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6" y="4312856"/>
            <a:ext cx="11560601" cy="9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Words>429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 Ew Baccarin</dc:creator>
  <dc:description/>
  <cp:lastModifiedBy>Casados para sempre</cp:lastModifiedBy>
  <cp:revision>204</cp:revision>
  <dcterms:created xsi:type="dcterms:W3CDTF">2018-11-29T20:08:42Z</dcterms:created>
  <dcterms:modified xsi:type="dcterms:W3CDTF">2022-12-28T17:14:56Z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Feevale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