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61E5B-DD73-7649-E5C5-A6B5A5E18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BE32AD-F053-A620-E0C5-49DFE9DB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FD1FB-2914-F3F0-60E5-C74A244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61D71-59DB-9B79-5B3B-D0E1A114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81F11-138C-D1FE-F24D-4BAD42F8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33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6CDFA-A42D-EF09-2FD5-BC4ADAA6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E885BF-1C88-6E8B-2A96-37F8C7A93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0767D-8A0E-766A-EB10-3D4EE92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F39C3-41A6-4723-AE6A-DD8F8C0E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91560D-C058-B7FA-D69C-881D4E0C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AA2098-766B-E4BE-4BB7-932B82C10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868E24-7A09-4626-99C2-9A517E1CD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C8916-BACA-A665-E133-54D42CA8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A86F4-30CD-7701-7073-A1B4D3A4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CFAB3-D6E6-0257-28EA-508E0AE9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77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43592-D02D-CC65-3247-0109C4EB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C66A8-C590-7B5A-3053-10BAD64A2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67D62-2460-5D7D-8624-9DCD9595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BA399-3FE1-548C-D228-577BB3A1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2C1485-0DE1-1616-3D11-815367CD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64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0094-8676-BE6E-C97B-9AC107F3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0173CE-E099-A962-D124-6D0DEF4B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7095C1-7AA9-9E69-2DDA-530F09DB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27007-6014-4C9C-DDDD-6048CB0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EF5BE-DD1D-456A-7D4C-2288F1CF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0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E2183-4DCB-CB79-4F74-78FB88C9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369C57-D0AA-CE64-73E2-34F2C6406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EC79B7-6E76-DF0E-64AA-D35B7C7B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6E4554-B7B8-1D37-0D77-80AD52CE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12C5FF-2D2A-3FE7-C972-E08F725A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796908-6D28-9A45-5009-C2D277B4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280EA-861A-7E3F-6AAB-C1CA4CF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B82B6-112B-3CDD-07EB-637169CDE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DDC2C5-67F6-F409-76DE-84B8066C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C1FE53-A94D-F267-3F1E-13BAB1C17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30D29F-8329-1C11-54FC-BB47C3D6D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62078D-78DE-AC90-0FC2-F291E192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9FDCB1-3401-2105-B6B3-25AF3838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5C5F19-B688-9D61-C8C9-B00DBC9F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90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12462-A423-B37F-810D-A21309F4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BDDCEC-57B4-56E1-4759-210F0185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DC190A-91E2-5364-AF12-E2CFD9B4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31A94A-5BE2-9566-325A-88A24B5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48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904F6A-077B-478D-3A4F-3CB3528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AEE2C2-DF86-2D3C-9345-9A79FF06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361C92-B112-A33A-08BB-F6D4AB4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94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B76E-6FEB-C2C5-64F4-F4D2403D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19E9C-7D8B-80C1-D0BD-248C2DD1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86FFC0-8803-61EC-DF46-E034E921B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9912C-CF19-2FA2-ACF7-07652D24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BF683B-29E8-F39E-EB71-70F41041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82B4E1-6E5E-AD35-948D-1AFD861D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74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0C355-5B0B-99AD-7B0F-8BB7F9D4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A43AA7-E987-9A70-2D44-7C5C94972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028E18-48BC-7177-59E1-AE6F2FCBB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FBB3DE-BD61-ED15-CDB2-087EC05B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7F44A3-600D-557B-064C-5CB0460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A7F794-BFE2-6701-D72F-E37EFABC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27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DD5915-6ABB-E555-2FBF-6240296B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8C164-5D7D-305B-1237-998CF2AA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BAFA4-F169-039F-E3C2-73152B075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1EFD-D121-46F8-B75E-05ADDECA52CC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25F0D-9C16-65C8-97BB-596A512E1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DFFA5-F214-BB02-C49D-BBB097D2B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BC67-4817-4F4F-9417-AB5735138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794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A750-309A-89C1-64E3-FC91C50E7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88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/>
              <a:t>Análisis de consumo de combustible y emisiones de automóviles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CC6448-3DB7-5D7A-DD23-9872435A6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r>
              <a:rPr lang="es-MX" b="1" dirty="0"/>
              <a:t>Fabio Mauricio López Tenorio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519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D7FF3-D4F1-5CF3-2416-E82FAD98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 del Proyecto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ECAF4-AAB6-8337-0349-0F9A952F4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Obtener </a:t>
            </a:r>
            <a:r>
              <a:rPr lang="es-MX" dirty="0" err="1"/>
              <a:t>insights</a:t>
            </a:r>
            <a:r>
              <a:rPr lang="es-MX" dirty="0"/>
              <a:t> relevantes sobre el rendimiento de combustible, eficiencia y contaminación de vehículos disponibles en el mercado para orientar decisiones de negocio o políticas públicas.</a:t>
            </a:r>
          </a:p>
        </p:txBody>
      </p:sp>
    </p:spTree>
    <p:extLst>
      <p:ext uri="{BB962C8B-B14F-4D97-AF65-F5344CB8AC3E}">
        <p14:creationId xmlns:p14="http://schemas.microsoft.com/office/powerpoint/2010/main" val="19340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FF695-3E44-8690-EE02-A3C4F22C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/>
              <a:t>Preguntas de Negocio 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7C3AC-7FFA-A63F-DF94-44CE0CC3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¿Qué marcas ofrecen los vehículos con mejor rendimiento de combustible promedio?</a:t>
            </a:r>
          </a:p>
          <a:p>
            <a:r>
              <a:rPr lang="es-MX" dirty="0"/>
              <a:t>¿Cómo varía el rendimiento de combustible entre diferentes categorías de vehículos (SUV, sedán, compacto, etc.)?</a:t>
            </a:r>
          </a:p>
          <a:p>
            <a:r>
              <a:rPr lang="es-MX" dirty="0"/>
              <a:t>¿Cuál es la relación entre la potencia (HP) y el rendimiento de combustible?</a:t>
            </a:r>
          </a:p>
          <a:p>
            <a:r>
              <a:rPr lang="es-MX" dirty="0"/>
              <a:t>¿Qué tipo de transmisión (automática vs. manual) ofrece mejor rendimiento en ciudad y carretera?</a:t>
            </a:r>
          </a:p>
          <a:p>
            <a:pPr>
              <a:lnSpc>
                <a:spcPct val="220000"/>
              </a:lnSpc>
            </a:pPr>
            <a:r>
              <a:rPr lang="es-MX" dirty="0"/>
              <a:t>¿Qué tipo de combustible (gasolina, diésel, híbrido, eléctrico) es más eficiente en promedio?</a:t>
            </a:r>
          </a:p>
          <a:p>
            <a:r>
              <a:rPr lang="es-MX" dirty="0"/>
              <a:t>¿Existe una correlación entre el tamaño del motor (L) y las emisiones de CO2?</a:t>
            </a:r>
          </a:p>
          <a:p>
            <a:r>
              <a:rPr lang="es-MX" dirty="0"/>
              <a:t>¿Qué marcas o versiones tienen la menor emisión de contaminantes (CO2 y </a:t>
            </a:r>
            <a:r>
              <a:rPr lang="es-MX" dirty="0" err="1"/>
              <a:t>NOx</a:t>
            </a:r>
            <a:r>
              <a:rPr lang="es-MX" dirty="0"/>
              <a:t>)?</a:t>
            </a:r>
          </a:p>
          <a:p>
            <a:r>
              <a:rPr lang="es-MX" dirty="0"/>
              <a:t>¿Cómo ha cambiado el rendimiento de combustible con los años modelo?</a:t>
            </a:r>
          </a:p>
          <a:p>
            <a:r>
              <a:rPr lang="es-MX" dirty="0"/>
              <a:t>¿Qué categoría de vehículos presenta mayor nivel de contaminación según la calificación?</a:t>
            </a:r>
          </a:p>
          <a:p>
            <a:r>
              <a:rPr lang="es-MX" dirty="0"/>
              <a:t>¿Qué combinación de características (marca, combustible, transmisión, potencia) ofrece el mejor equilibrio entre eficiencia y bajo impacto ambiental?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462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3F288-BD71-1495-9241-2D378D8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Dataset</a:t>
            </a:r>
            <a:r>
              <a:rPr lang="es-MX" b="1" dirty="0"/>
              <a:t> y Metodología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C15F9-7EB4-AD22-D8C2-A0C93522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Origen del </a:t>
            </a:r>
            <a:r>
              <a:rPr lang="es-MX" dirty="0" err="1"/>
              <a:t>dataset</a:t>
            </a:r>
            <a:r>
              <a:rPr lang="es-MX" dirty="0"/>
              <a:t>, número de registros y columnas</a:t>
            </a:r>
          </a:p>
          <a:p>
            <a:r>
              <a:rPr lang="es-MX" dirty="0"/>
              <a:t>Técnicas usadas: limpieza, análisis exploratorio, visualizaciones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87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65D4-FAA2-C7F4-AC3C-4FDE4E4A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Principales </a:t>
            </a:r>
            <a:r>
              <a:rPr lang="es-MX" b="1" dirty="0" err="1"/>
              <a:t>KPIs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9C80A-FA98-251E-D0AC-51EF6DCE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Tabla o gráfico con indicadores clave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418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9BA1-1AED-CA2A-4178-09147724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Insights</a:t>
            </a:r>
            <a:r>
              <a:rPr lang="es-MX" b="1" dirty="0"/>
              <a:t> Clave con Visualizaciones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AD7A8-FDEF-1F06-7AC2-3377A2DD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Comparativas entre marcas, categorías, tipo de combustible, emisiones</a:t>
            </a:r>
          </a:p>
          <a:p>
            <a:r>
              <a:rPr lang="es-MX" dirty="0"/>
              <a:t>Visualizaciones claras y breves explicaciones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109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F666A-E18E-86B3-E825-EC288BAA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Recomendaciones de Negocio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533B6-72CB-6152-1ED0-B5D89976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Sugerencias basadas en los datos (por ejemplo, incentivar autos con baja emisión, mejorar eficiencia en SUV)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78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AC441-5CBE-915D-5BE5-6577363A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Conclusiones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A2744-623D-A269-51EA-DC8D94BA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Resumen de hallazgos más relevantes</a:t>
            </a:r>
          </a:p>
          <a:p>
            <a:r>
              <a:rPr lang="es-MX" dirty="0"/>
              <a:t>Posibles extensiones del análisis (machine </a:t>
            </a:r>
            <a:r>
              <a:rPr lang="es-MX" dirty="0" err="1"/>
              <a:t>learning</a:t>
            </a:r>
            <a:r>
              <a:rPr lang="es-MX" dirty="0"/>
              <a:t>, predicción de emisiones, etc.)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5570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Análisis de consumo de combustible y emisiones de automóviles</vt:lpstr>
      <vt:lpstr>Objetivo del Proyecto</vt:lpstr>
      <vt:lpstr>Preguntas de Negocio  </vt:lpstr>
      <vt:lpstr>Dataset y Metodología </vt:lpstr>
      <vt:lpstr>Principales KPIs </vt:lpstr>
      <vt:lpstr>Insights Clave con Visualizaciones</vt:lpstr>
      <vt:lpstr>Recomendaciones de Negocio 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JG Fabio</dc:creator>
  <cp:lastModifiedBy>JG Fabio</cp:lastModifiedBy>
  <cp:revision>1</cp:revision>
  <dcterms:created xsi:type="dcterms:W3CDTF">2025-07-31T15:59:31Z</dcterms:created>
  <dcterms:modified xsi:type="dcterms:W3CDTF">2025-07-31T15:59:57Z</dcterms:modified>
</cp:coreProperties>
</file>