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CA09-2746-411D-9E5D-17D640128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3B743-8F52-4F16-B673-43504945B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D519-6E35-4A16-B18C-964C0CE6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06F-FD86-45E8-A126-22E419E41BB1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ACA7C-7195-46A9-B031-66C14643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32B9-247F-495A-B10C-07A74393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B9C-B345-4B4A-9A92-AA629F77B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32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1478-0479-4AC8-84CB-B5923763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D697D-D5F9-45C0-81CF-292FEEEAF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3E43-67D6-4E39-B792-6D52CB91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06F-FD86-45E8-A126-22E419E41BB1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F5DEC-B06F-488A-A93C-52D39C2C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432E-08AD-42F8-AA4F-FD1E766C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B9C-B345-4B4A-9A92-AA629F77B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8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55A49-0ED0-4D25-A14E-23B561EA7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9BA09-DBF5-4841-BD6F-B5029B4D6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E797-C181-4597-999E-58DC961E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06F-FD86-45E8-A126-22E419E41BB1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D6B1-BF64-4F50-94FA-4FCBF314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B145-8247-46C2-9C1A-DF542CAF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B9C-B345-4B4A-9A92-AA629F77B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7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1DE4-1E5F-49A8-8B4D-9CB50AD7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88BC4-C176-410D-901A-FC55EFE3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4A7B-0CAC-408F-ADE8-6F252FEE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06F-FD86-45E8-A126-22E419E41BB1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FE88-6E48-456D-A6A6-9057BBE6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AF5BC-A49A-42B9-A501-D56B5A8C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B9C-B345-4B4A-9A92-AA629F77B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43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6FBE-253C-48FE-94AE-2DD7EC50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371C4-C4E3-40A3-BA80-192A8AF56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CA2B-B0D0-49A9-B55D-759081E0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06F-FD86-45E8-A126-22E419E41BB1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60794-2E3D-425F-8413-5436A9C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04079-2A26-43E8-BC95-54A7CF52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B9C-B345-4B4A-9A92-AA629F77B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6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1A00-1A30-45F0-9C71-696D29D8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57E8-AF87-49ED-9622-B566740B3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8BA33-C86C-47B4-B08B-026CBEFFB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94DCA-72A3-484B-81D4-D74FF7EC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06F-FD86-45E8-A126-22E419E41BB1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8C7EB-4EC6-4798-AB99-C38D8FEB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35B90-0A51-4681-833D-3A1287C7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B9C-B345-4B4A-9A92-AA629F77B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23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68F-F49F-41A6-8F44-AA8723E8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4EF66-D1E1-4FDD-8DDF-FAAC9C9A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9FB1F-2D5B-4DF8-9D28-9C7BCA9D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36FC4-5E9D-4451-9C1C-3B67E66D3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769C4-85E7-4739-B489-8B2BC4ABF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D998D-4D3D-4583-925A-494C336E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06F-FD86-45E8-A126-22E419E41BB1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F0731-878A-4F50-A96D-D7E2B1C1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9243C-DEC8-448E-B772-EE0E5361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B9C-B345-4B4A-9A92-AA629F77B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9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AEA-3B6A-49B9-900D-852FEF48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3AF45-98F5-4A68-9160-ADBD1016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06F-FD86-45E8-A126-22E419E41BB1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9DA12-533D-4415-B4A9-A508C4B6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DE9B9-4DA1-4D3F-AC1A-0A2BCBD6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B9C-B345-4B4A-9A92-AA629F77B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3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51F06-B629-4205-A51C-4107C843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06F-FD86-45E8-A126-22E419E41BB1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AE300-7F5D-49C5-ACCB-DC545BDE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11432-804F-441A-BE68-90C6EE41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B9C-B345-4B4A-9A92-AA629F77B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91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B5CE-6C44-4FEA-990A-A219557E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932CC-1764-4636-820A-FDC99F342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A753B-809C-4680-95D4-2AC9325F7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A9B4D-B17E-46D1-97B6-5B5C7BDA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06F-FD86-45E8-A126-22E419E41BB1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B4E1C-3C57-400C-88F2-617F4B79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FFF75-374E-4BE9-9D64-AF55EB9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B9C-B345-4B4A-9A92-AA629F77B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39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3987-5FE6-49B2-80D6-BC505202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B102C-55FC-4CEC-8287-B744DA804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96A1B-86E8-4B38-95DA-727090F75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40FF8-809C-4C8B-AF57-A774C9A6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B06F-FD86-45E8-A126-22E419E41BB1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FC9AC-AFD6-4848-AEB6-DD3DA4A3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514F2-40D4-4CAE-BA2A-197E202A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6B9C-B345-4B4A-9A92-AA629F77B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97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A8C7D-7A94-4042-8C6D-E6DA4487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5B97-3F65-49A0-9F20-2FFB99FE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645D-F128-405B-9B89-98FD645B7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B06F-FD86-45E8-A126-22E419E41BB1}" type="datetimeFigureOut">
              <a:rPr lang="de-DE" smtClean="0"/>
              <a:t>16.12.2021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FFDAA-BCD3-401C-908F-59AB6CED8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2570-763D-4B0E-B64E-7356BAE9B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6B9C-B345-4B4A-9A92-AA629F77B0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1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B222B1-9A16-45A3-92A6-E70A1588B6F1}"/>
              </a:ext>
            </a:extLst>
          </p:cNvPr>
          <p:cNvSpPr/>
          <p:nvPr/>
        </p:nvSpPr>
        <p:spPr>
          <a:xfrm>
            <a:off x="511865" y="1789043"/>
            <a:ext cx="1967948" cy="1908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0F0C2-B331-42C6-8FB3-4E869859582F}"/>
              </a:ext>
            </a:extLst>
          </p:cNvPr>
          <p:cNvSpPr/>
          <p:nvPr/>
        </p:nvSpPr>
        <p:spPr>
          <a:xfrm>
            <a:off x="511865" y="1480929"/>
            <a:ext cx="1967948" cy="251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6368E-3BA5-4595-A1A3-949BED05EAA9}"/>
              </a:ext>
            </a:extLst>
          </p:cNvPr>
          <p:cNvSpPr/>
          <p:nvPr/>
        </p:nvSpPr>
        <p:spPr>
          <a:xfrm>
            <a:off x="3959087" y="1789043"/>
            <a:ext cx="1967948" cy="1908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8D04C-1A8E-49A3-BB63-855A5E1E4B30}"/>
              </a:ext>
            </a:extLst>
          </p:cNvPr>
          <p:cNvSpPr/>
          <p:nvPr/>
        </p:nvSpPr>
        <p:spPr>
          <a:xfrm>
            <a:off x="3959087" y="1480929"/>
            <a:ext cx="1967948" cy="251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F0442-5793-49F1-B579-9760E7D46102}"/>
              </a:ext>
            </a:extLst>
          </p:cNvPr>
          <p:cNvSpPr/>
          <p:nvPr/>
        </p:nvSpPr>
        <p:spPr>
          <a:xfrm>
            <a:off x="6006549" y="1789043"/>
            <a:ext cx="841513" cy="19083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682787-91C3-4C6F-A33F-C2800A15B5D2}"/>
              </a:ext>
            </a:extLst>
          </p:cNvPr>
          <p:cNvSpPr/>
          <p:nvPr/>
        </p:nvSpPr>
        <p:spPr>
          <a:xfrm>
            <a:off x="6006549" y="1480929"/>
            <a:ext cx="841513" cy="251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01A89-BF8F-48CB-949E-9A245CBF5F47}"/>
              </a:ext>
            </a:extLst>
          </p:cNvPr>
          <p:cNvSpPr/>
          <p:nvPr/>
        </p:nvSpPr>
        <p:spPr>
          <a:xfrm>
            <a:off x="8355495" y="1789043"/>
            <a:ext cx="1967948" cy="1908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4CDF34-C962-4C8D-8B42-E5F646503D9F}"/>
              </a:ext>
            </a:extLst>
          </p:cNvPr>
          <p:cNvSpPr/>
          <p:nvPr/>
        </p:nvSpPr>
        <p:spPr>
          <a:xfrm>
            <a:off x="8355495" y="1480929"/>
            <a:ext cx="1967948" cy="251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86631-0FB9-4EC5-9866-DDBCB9629CE9}"/>
              </a:ext>
            </a:extLst>
          </p:cNvPr>
          <p:cNvSpPr/>
          <p:nvPr/>
        </p:nvSpPr>
        <p:spPr>
          <a:xfrm>
            <a:off x="10412895" y="1789043"/>
            <a:ext cx="841513" cy="1908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0BCFED-658A-45A6-9978-44E134044928}"/>
              </a:ext>
            </a:extLst>
          </p:cNvPr>
          <p:cNvSpPr/>
          <p:nvPr/>
        </p:nvSpPr>
        <p:spPr>
          <a:xfrm>
            <a:off x="10412895" y="1480929"/>
            <a:ext cx="841513" cy="251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0AF759-B122-4624-B6CB-6D1868EFF8BD}"/>
              </a:ext>
            </a:extLst>
          </p:cNvPr>
          <p:cNvSpPr/>
          <p:nvPr/>
        </p:nvSpPr>
        <p:spPr>
          <a:xfrm>
            <a:off x="8355495" y="3773557"/>
            <a:ext cx="1967948" cy="857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B24CB-AB75-42F5-A754-696BBCAA7A42}"/>
              </a:ext>
            </a:extLst>
          </p:cNvPr>
          <p:cNvSpPr/>
          <p:nvPr/>
        </p:nvSpPr>
        <p:spPr>
          <a:xfrm>
            <a:off x="10412895" y="3773556"/>
            <a:ext cx="841513" cy="8572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37BDEC3-370B-41EF-828A-66CE7D174CAF}"/>
              </a:ext>
            </a:extLst>
          </p:cNvPr>
          <p:cNvSpPr/>
          <p:nvPr/>
        </p:nvSpPr>
        <p:spPr>
          <a:xfrm>
            <a:off x="2946951" y="2156791"/>
            <a:ext cx="641076" cy="988943"/>
          </a:xfrm>
          <a:prstGeom prst="rightArrow">
            <a:avLst>
              <a:gd name="adj1" fmla="val 50000"/>
              <a:gd name="adj2" fmla="val 51367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D2121F1-142B-420C-BE52-606C8D969F16}"/>
              </a:ext>
            </a:extLst>
          </p:cNvPr>
          <p:cNvSpPr/>
          <p:nvPr/>
        </p:nvSpPr>
        <p:spPr>
          <a:xfrm>
            <a:off x="7406309" y="2147679"/>
            <a:ext cx="641076" cy="988943"/>
          </a:xfrm>
          <a:prstGeom prst="rightArrow">
            <a:avLst>
              <a:gd name="adj1" fmla="val 50000"/>
              <a:gd name="adj2" fmla="val 51367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5BB65-517C-4CCE-BFD9-B47B7E7A6D51}"/>
              </a:ext>
            </a:extLst>
          </p:cNvPr>
          <p:cNvCxnSpPr>
            <a:cxnSpLocks/>
          </p:cNvCxnSpPr>
          <p:nvPr/>
        </p:nvCxnSpPr>
        <p:spPr>
          <a:xfrm>
            <a:off x="511865" y="2057400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E1D640-8ACD-4449-8601-C1510805952C}"/>
              </a:ext>
            </a:extLst>
          </p:cNvPr>
          <p:cNvCxnSpPr>
            <a:cxnSpLocks/>
          </p:cNvCxnSpPr>
          <p:nvPr/>
        </p:nvCxnSpPr>
        <p:spPr>
          <a:xfrm>
            <a:off x="511865" y="2320986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AF50B5-393F-415F-B53A-9B362B2EB50C}"/>
              </a:ext>
            </a:extLst>
          </p:cNvPr>
          <p:cNvCxnSpPr>
            <a:cxnSpLocks/>
          </p:cNvCxnSpPr>
          <p:nvPr/>
        </p:nvCxnSpPr>
        <p:spPr>
          <a:xfrm>
            <a:off x="511865" y="2584572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A94CDD-14B9-44AD-AA39-7B062E7BDBE6}"/>
              </a:ext>
            </a:extLst>
          </p:cNvPr>
          <p:cNvCxnSpPr>
            <a:cxnSpLocks/>
          </p:cNvCxnSpPr>
          <p:nvPr/>
        </p:nvCxnSpPr>
        <p:spPr>
          <a:xfrm>
            <a:off x="511865" y="2848158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480A6B-9852-4ACA-B30D-4F1AE1931725}"/>
              </a:ext>
            </a:extLst>
          </p:cNvPr>
          <p:cNvCxnSpPr>
            <a:cxnSpLocks/>
          </p:cNvCxnSpPr>
          <p:nvPr/>
        </p:nvCxnSpPr>
        <p:spPr>
          <a:xfrm>
            <a:off x="511865" y="3111744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C49650-CFC5-4DF8-92B4-97D1ED8863EB}"/>
              </a:ext>
            </a:extLst>
          </p:cNvPr>
          <p:cNvCxnSpPr>
            <a:cxnSpLocks/>
          </p:cNvCxnSpPr>
          <p:nvPr/>
        </p:nvCxnSpPr>
        <p:spPr>
          <a:xfrm>
            <a:off x="511865" y="3375329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620398-DAA3-47C5-9C5D-7D4C6F306629}"/>
              </a:ext>
            </a:extLst>
          </p:cNvPr>
          <p:cNvCxnSpPr>
            <a:cxnSpLocks/>
          </p:cNvCxnSpPr>
          <p:nvPr/>
        </p:nvCxnSpPr>
        <p:spPr>
          <a:xfrm>
            <a:off x="999545" y="1789043"/>
            <a:ext cx="0" cy="1890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7DC4C3-4455-496F-A761-CF8CDD7534F3}"/>
              </a:ext>
            </a:extLst>
          </p:cNvPr>
          <p:cNvCxnSpPr>
            <a:cxnSpLocks/>
          </p:cNvCxnSpPr>
          <p:nvPr/>
        </p:nvCxnSpPr>
        <p:spPr>
          <a:xfrm>
            <a:off x="1507545" y="1789043"/>
            <a:ext cx="0" cy="1890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07C015-8308-45B1-88DC-FF524BC070BE}"/>
              </a:ext>
            </a:extLst>
          </p:cNvPr>
          <p:cNvCxnSpPr>
            <a:cxnSpLocks/>
          </p:cNvCxnSpPr>
          <p:nvPr/>
        </p:nvCxnSpPr>
        <p:spPr>
          <a:xfrm>
            <a:off x="2015545" y="1789043"/>
            <a:ext cx="0" cy="1890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E33B2A9-ED77-4602-AF8A-BD076F6BA835}"/>
              </a:ext>
            </a:extLst>
          </p:cNvPr>
          <p:cNvCxnSpPr>
            <a:cxnSpLocks/>
          </p:cNvCxnSpPr>
          <p:nvPr/>
        </p:nvCxnSpPr>
        <p:spPr>
          <a:xfrm>
            <a:off x="3956105" y="2074849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5C5BC4-C3EB-4952-9188-EB0F3449AD0A}"/>
              </a:ext>
            </a:extLst>
          </p:cNvPr>
          <p:cNvCxnSpPr>
            <a:cxnSpLocks/>
          </p:cNvCxnSpPr>
          <p:nvPr/>
        </p:nvCxnSpPr>
        <p:spPr>
          <a:xfrm>
            <a:off x="3956105" y="2338435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C9306F0-7F9E-4810-AF0D-1CD48EAE1C29}"/>
              </a:ext>
            </a:extLst>
          </p:cNvPr>
          <p:cNvCxnSpPr>
            <a:cxnSpLocks/>
          </p:cNvCxnSpPr>
          <p:nvPr/>
        </p:nvCxnSpPr>
        <p:spPr>
          <a:xfrm>
            <a:off x="3956105" y="2602021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D39229-75BA-4F7D-B811-D8AD534F66CF}"/>
              </a:ext>
            </a:extLst>
          </p:cNvPr>
          <p:cNvCxnSpPr>
            <a:cxnSpLocks/>
          </p:cNvCxnSpPr>
          <p:nvPr/>
        </p:nvCxnSpPr>
        <p:spPr>
          <a:xfrm>
            <a:off x="3956105" y="2865607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290DE5-3938-4475-A747-A03D1F941841}"/>
              </a:ext>
            </a:extLst>
          </p:cNvPr>
          <p:cNvCxnSpPr>
            <a:cxnSpLocks/>
          </p:cNvCxnSpPr>
          <p:nvPr/>
        </p:nvCxnSpPr>
        <p:spPr>
          <a:xfrm>
            <a:off x="3956105" y="3129193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5F45F3-2244-4C8F-AD01-C88499F2927C}"/>
              </a:ext>
            </a:extLst>
          </p:cNvPr>
          <p:cNvCxnSpPr>
            <a:cxnSpLocks/>
          </p:cNvCxnSpPr>
          <p:nvPr/>
        </p:nvCxnSpPr>
        <p:spPr>
          <a:xfrm>
            <a:off x="3956105" y="3392778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22A047-5481-478B-BEDF-98003486BEF8}"/>
              </a:ext>
            </a:extLst>
          </p:cNvPr>
          <p:cNvCxnSpPr>
            <a:cxnSpLocks/>
          </p:cNvCxnSpPr>
          <p:nvPr/>
        </p:nvCxnSpPr>
        <p:spPr>
          <a:xfrm>
            <a:off x="4443785" y="1806492"/>
            <a:ext cx="0" cy="1890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D38707F-E3D8-4EB0-AD87-EF3056A7DD75}"/>
              </a:ext>
            </a:extLst>
          </p:cNvPr>
          <p:cNvCxnSpPr>
            <a:cxnSpLocks/>
          </p:cNvCxnSpPr>
          <p:nvPr/>
        </p:nvCxnSpPr>
        <p:spPr>
          <a:xfrm>
            <a:off x="4951785" y="1806492"/>
            <a:ext cx="0" cy="1890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E8E38B-4CAF-45FA-8BE3-0512AE03A468}"/>
              </a:ext>
            </a:extLst>
          </p:cNvPr>
          <p:cNvCxnSpPr>
            <a:cxnSpLocks/>
          </p:cNvCxnSpPr>
          <p:nvPr/>
        </p:nvCxnSpPr>
        <p:spPr>
          <a:xfrm>
            <a:off x="5459785" y="1806492"/>
            <a:ext cx="0" cy="1890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C70FCD-7842-4A24-AC18-D8C1817381A8}"/>
              </a:ext>
            </a:extLst>
          </p:cNvPr>
          <p:cNvCxnSpPr>
            <a:cxnSpLocks/>
          </p:cNvCxnSpPr>
          <p:nvPr/>
        </p:nvCxnSpPr>
        <p:spPr>
          <a:xfrm>
            <a:off x="8355495" y="2074849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3D77BF2-E246-4704-80AF-27D7DB793883}"/>
              </a:ext>
            </a:extLst>
          </p:cNvPr>
          <p:cNvCxnSpPr>
            <a:cxnSpLocks/>
          </p:cNvCxnSpPr>
          <p:nvPr/>
        </p:nvCxnSpPr>
        <p:spPr>
          <a:xfrm>
            <a:off x="8355495" y="2338435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BBC0D5-416C-46E5-AFF9-63EF90017BD1}"/>
              </a:ext>
            </a:extLst>
          </p:cNvPr>
          <p:cNvCxnSpPr>
            <a:cxnSpLocks/>
          </p:cNvCxnSpPr>
          <p:nvPr/>
        </p:nvCxnSpPr>
        <p:spPr>
          <a:xfrm>
            <a:off x="8355495" y="2602021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A18B1B-F0E9-4770-A675-4F194FFBBA07}"/>
              </a:ext>
            </a:extLst>
          </p:cNvPr>
          <p:cNvCxnSpPr>
            <a:cxnSpLocks/>
          </p:cNvCxnSpPr>
          <p:nvPr/>
        </p:nvCxnSpPr>
        <p:spPr>
          <a:xfrm>
            <a:off x="8355495" y="2865607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043534-3511-4885-98A9-45CA50D214AC}"/>
              </a:ext>
            </a:extLst>
          </p:cNvPr>
          <p:cNvCxnSpPr>
            <a:cxnSpLocks/>
          </p:cNvCxnSpPr>
          <p:nvPr/>
        </p:nvCxnSpPr>
        <p:spPr>
          <a:xfrm>
            <a:off x="8355495" y="3129193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E39AE05-BE01-4A3C-ABAD-555AA270815C}"/>
              </a:ext>
            </a:extLst>
          </p:cNvPr>
          <p:cNvCxnSpPr>
            <a:cxnSpLocks/>
          </p:cNvCxnSpPr>
          <p:nvPr/>
        </p:nvCxnSpPr>
        <p:spPr>
          <a:xfrm>
            <a:off x="8355495" y="3392778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95DB5B-86E7-4E63-9AE5-D4E5C68DB94C}"/>
              </a:ext>
            </a:extLst>
          </p:cNvPr>
          <p:cNvCxnSpPr>
            <a:cxnSpLocks/>
          </p:cNvCxnSpPr>
          <p:nvPr/>
        </p:nvCxnSpPr>
        <p:spPr>
          <a:xfrm>
            <a:off x="8843175" y="1806492"/>
            <a:ext cx="0" cy="1890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9994D0-E2E3-448C-8E75-D17CC22A968A}"/>
              </a:ext>
            </a:extLst>
          </p:cNvPr>
          <p:cNvCxnSpPr>
            <a:cxnSpLocks/>
          </p:cNvCxnSpPr>
          <p:nvPr/>
        </p:nvCxnSpPr>
        <p:spPr>
          <a:xfrm>
            <a:off x="9351175" y="1806492"/>
            <a:ext cx="0" cy="1890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17F27F-F2FB-417C-8373-9971D16C3B8F}"/>
              </a:ext>
            </a:extLst>
          </p:cNvPr>
          <p:cNvCxnSpPr>
            <a:cxnSpLocks/>
          </p:cNvCxnSpPr>
          <p:nvPr/>
        </p:nvCxnSpPr>
        <p:spPr>
          <a:xfrm>
            <a:off x="9859175" y="1806492"/>
            <a:ext cx="0" cy="1890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C598DDA-C469-4AC1-B19C-056923CE5F25}"/>
              </a:ext>
            </a:extLst>
          </p:cNvPr>
          <p:cNvCxnSpPr>
            <a:cxnSpLocks/>
          </p:cNvCxnSpPr>
          <p:nvPr/>
        </p:nvCxnSpPr>
        <p:spPr>
          <a:xfrm>
            <a:off x="6013505" y="2074849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D41E56-F62F-46F2-AD2F-1373686BAE20}"/>
              </a:ext>
            </a:extLst>
          </p:cNvPr>
          <p:cNvCxnSpPr>
            <a:cxnSpLocks/>
          </p:cNvCxnSpPr>
          <p:nvPr/>
        </p:nvCxnSpPr>
        <p:spPr>
          <a:xfrm>
            <a:off x="6013505" y="2338435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D55B58-0A22-40CF-AF55-D1CD10F6D512}"/>
              </a:ext>
            </a:extLst>
          </p:cNvPr>
          <p:cNvCxnSpPr>
            <a:cxnSpLocks/>
          </p:cNvCxnSpPr>
          <p:nvPr/>
        </p:nvCxnSpPr>
        <p:spPr>
          <a:xfrm>
            <a:off x="6013505" y="2602021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B0114B7-5971-4683-B6F2-D8E754D98C13}"/>
              </a:ext>
            </a:extLst>
          </p:cNvPr>
          <p:cNvCxnSpPr>
            <a:cxnSpLocks/>
          </p:cNvCxnSpPr>
          <p:nvPr/>
        </p:nvCxnSpPr>
        <p:spPr>
          <a:xfrm>
            <a:off x="6013505" y="2865607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ADB0B7F-759C-4A12-AD6A-3F7E1A9FBE83}"/>
              </a:ext>
            </a:extLst>
          </p:cNvPr>
          <p:cNvCxnSpPr>
            <a:cxnSpLocks/>
          </p:cNvCxnSpPr>
          <p:nvPr/>
        </p:nvCxnSpPr>
        <p:spPr>
          <a:xfrm>
            <a:off x="6013505" y="3129193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76F204-8C7C-4C3A-A00C-429E80F116AE}"/>
              </a:ext>
            </a:extLst>
          </p:cNvPr>
          <p:cNvCxnSpPr>
            <a:cxnSpLocks/>
          </p:cNvCxnSpPr>
          <p:nvPr/>
        </p:nvCxnSpPr>
        <p:spPr>
          <a:xfrm>
            <a:off x="6013505" y="3392778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88D131-AC66-409B-B841-304CA10D8AFF}"/>
              </a:ext>
            </a:extLst>
          </p:cNvPr>
          <p:cNvCxnSpPr>
            <a:cxnSpLocks/>
          </p:cNvCxnSpPr>
          <p:nvPr/>
        </p:nvCxnSpPr>
        <p:spPr>
          <a:xfrm>
            <a:off x="6431115" y="1806492"/>
            <a:ext cx="0" cy="1890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D54DFC-569A-40E1-92EE-C0E4F3B6A215}"/>
              </a:ext>
            </a:extLst>
          </p:cNvPr>
          <p:cNvCxnSpPr>
            <a:cxnSpLocks/>
          </p:cNvCxnSpPr>
          <p:nvPr/>
        </p:nvCxnSpPr>
        <p:spPr>
          <a:xfrm>
            <a:off x="10419651" y="2074849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E80509B-7023-48EF-990F-B69E96C39032}"/>
              </a:ext>
            </a:extLst>
          </p:cNvPr>
          <p:cNvCxnSpPr>
            <a:cxnSpLocks/>
          </p:cNvCxnSpPr>
          <p:nvPr/>
        </p:nvCxnSpPr>
        <p:spPr>
          <a:xfrm>
            <a:off x="10419651" y="2338435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97FA75B-03AC-4120-9233-4CE56FBBDEC1}"/>
              </a:ext>
            </a:extLst>
          </p:cNvPr>
          <p:cNvCxnSpPr>
            <a:cxnSpLocks/>
          </p:cNvCxnSpPr>
          <p:nvPr/>
        </p:nvCxnSpPr>
        <p:spPr>
          <a:xfrm>
            <a:off x="10419651" y="2602021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F6373F-B02A-4724-82D8-5B04D5D85D7F}"/>
              </a:ext>
            </a:extLst>
          </p:cNvPr>
          <p:cNvCxnSpPr>
            <a:cxnSpLocks/>
          </p:cNvCxnSpPr>
          <p:nvPr/>
        </p:nvCxnSpPr>
        <p:spPr>
          <a:xfrm>
            <a:off x="10419651" y="2865607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99E1D2-0E3D-4706-81B7-A567B0EB5E2E}"/>
              </a:ext>
            </a:extLst>
          </p:cNvPr>
          <p:cNvCxnSpPr>
            <a:cxnSpLocks/>
          </p:cNvCxnSpPr>
          <p:nvPr/>
        </p:nvCxnSpPr>
        <p:spPr>
          <a:xfrm>
            <a:off x="10419651" y="3129193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134A0BE-391C-4A4E-9CC8-220BE1388FF6}"/>
              </a:ext>
            </a:extLst>
          </p:cNvPr>
          <p:cNvCxnSpPr>
            <a:cxnSpLocks/>
          </p:cNvCxnSpPr>
          <p:nvPr/>
        </p:nvCxnSpPr>
        <p:spPr>
          <a:xfrm>
            <a:off x="10419651" y="3392778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B112D11-4287-4119-81AA-6A7C951E713A}"/>
              </a:ext>
            </a:extLst>
          </p:cNvPr>
          <p:cNvCxnSpPr>
            <a:cxnSpLocks/>
          </p:cNvCxnSpPr>
          <p:nvPr/>
        </p:nvCxnSpPr>
        <p:spPr>
          <a:xfrm>
            <a:off x="10837261" y="1806492"/>
            <a:ext cx="0" cy="18908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025AE4A-D755-4493-B6A3-9FBA081C5C20}"/>
              </a:ext>
            </a:extLst>
          </p:cNvPr>
          <p:cNvCxnSpPr>
            <a:cxnSpLocks/>
          </p:cNvCxnSpPr>
          <p:nvPr/>
        </p:nvCxnSpPr>
        <p:spPr>
          <a:xfrm>
            <a:off x="8355495" y="4062643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B6CEE9-A5AC-4A70-A314-FC1C217435C5}"/>
              </a:ext>
            </a:extLst>
          </p:cNvPr>
          <p:cNvCxnSpPr>
            <a:cxnSpLocks/>
          </p:cNvCxnSpPr>
          <p:nvPr/>
        </p:nvCxnSpPr>
        <p:spPr>
          <a:xfrm>
            <a:off x="8355495" y="4326228"/>
            <a:ext cx="196794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B128DF6-6EB7-4C96-9048-A01667FF5DEE}"/>
              </a:ext>
            </a:extLst>
          </p:cNvPr>
          <p:cNvCxnSpPr>
            <a:cxnSpLocks/>
          </p:cNvCxnSpPr>
          <p:nvPr/>
        </p:nvCxnSpPr>
        <p:spPr>
          <a:xfrm>
            <a:off x="8843175" y="3773556"/>
            <a:ext cx="0" cy="8572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0299B75-5EAE-4E49-9A6F-EE9EAC7EF303}"/>
              </a:ext>
            </a:extLst>
          </p:cNvPr>
          <p:cNvCxnSpPr>
            <a:cxnSpLocks/>
          </p:cNvCxnSpPr>
          <p:nvPr/>
        </p:nvCxnSpPr>
        <p:spPr>
          <a:xfrm>
            <a:off x="9350899" y="3773557"/>
            <a:ext cx="0" cy="8572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6D1FD9F-94F2-49C2-8636-B93EA2044CD5}"/>
              </a:ext>
            </a:extLst>
          </p:cNvPr>
          <p:cNvCxnSpPr>
            <a:cxnSpLocks/>
          </p:cNvCxnSpPr>
          <p:nvPr/>
        </p:nvCxnSpPr>
        <p:spPr>
          <a:xfrm>
            <a:off x="9859175" y="3773557"/>
            <a:ext cx="0" cy="8572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C7FF15-18FB-41E3-8C96-F1A664D70123}"/>
              </a:ext>
            </a:extLst>
          </p:cNvPr>
          <p:cNvCxnSpPr>
            <a:cxnSpLocks/>
          </p:cNvCxnSpPr>
          <p:nvPr/>
        </p:nvCxnSpPr>
        <p:spPr>
          <a:xfrm>
            <a:off x="10419651" y="4062643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838D556-B192-444B-8FB5-9535FB7856CB}"/>
              </a:ext>
            </a:extLst>
          </p:cNvPr>
          <p:cNvCxnSpPr>
            <a:cxnSpLocks/>
          </p:cNvCxnSpPr>
          <p:nvPr/>
        </p:nvCxnSpPr>
        <p:spPr>
          <a:xfrm>
            <a:off x="10419651" y="4326228"/>
            <a:ext cx="828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82904E2-D00B-4EEB-A003-48A3373D2050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10833652" y="3773556"/>
            <a:ext cx="3609" cy="8572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Luca, Fabio</dc:creator>
  <cp:lastModifiedBy>De Luca, Fabio</cp:lastModifiedBy>
  <cp:revision>2</cp:revision>
  <dcterms:created xsi:type="dcterms:W3CDTF">2021-12-16T21:00:24Z</dcterms:created>
  <dcterms:modified xsi:type="dcterms:W3CDTF">2021-12-17T10:42:34Z</dcterms:modified>
</cp:coreProperties>
</file>