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4" r:id="rId3"/>
    <p:sldId id="257" r:id="rId4"/>
    <p:sldId id="258" r:id="rId5"/>
    <p:sldId id="259" r:id="rId6"/>
    <p:sldId id="265" r:id="rId7"/>
    <p:sldId id="266" r:id="rId8"/>
    <p:sldId id="267" r:id="rId9"/>
    <p:sldId id="268" r:id="rId10"/>
    <p:sldId id="269" r:id="rId11"/>
    <p:sldId id="270" r:id="rId12"/>
    <p:sldId id="271" r:id="rId13"/>
    <p:sldId id="272" r:id="rId14"/>
    <p:sldId id="273"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9CFBA-57FB-4F15-92D9-2045581C613B}" v="21" dt="2022-01-11T20:39:32.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Bensi" userId="aed35f79babd872b" providerId="LiveId" clId="{F1B9CFBA-57FB-4F15-92D9-2045581C613B}"/>
    <pc:docChg chg="undo redo custSel addSld delSld modSld sldOrd">
      <pc:chgData name="Simone Bensi" userId="aed35f79babd872b" providerId="LiveId" clId="{F1B9CFBA-57FB-4F15-92D9-2045581C613B}" dt="2022-01-11T20:42:25.489" v="2133" actId="1076"/>
      <pc:docMkLst>
        <pc:docMk/>
      </pc:docMkLst>
      <pc:sldChg chg="modSp mod">
        <pc:chgData name="Simone Bensi" userId="aed35f79babd872b" providerId="LiveId" clId="{F1B9CFBA-57FB-4F15-92D9-2045581C613B}" dt="2022-01-11T15:43:10.142" v="70" actId="20577"/>
        <pc:sldMkLst>
          <pc:docMk/>
          <pc:sldMk cId="0" sldId="256"/>
        </pc:sldMkLst>
        <pc:spChg chg="mod">
          <ac:chgData name="Simone Bensi" userId="aed35f79babd872b" providerId="LiveId" clId="{F1B9CFBA-57FB-4F15-92D9-2045581C613B}" dt="2022-01-11T15:43:10.142" v="70" actId="20577"/>
          <ac:spMkLst>
            <pc:docMk/>
            <pc:sldMk cId="0" sldId="256"/>
            <ac:spMk id="88" creationId="{00000000-0000-0000-0000-000000000000}"/>
          </ac:spMkLst>
        </pc:spChg>
        <pc:spChg chg="mod">
          <ac:chgData name="Simone Bensi" userId="aed35f79babd872b" providerId="LiveId" clId="{F1B9CFBA-57FB-4F15-92D9-2045581C613B}" dt="2022-01-11T15:42:57.499" v="69" actId="14100"/>
          <ac:spMkLst>
            <pc:docMk/>
            <pc:sldMk cId="0" sldId="256"/>
            <ac:spMk id="89" creationId="{00000000-0000-0000-0000-000000000000}"/>
          </ac:spMkLst>
        </pc:spChg>
      </pc:sldChg>
      <pc:sldChg chg="addSp modSp mod">
        <pc:chgData name="Simone Bensi" userId="aed35f79babd872b" providerId="LiveId" clId="{F1B9CFBA-57FB-4F15-92D9-2045581C613B}" dt="2022-01-11T15:47:30.039" v="92" actId="27614"/>
        <pc:sldMkLst>
          <pc:docMk/>
          <pc:sldMk cId="0" sldId="257"/>
        </pc:sldMkLst>
        <pc:spChg chg="mod">
          <ac:chgData name="Simone Bensi" userId="aed35f79babd872b" providerId="LiveId" clId="{F1B9CFBA-57FB-4F15-92D9-2045581C613B}" dt="2022-01-11T15:44:22.878" v="90" actId="20577"/>
          <ac:spMkLst>
            <pc:docMk/>
            <pc:sldMk cId="0" sldId="257"/>
            <ac:spMk id="94" creationId="{00000000-0000-0000-0000-000000000000}"/>
          </ac:spMkLst>
        </pc:spChg>
        <pc:spChg chg="mod">
          <ac:chgData name="Simone Bensi" userId="aed35f79babd872b" providerId="LiveId" clId="{F1B9CFBA-57FB-4F15-92D9-2045581C613B}" dt="2022-01-11T15:43:48.284" v="71" actId="20577"/>
          <ac:spMkLst>
            <pc:docMk/>
            <pc:sldMk cId="0" sldId="257"/>
            <ac:spMk id="95" creationId="{00000000-0000-0000-0000-000000000000}"/>
          </ac:spMkLst>
        </pc:spChg>
        <pc:picChg chg="add mod">
          <ac:chgData name="Simone Bensi" userId="aed35f79babd872b" providerId="LiveId" clId="{F1B9CFBA-57FB-4F15-92D9-2045581C613B}" dt="2022-01-11T15:47:30.039" v="92" actId="27614"/>
          <ac:picMkLst>
            <pc:docMk/>
            <pc:sldMk cId="0" sldId="257"/>
            <ac:picMk id="3" creationId="{704B3CAD-DB90-417D-AE0B-A7695B94C74A}"/>
          </ac:picMkLst>
        </pc:picChg>
      </pc:sldChg>
      <pc:sldChg chg="addSp delSp modSp mod">
        <pc:chgData name="Simone Bensi" userId="aed35f79babd872b" providerId="LiveId" clId="{F1B9CFBA-57FB-4F15-92D9-2045581C613B}" dt="2022-01-11T20:42:25.489" v="2133" actId="1076"/>
        <pc:sldMkLst>
          <pc:docMk/>
          <pc:sldMk cId="0" sldId="258"/>
        </pc:sldMkLst>
        <pc:spChg chg="mod ord">
          <ac:chgData name="Simone Bensi" userId="aed35f79babd872b" providerId="LiveId" clId="{F1B9CFBA-57FB-4F15-92D9-2045581C613B}" dt="2022-01-11T20:42:23.174" v="2132" actId="1076"/>
          <ac:spMkLst>
            <pc:docMk/>
            <pc:sldMk cId="0" sldId="258"/>
            <ac:spMk id="100" creationId="{00000000-0000-0000-0000-000000000000}"/>
          </ac:spMkLst>
        </pc:spChg>
        <pc:spChg chg="del mod">
          <ac:chgData name="Simone Bensi" userId="aed35f79babd872b" providerId="LiveId" clId="{F1B9CFBA-57FB-4F15-92D9-2045581C613B}" dt="2022-01-11T20:39:15.405" v="2119"/>
          <ac:spMkLst>
            <pc:docMk/>
            <pc:sldMk cId="0" sldId="258"/>
            <ac:spMk id="101" creationId="{00000000-0000-0000-0000-000000000000}"/>
          </ac:spMkLst>
        </pc:spChg>
        <pc:picChg chg="add mod">
          <ac:chgData name="Simone Bensi" userId="aed35f79babd872b" providerId="LiveId" clId="{F1B9CFBA-57FB-4F15-92D9-2045581C613B}" dt="2022-01-11T20:42:25.489" v="2133" actId="1076"/>
          <ac:picMkLst>
            <pc:docMk/>
            <pc:sldMk cId="0" sldId="258"/>
            <ac:picMk id="3" creationId="{A2A288C6-9FAE-4E44-B43A-9F1D80C22DF0}"/>
          </ac:picMkLst>
        </pc:picChg>
      </pc:sldChg>
      <pc:sldChg chg="modSp mod">
        <pc:chgData name="Simone Bensi" userId="aed35f79babd872b" providerId="LiveId" clId="{F1B9CFBA-57FB-4F15-92D9-2045581C613B}" dt="2022-01-11T16:07:37.826" v="609" actId="21"/>
        <pc:sldMkLst>
          <pc:docMk/>
          <pc:sldMk cId="0" sldId="259"/>
        </pc:sldMkLst>
        <pc:spChg chg="mod">
          <ac:chgData name="Simone Bensi" userId="aed35f79babd872b" providerId="LiveId" clId="{F1B9CFBA-57FB-4F15-92D9-2045581C613B}" dt="2022-01-11T16:07:37.826" v="609" actId="21"/>
          <ac:spMkLst>
            <pc:docMk/>
            <pc:sldMk cId="0" sldId="259"/>
            <ac:spMk id="107" creationId="{00000000-0000-0000-0000-000000000000}"/>
          </ac:spMkLst>
        </pc:spChg>
      </pc:sldChg>
      <pc:sldChg chg="modSp del mod">
        <pc:chgData name="Simone Bensi" userId="aed35f79babd872b" providerId="LiveId" clId="{F1B9CFBA-57FB-4F15-92D9-2045581C613B}" dt="2022-01-11T16:25:54.365" v="934" actId="47"/>
        <pc:sldMkLst>
          <pc:docMk/>
          <pc:sldMk cId="0" sldId="260"/>
        </pc:sldMkLst>
        <pc:spChg chg="mod">
          <ac:chgData name="Simone Bensi" userId="aed35f79babd872b" providerId="LiveId" clId="{F1B9CFBA-57FB-4F15-92D9-2045581C613B}" dt="2022-01-11T16:13:53.713" v="667" actId="20577"/>
          <ac:spMkLst>
            <pc:docMk/>
            <pc:sldMk cId="0" sldId="260"/>
            <ac:spMk id="112" creationId="{00000000-0000-0000-0000-000000000000}"/>
          </ac:spMkLst>
        </pc:spChg>
      </pc:sldChg>
      <pc:sldChg chg="modSp del mod">
        <pc:chgData name="Simone Bensi" userId="aed35f79babd872b" providerId="LiveId" clId="{F1B9CFBA-57FB-4F15-92D9-2045581C613B}" dt="2022-01-11T16:27:08.390" v="968" actId="47"/>
        <pc:sldMkLst>
          <pc:docMk/>
          <pc:sldMk cId="0" sldId="261"/>
        </pc:sldMkLst>
        <pc:spChg chg="mod">
          <ac:chgData name="Simone Bensi" userId="aed35f79babd872b" providerId="LiveId" clId="{F1B9CFBA-57FB-4F15-92D9-2045581C613B}" dt="2022-01-11T16:26:52.549" v="964" actId="20577"/>
          <ac:spMkLst>
            <pc:docMk/>
            <pc:sldMk cId="0" sldId="261"/>
            <ac:spMk id="117" creationId="{00000000-0000-0000-0000-000000000000}"/>
          </ac:spMkLst>
        </pc:spChg>
      </pc:sldChg>
      <pc:sldChg chg="addSp delSp modSp del mod">
        <pc:chgData name="Simone Bensi" userId="aed35f79babd872b" providerId="LiveId" clId="{F1B9CFBA-57FB-4F15-92D9-2045581C613B}" dt="2022-01-11T17:29:56.672" v="1638" actId="47"/>
        <pc:sldMkLst>
          <pc:docMk/>
          <pc:sldMk cId="0" sldId="262"/>
        </pc:sldMkLst>
        <pc:spChg chg="mod">
          <ac:chgData name="Simone Bensi" userId="aed35f79babd872b" providerId="LiveId" clId="{F1B9CFBA-57FB-4F15-92D9-2045581C613B}" dt="2022-01-11T16:52:46.124" v="1542" actId="20577"/>
          <ac:spMkLst>
            <pc:docMk/>
            <pc:sldMk cId="0" sldId="262"/>
            <ac:spMk id="122" creationId="{00000000-0000-0000-0000-000000000000}"/>
          </ac:spMkLst>
        </pc:spChg>
        <pc:picChg chg="add del">
          <ac:chgData name="Simone Bensi" userId="aed35f79babd872b" providerId="LiveId" clId="{F1B9CFBA-57FB-4F15-92D9-2045581C613B}" dt="2022-01-11T16:39:19.977" v="1104" actId="478"/>
          <ac:picMkLst>
            <pc:docMk/>
            <pc:sldMk cId="0" sldId="262"/>
            <ac:picMk id="3" creationId="{1614789B-66EB-47A3-A0FB-8295D29BA039}"/>
          </ac:picMkLst>
        </pc:picChg>
      </pc:sldChg>
      <pc:sldChg chg="del">
        <pc:chgData name="Simone Bensi" userId="aed35f79babd872b" providerId="LiveId" clId="{F1B9CFBA-57FB-4F15-92D9-2045581C613B}" dt="2022-01-11T17:29:58.856" v="1639" actId="47"/>
        <pc:sldMkLst>
          <pc:docMk/>
          <pc:sldMk cId="0" sldId="263"/>
        </pc:sldMkLst>
      </pc:sldChg>
      <pc:sldChg chg="del">
        <pc:chgData name="Simone Bensi" userId="aed35f79babd872b" providerId="LiveId" clId="{F1B9CFBA-57FB-4F15-92D9-2045581C613B}" dt="2022-01-11T17:30:00.442" v="1640" actId="47"/>
        <pc:sldMkLst>
          <pc:docMk/>
          <pc:sldMk cId="0" sldId="264"/>
        </pc:sldMkLst>
      </pc:sldChg>
      <pc:sldChg chg="modSp new mod">
        <pc:chgData name="Simone Bensi" userId="aed35f79babd872b" providerId="LiveId" clId="{F1B9CFBA-57FB-4F15-92D9-2045581C613B}" dt="2022-01-11T16:10:55.667" v="639" actId="20577"/>
        <pc:sldMkLst>
          <pc:docMk/>
          <pc:sldMk cId="2447387747" sldId="265"/>
        </pc:sldMkLst>
        <pc:spChg chg="mod">
          <ac:chgData name="Simone Bensi" userId="aed35f79babd872b" providerId="LiveId" clId="{F1B9CFBA-57FB-4F15-92D9-2045581C613B}" dt="2022-01-11T16:08:21.201" v="636" actId="20577"/>
          <ac:spMkLst>
            <pc:docMk/>
            <pc:sldMk cId="2447387747" sldId="265"/>
            <ac:spMk id="2" creationId="{7D4EEB52-F075-4DC8-8B62-CCC92090A2E7}"/>
          </ac:spMkLst>
        </pc:spChg>
        <pc:spChg chg="mod">
          <ac:chgData name="Simone Bensi" userId="aed35f79babd872b" providerId="LiveId" clId="{F1B9CFBA-57FB-4F15-92D9-2045581C613B}" dt="2022-01-11T16:10:55.667" v="639" actId="20577"/>
          <ac:spMkLst>
            <pc:docMk/>
            <pc:sldMk cId="2447387747" sldId="265"/>
            <ac:spMk id="3" creationId="{56AAAFD1-D1BF-4DD0-9126-99C0E13861F3}"/>
          </ac:spMkLst>
        </pc:spChg>
      </pc:sldChg>
      <pc:sldChg chg="new del">
        <pc:chgData name="Simone Bensi" userId="aed35f79babd872b" providerId="LiveId" clId="{F1B9CFBA-57FB-4F15-92D9-2045581C613B}" dt="2022-01-11T16:08:01.302" v="611" actId="680"/>
        <pc:sldMkLst>
          <pc:docMk/>
          <pc:sldMk cId="3600523768" sldId="265"/>
        </pc:sldMkLst>
      </pc:sldChg>
      <pc:sldChg chg="modSp new mod">
        <pc:chgData name="Simone Bensi" userId="aed35f79babd872b" providerId="LiveId" clId="{F1B9CFBA-57FB-4F15-92D9-2045581C613B}" dt="2022-01-11T20:38:50.269" v="2116" actId="20577"/>
        <pc:sldMkLst>
          <pc:docMk/>
          <pc:sldMk cId="3152351706" sldId="266"/>
        </pc:sldMkLst>
        <pc:spChg chg="mod">
          <ac:chgData name="Simone Bensi" userId="aed35f79babd872b" providerId="LiveId" clId="{F1B9CFBA-57FB-4F15-92D9-2045581C613B}" dt="2022-01-11T16:14:30.289" v="709" actId="20577"/>
          <ac:spMkLst>
            <pc:docMk/>
            <pc:sldMk cId="3152351706" sldId="266"/>
            <ac:spMk id="2" creationId="{65496106-60F9-4D4E-B011-068901FEE3AB}"/>
          </ac:spMkLst>
        </pc:spChg>
        <pc:spChg chg="mod">
          <ac:chgData name="Simone Bensi" userId="aed35f79babd872b" providerId="LiveId" clId="{F1B9CFBA-57FB-4F15-92D9-2045581C613B}" dt="2022-01-11T20:38:50.269" v="2116" actId="20577"/>
          <ac:spMkLst>
            <pc:docMk/>
            <pc:sldMk cId="3152351706" sldId="266"/>
            <ac:spMk id="3" creationId="{15ECA829-8A54-4251-B0F6-102F4FD72088}"/>
          </ac:spMkLst>
        </pc:spChg>
      </pc:sldChg>
      <pc:sldChg chg="addSp delSp modSp new mod ord">
        <pc:chgData name="Simone Bensi" userId="aed35f79babd872b" providerId="LiveId" clId="{F1B9CFBA-57FB-4F15-92D9-2045581C613B}" dt="2022-01-11T16:38:55.316" v="1102" actId="14100"/>
        <pc:sldMkLst>
          <pc:docMk/>
          <pc:sldMk cId="3228728503" sldId="267"/>
        </pc:sldMkLst>
        <pc:spChg chg="mod">
          <ac:chgData name="Simone Bensi" userId="aed35f79babd872b" providerId="LiveId" clId="{F1B9CFBA-57FB-4F15-92D9-2045581C613B}" dt="2022-01-11T16:27:15.332" v="986" actId="20577"/>
          <ac:spMkLst>
            <pc:docMk/>
            <pc:sldMk cId="3228728503" sldId="267"/>
            <ac:spMk id="2" creationId="{7172A1CC-9920-4AA4-BEE7-7656C9E159A2}"/>
          </ac:spMkLst>
        </pc:spChg>
        <pc:spChg chg="mod">
          <ac:chgData name="Simone Bensi" userId="aed35f79babd872b" providerId="LiveId" clId="{F1B9CFBA-57FB-4F15-92D9-2045581C613B}" dt="2022-01-11T16:38:46.478" v="1101" actId="6549"/>
          <ac:spMkLst>
            <pc:docMk/>
            <pc:sldMk cId="3228728503" sldId="267"/>
            <ac:spMk id="3" creationId="{57BFF508-63C7-4400-8DCF-B7960EACFA80}"/>
          </ac:spMkLst>
        </pc:spChg>
        <pc:picChg chg="add del mod">
          <ac:chgData name="Simone Bensi" userId="aed35f79babd872b" providerId="LiveId" clId="{F1B9CFBA-57FB-4F15-92D9-2045581C613B}" dt="2022-01-11T16:35:38.267" v="993"/>
          <ac:picMkLst>
            <pc:docMk/>
            <pc:sldMk cId="3228728503" sldId="267"/>
            <ac:picMk id="4" creationId="{2F445424-5F8E-4103-9680-D2B0C9E84976}"/>
          </ac:picMkLst>
        </pc:picChg>
        <pc:picChg chg="add mod">
          <ac:chgData name="Simone Bensi" userId="aed35f79babd872b" providerId="LiveId" clId="{F1B9CFBA-57FB-4F15-92D9-2045581C613B}" dt="2022-01-11T16:38:55.316" v="1102" actId="14100"/>
          <ac:picMkLst>
            <pc:docMk/>
            <pc:sldMk cId="3228728503" sldId="267"/>
            <ac:picMk id="6" creationId="{A2C164A3-9220-4C50-ADBB-1D9A94D26F8D}"/>
          </ac:picMkLst>
        </pc:picChg>
        <pc:picChg chg="add mod">
          <ac:chgData name="Simone Bensi" userId="aed35f79babd872b" providerId="LiveId" clId="{F1B9CFBA-57FB-4F15-92D9-2045581C613B}" dt="2022-01-11T16:38:35.734" v="1093" actId="1076"/>
          <ac:picMkLst>
            <pc:docMk/>
            <pc:sldMk cId="3228728503" sldId="267"/>
            <ac:picMk id="8" creationId="{03E14CF9-0456-4ACB-9360-7868F6252D7C}"/>
          </ac:picMkLst>
        </pc:picChg>
      </pc:sldChg>
      <pc:sldChg chg="addSp delSp modSp new mod">
        <pc:chgData name="Simone Bensi" userId="aed35f79babd872b" providerId="LiveId" clId="{F1B9CFBA-57FB-4F15-92D9-2045581C613B}" dt="2022-01-11T16:51:40.932" v="1521" actId="20577"/>
        <pc:sldMkLst>
          <pc:docMk/>
          <pc:sldMk cId="1025035603" sldId="268"/>
        </pc:sldMkLst>
        <pc:spChg chg="mod">
          <ac:chgData name="Simone Bensi" userId="aed35f79babd872b" providerId="LiveId" clId="{F1B9CFBA-57FB-4F15-92D9-2045581C613B}" dt="2022-01-11T16:40:01.628" v="1121" actId="20577"/>
          <ac:spMkLst>
            <pc:docMk/>
            <pc:sldMk cId="1025035603" sldId="268"/>
            <ac:spMk id="2" creationId="{AF5B4284-CC6A-442E-BB4A-CBAB58E16AA7}"/>
          </ac:spMkLst>
        </pc:spChg>
        <pc:spChg chg="mod">
          <ac:chgData name="Simone Bensi" userId="aed35f79babd872b" providerId="LiveId" clId="{F1B9CFBA-57FB-4F15-92D9-2045581C613B}" dt="2022-01-11T16:51:40.932" v="1521" actId="20577"/>
          <ac:spMkLst>
            <pc:docMk/>
            <pc:sldMk cId="1025035603" sldId="268"/>
            <ac:spMk id="3" creationId="{BDD1A9E1-FAEC-401C-8D82-676CA605E1BF}"/>
          </ac:spMkLst>
        </pc:spChg>
        <pc:spChg chg="add del mod">
          <ac:chgData name="Simone Bensi" userId="aed35f79babd872b" providerId="LiveId" clId="{F1B9CFBA-57FB-4F15-92D9-2045581C613B}" dt="2022-01-11T16:41:28.316" v="1163" actId="478"/>
          <ac:spMkLst>
            <pc:docMk/>
            <pc:sldMk cId="1025035603" sldId="268"/>
            <ac:spMk id="6" creationId="{68A1350B-04CC-47B4-B09C-861BB3E80F3F}"/>
          </ac:spMkLst>
        </pc:spChg>
        <pc:picChg chg="add mod">
          <ac:chgData name="Simone Bensi" userId="aed35f79babd872b" providerId="LiveId" clId="{F1B9CFBA-57FB-4F15-92D9-2045581C613B}" dt="2022-01-11T16:40:27.272" v="1141" actId="27614"/>
          <ac:picMkLst>
            <pc:docMk/>
            <pc:sldMk cId="1025035603" sldId="268"/>
            <ac:picMk id="5" creationId="{F62336C8-CDAD-4E8F-AD73-B37447E0805A}"/>
          </ac:picMkLst>
        </pc:picChg>
      </pc:sldChg>
      <pc:sldChg chg="addSp modSp new mod">
        <pc:chgData name="Simone Bensi" userId="aed35f79babd872b" providerId="LiveId" clId="{F1B9CFBA-57FB-4F15-92D9-2045581C613B}" dt="2022-01-11T17:22:18.920" v="1565" actId="1076"/>
        <pc:sldMkLst>
          <pc:docMk/>
          <pc:sldMk cId="2309869944" sldId="269"/>
        </pc:sldMkLst>
        <pc:spChg chg="mod">
          <ac:chgData name="Simone Bensi" userId="aed35f79babd872b" providerId="LiveId" clId="{F1B9CFBA-57FB-4F15-92D9-2045581C613B}" dt="2022-01-11T16:54:09.203" v="1559" actId="20577"/>
          <ac:spMkLst>
            <pc:docMk/>
            <pc:sldMk cId="2309869944" sldId="269"/>
            <ac:spMk id="2" creationId="{C26ECF59-6543-4722-80A3-FDFECF399295}"/>
          </ac:spMkLst>
        </pc:spChg>
        <pc:spChg chg="mod">
          <ac:chgData name="Simone Bensi" userId="aed35f79babd872b" providerId="LiveId" clId="{F1B9CFBA-57FB-4F15-92D9-2045581C613B}" dt="2022-01-11T17:21:17.821" v="1560" actId="5793"/>
          <ac:spMkLst>
            <pc:docMk/>
            <pc:sldMk cId="2309869944" sldId="269"/>
            <ac:spMk id="3" creationId="{4B78176D-85A0-4515-9FEB-641334A491C4}"/>
          </ac:spMkLst>
        </pc:spChg>
        <pc:picChg chg="add mod">
          <ac:chgData name="Simone Bensi" userId="aed35f79babd872b" providerId="LiveId" clId="{F1B9CFBA-57FB-4F15-92D9-2045581C613B}" dt="2022-01-11T17:22:18.920" v="1565" actId="1076"/>
          <ac:picMkLst>
            <pc:docMk/>
            <pc:sldMk cId="2309869944" sldId="269"/>
            <ac:picMk id="5" creationId="{CE3666EC-8304-4F1A-A381-AC00E9E05863}"/>
          </ac:picMkLst>
        </pc:picChg>
      </pc:sldChg>
      <pc:sldChg chg="modSp new mod">
        <pc:chgData name="Simone Bensi" userId="aed35f79babd872b" providerId="LiveId" clId="{F1B9CFBA-57FB-4F15-92D9-2045581C613B}" dt="2022-01-11T17:29:03.456" v="1637" actId="20577"/>
        <pc:sldMkLst>
          <pc:docMk/>
          <pc:sldMk cId="465633566" sldId="270"/>
        </pc:sldMkLst>
        <pc:spChg chg="mod">
          <ac:chgData name="Simone Bensi" userId="aed35f79babd872b" providerId="LiveId" clId="{F1B9CFBA-57FB-4F15-92D9-2045581C613B}" dt="2022-01-11T17:23:05.412" v="1585" actId="20577"/>
          <ac:spMkLst>
            <pc:docMk/>
            <pc:sldMk cId="465633566" sldId="270"/>
            <ac:spMk id="2" creationId="{9DBE6318-25CF-4D74-A897-C56459BEF3C2}"/>
          </ac:spMkLst>
        </pc:spChg>
        <pc:spChg chg="mod">
          <ac:chgData name="Simone Bensi" userId="aed35f79babd872b" providerId="LiveId" clId="{F1B9CFBA-57FB-4F15-92D9-2045581C613B}" dt="2022-01-11T17:29:03.456" v="1637" actId="20577"/>
          <ac:spMkLst>
            <pc:docMk/>
            <pc:sldMk cId="465633566" sldId="270"/>
            <ac:spMk id="3" creationId="{F2EE8010-F707-4EAD-AED4-C998D8FA566B}"/>
          </ac:spMkLst>
        </pc:spChg>
      </pc:sldChg>
      <pc:sldChg chg="modSp new mod">
        <pc:chgData name="Simone Bensi" userId="aed35f79babd872b" providerId="LiveId" clId="{F1B9CFBA-57FB-4F15-92D9-2045581C613B}" dt="2022-01-11T18:06:39.049" v="1843" actId="20577"/>
        <pc:sldMkLst>
          <pc:docMk/>
          <pc:sldMk cId="3647281591" sldId="271"/>
        </pc:sldMkLst>
        <pc:spChg chg="mod">
          <ac:chgData name="Simone Bensi" userId="aed35f79babd872b" providerId="LiveId" clId="{F1B9CFBA-57FB-4F15-92D9-2045581C613B}" dt="2022-01-11T17:32:41.438" v="1668" actId="20577"/>
          <ac:spMkLst>
            <pc:docMk/>
            <pc:sldMk cId="3647281591" sldId="271"/>
            <ac:spMk id="2" creationId="{09C678B0-AAA5-4B5A-B7F4-D0800F54A743}"/>
          </ac:spMkLst>
        </pc:spChg>
        <pc:spChg chg="mod">
          <ac:chgData name="Simone Bensi" userId="aed35f79babd872b" providerId="LiveId" clId="{F1B9CFBA-57FB-4F15-92D9-2045581C613B}" dt="2022-01-11T18:06:39.049" v="1843" actId="20577"/>
          <ac:spMkLst>
            <pc:docMk/>
            <pc:sldMk cId="3647281591" sldId="271"/>
            <ac:spMk id="3" creationId="{56FBC315-3125-47EB-A700-0A585DBDD587}"/>
          </ac:spMkLst>
        </pc:spChg>
      </pc:sldChg>
      <pc:sldChg chg="modSp new mod">
        <pc:chgData name="Simone Bensi" userId="aed35f79babd872b" providerId="LiveId" clId="{F1B9CFBA-57FB-4F15-92D9-2045581C613B}" dt="2022-01-11T18:09:42.335" v="1872" actId="20577"/>
        <pc:sldMkLst>
          <pc:docMk/>
          <pc:sldMk cId="953409533" sldId="272"/>
        </pc:sldMkLst>
        <pc:spChg chg="mod">
          <ac:chgData name="Simone Bensi" userId="aed35f79babd872b" providerId="LiveId" clId="{F1B9CFBA-57FB-4F15-92D9-2045581C613B}" dt="2022-01-11T18:08:51.061" v="1864" actId="20577"/>
          <ac:spMkLst>
            <pc:docMk/>
            <pc:sldMk cId="953409533" sldId="272"/>
            <ac:spMk id="2" creationId="{58720C8D-C440-4C44-87CC-B7DC096EDD1D}"/>
          </ac:spMkLst>
        </pc:spChg>
        <pc:spChg chg="mod">
          <ac:chgData name="Simone Bensi" userId="aed35f79babd872b" providerId="LiveId" clId="{F1B9CFBA-57FB-4F15-92D9-2045581C613B}" dt="2022-01-11T18:09:42.335" v="1872" actId="20577"/>
          <ac:spMkLst>
            <pc:docMk/>
            <pc:sldMk cId="953409533" sldId="272"/>
            <ac:spMk id="3" creationId="{92086610-3B69-4465-BE5C-94175D4D501C}"/>
          </ac:spMkLst>
        </pc:spChg>
      </pc:sldChg>
      <pc:sldChg chg="addSp delSp modSp new mod">
        <pc:chgData name="Simone Bensi" userId="aed35f79babd872b" providerId="LiveId" clId="{F1B9CFBA-57FB-4F15-92D9-2045581C613B}" dt="2022-01-11T18:44:46.282" v="1919" actId="478"/>
        <pc:sldMkLst>
          <pc:docMk/>
          <pc:sldMk cId="288559540" sldId="273"/>
        </pc:sldMkLst>
        <pc:spChg chg="mod">
          <ac:chgData name="Simone Bensi" userId="aed35f79babd872b" providerId="LiveId" clId="{F1B9CFBA-57FB-4F15-92D9-2045581C613B}" dt="2022-01-11T18:44:35.561" v="1918" actId="20577"/>
          <ac:spMkLst>
            <pc:docMk/>
            <pc:sldMk cId="288559540" sldId="273"/>
            <ac:spMk id="2" creationId="{F4A42C9B-3596-4D0C-A039-CB9D0FD051FD}"/>
          </ac:spMkLst>
        </pc:spChg>
        <pc:spChg chg="del mod">
          <ac:chgData name="Simone Bensi" userId="aed35f79babd872b" providerId="LiveId" clId="{F1B9CFBA-57FB-4F15-92D9-2045581C613B}" dt="2022-01-11T18:44:46.282" v="1919" actId="478"/>
          <ac:spMkLst>
            <pc:docMk/>
            <pc:sldMk cId="288559540" sldId="273"/>
            <ac:spMk id="3" creationId="{137A654E-D5B0-43EA-BD72-C32FC94E5A32}"/>
          </ac:spMkLst>
        </pc:spChg>
        <pc:picChg chg="add mod">
          <ac:chgData name="Simone Bensi" userId="aed35f79babd872b" providerId="LiveId" clId="{F1B9CFBA-57FB-4F15-92D9-2045581C613B}" dt="2022-01-11T18:44:20.507" v="1878" actId="1076"/>
          <ac:picMkLst>
            <pc:docMk/>
            <pc:sldMk cId="288559540" sldId="273"/>
            <ac:picMk id="1026" creationId="{E28D6704-DFB5-4A6B-92C0-BADA5400E026}"/>
          </ac:picMkLst>
        </pc:picChg>
      </pc:sldChg>
      <pc:sldChg chg="modSp new mod">
        <pc:chgData name="Simone Bensi" userId="aed35f79babd872b" providerId="LiveId" clId="{F1B9CFBA-57FB-4F15-92D9-2045581C613B}" dt="2022-01-11T18:57:28.582" v="2097" actId="20577"/>
        <pc:sldMkLst>
          <pc:docMk/>
          <pc:sldMk cId="1907884509" sldId="274"/>
        </pc:sldMkLst>
        <pc:spChg chg="mod">
          <ac:chgData name="Simone Bensi" userId="aed35f79babd872b" providerId="LiveId" clId="{F1B9CFBA-57FB-4F15-92D9-2045581C613B}" dt="2022-01-11T18:50:13.802" v="1946" actId="20577"/>
          <ac:spMkLst>
            <pc:docMk/>
            <pc:sldMk cId="1907884509" sldId="274"/>
            <ac:spMk id="2" creationId="{3C86896A-3B80-439E-B1CC-075AD438DF41}"/>
          </ac:spMkLst>
        </pc:spChg>
        <pc:spChg chg="mod">
          <ac:chgData name="Simone Bensi" userId="aed35f79babd872b" providerId="LiveId" clId="{F1B9CFBA-57FB-4F15-92D9-2045581C613B}" dt="2022-01-11T18:57:28.582" v="2097" actId="20577"/>
          <ac:spMkLst>
            <pc:docMk/>
            <pc:sldMk cId="1907884509" sldId="274"/>
            <ac:spMk id="3" creationId="{307E4065-BDFC-46ED-AF81-787EB4A0FC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heesoo37/120-years-of-olympic-history-athletes-and-resul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world/craigkelly/usda-national-nutrient-db" TargetMode="External"/><Relationship Id="rId4" Type="http://schemas.openxmlformats.org/officeDocument/2006/relationships/hyperlink" Target="https://www.kaggle.com/johncsloan/usda-fooddata-central?select=JCS_FoodId-FoodName-BRCat-UPC-BrandOwner-SvgSizeHgs_brand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br>
              <a:rPr lang="en-US" b="1" i="1" dirty="0"/>
            </a:br>
            <a:r>
              <a:rPr lang="en-US" b="1" i="1" dirty="0" err="1"/>
              <a:t>DietManager</a:t>
            </a:r>
            <a:endParaRPr sz="3300" i="1" dirty="0"/>
          </a:p>
        </p:txBody>
      </p:sp>
      <p:sp>
        <p:nvSpPr>
          <p:cNvPr id="89" name="Google Shape;89;p13"/>
          <p:cNvSpPr txBox="1">
            <a:spLocks noGrp="1"/>
          </p:cNvSpPr>
          <p:nvPr>
            <p:ph type="subTitle" idx="1"/>
          </p:nvPr>
        </p:nvSpPr>
        <p:spPr>
          <a:xfrm>
            <a:off x="1371599" y="3886200"/>
            <a:ext cx="6634635"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Bensi Simone, </a:t>
            </a:r>
            <a:r>
              <a:rPr lang="en-US" dirty="0" err="1"/>
              <a:t>Malloggi</a:t>
            </a:r>
            <a:r>
              <a:rPr lang="en-US" dirty="0"/>
              <a:t> Fabio, </a:t>
            </a:r>
            <a:r>
              <a:rPr lang="en-US" dirty="0" err="1"/>
              <a:t>Nocchi</a:t>
            </a:r>
            <a:r>
              <a:rPr lang="en-US" dirty="0"/>
              <a:t> Tommaso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CF59-6543-4722-80A3-FDFECF399295}"/>
              </a:ext>
            </a:extLst>
          </p:cNvPr>
          <p:cNvSpPr>
            <a:spLocks noGrp="1"/>
          </p:cNvSpPr>
          <p:nvPr>
            <p:ph type="title"/>
          </p:nvPr>
        </p:nvSpPr>
        <p:spPr/>
        <p:txBody>
          <a:bodyPr/>
          <a:lstStyle/>
          <a:p>
            <a:r>
              <a:rPr lang="it-IT" dirty="0"/>
              <a:t>Neo4j Design</a:t>
            </a:r>
          </a:p>
        </p:txBody>
      </p:sp>
      <p:sp>
        <p:nvSpPr>
          <p:cNvPr id="3" name="Text Placeholder 2">
            <a:extLst>
              <a:ext uri="{FF2B5EF4-FFF2-40B4-BE49-F238E27FC236}">
                <a16:creationId xmlns:a16="http://schemas.microsoft.com/office/drawing/2014/main" id="{4B78176D-85A0-4515-9FEB-641334A491C4}"/>
              </a:ext>
            </a:extLst>
          </p:cNvPr>
          <p:cNvSpPr>
            <a:spLocks noGrp="1"/>
          </p:cNvSpPr>
          <p:nvPr>
            <p:ph type="body" idx="1"/>
          </p:nvPr>
        </p:nvSpPr>
        <p:spPr/>
        <p:txBody>
          <a:bodyPr/>
          <a:lstStyle/>
          <a:p>
            <a:pPr marL="114300" indent="0">
              <a:buNone/>
            </a:pPr>
            <a:endParaRPr lang="it-IT" dirty="0"/>
          </a:p>
        </p:txBody>
      </p:sp>
      <p:pic>
        <p:nvPicPr>
          <p:cNvPr id="5" name="Picture 4" descr="Diagram&#10;&#10;Description automatically generated">
            <a:extLst>
              <a:ext uri="{FF2B5EF4-FFF2-40B4-BE49-F238E27FC236}">
                <a16:creationId xmlns:a16="http://schemas.microsoft.com/office/drawing/2014/main" id="{CE3666EC-8304-4F1A-A381-AC00E9E05863}"/>
              </a:ext>
            </a:extLst>
          </p:cNvPr>
          <p:cNvPicPr>
            <a:picLocks noChangeAspect="1"/>
          </p:cNvPicPr>
          <p:nvPr/>
        </p:nvPicPr>
        <p:blipFill>
          <a:blip r:embed="rId2"/>
          <a:stretch>
            <a:fillRect/>
          </a:stretch>
        </p:blipFill>
        <p:spPr>
          <a:xfrm>
            <a:off x="263178" y="1375495"/>
            <a:ext cx="7592295" cy="4010146"/>
          </a:xfrm>
          <a:prstGeom prst="rect">
            <a:avLst/>
          </a:prstGeom>
        </p:spPr>
      </p:pic>
    </p:spTree>
    <p:extLst>
      <p:ext uri="{BB962C8B-B14F-4D97-AF65-F5344CB8AC3E}">
        <p14:creationId xmlns:p14="http://schemas.microsoft.com/office/powerpoint/2010/main" val="230986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6318-25CF-4D74-A897-C56459BEF3C2}"/>
              </a:ext>
            </a:extLst>
          </p:cNvPr>
          <p:cNvSpPr>
            <a:spLocks noGrp="1"/>
          </p:cNvSpPr>
          <p:nvPr>
            <p:ph type="title"/>
          </p:nvPr>
        </p:nvSpPr>
        <p:spPr/>
        <p:txBody>
          <a:bodyPr/>
          <a:lstStyle/>
          <a:p>
            <a:r>
              <a:rPr lang="it-IT" dirty="0"/>
              <a:t>Neo4j Queries</a:t>
            </a:r>
          </a:p>
        </p:txBody>
      </p:sp>
      <p:sp>
        <p:nvSpPr>
          <p:cNvPr id="3" name="Text Placeholder 2">
            <a:extLst>
              <a:ext uri="{FF2B5EF4-FFF2-40B4-BE49-F238E27FC236}">
                <a16:creationId xmlns:a16="http://schemas.microsoft.com/office/drawing/2014/main" id="{F2EE8010-F707-4EAD-AED4-C998D8FA566B}"/>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followed diet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popular diet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succeeded diet</a:t>
            </a:r>
          </a:p>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recommended diet</a:t>
            </a:r>
          </a:p>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popular nutritionist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Find the most followed nutritionist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endParaRPr lang="it-IT" sz="1800" dirty="0">
              <a:effectLst/>
              <a:latin typeface="Calibri" panose="020F0502020204030204" pitchFamily="34" charset="0"/>
              <a:ea typeface="Calibri" panose="020F0502020204030204" pitchFamily="34" charset="0"/>
              <a:cs typeface="Calibri" panose="020F0502020204030204" pitchFamily="34" charset="0"/>
            </a:endParaRPr>
          </a:p>
          <a:p>
            <a:endParaRPr lang="it-IT" sz="1800" dirty="0">
              <a:effectLst/>
              <a:latin typeface="Calibri" panose="020F0502020204030204" pitchFamily="34" charset="0"/>
              <a:ea typeface="Calibri" panose="020F0502020204030204" pitchFamily="34" charset="0"/>
              <a:cs typeface="Calibri" panose="020F0502020204030204" pitchFamily="34" charset="0"/>
            </a:endParaRPr>
          </a:p>
          <a:p>
            <a:endParaRPr lang="it-IT"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563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78B0-AAA5-4B5A-B7F4-D0800F54A743}"/>
              </a:ext>
            </a:extLst>
          </p:cNvPr>
          <p:cNvSpPr>
            <a:spLocks noGrp="1"/>
          </p:cNvSpPr>
          <p:nvPr>
            <p:ph type="title"/>
          </p:nvPr>
        </p:nvSpPr>
        <p:spPr/>
        <p:txBody>
          <a:bodyPr/>
          <a:lstStyle/>
          <a:p>
            <a:r>
              <a:rPr lang="it-IT" dirty="0"/>
              <a:t>Data consistency management</a:t>
            </a:r>
          </a:p>
        </p:txBody>
      </p:sp>
      <p:sp>
        <p:nvSpPr>
          <p:cNvPr id="3" name="Text Placeholder 2">
            <a:extLst>
              <a:ext uri="{FF2B5EF4-FFF2-40B4-BE49-F238E27FC236}">
                <a16:creationId xmlns:a16="http://schemas.microsoft.com/office/drawing/2014/main" id="{56FBC315-3125-47EB-A700-0A585DBDD587}"/>
              </a:ext>
            </a:extLst>
          </p:cNvPr>
          <p:cNvSpPr>
            <a:spLocks noGrp="1"/>
          </p:cNvSpPr>
          <p:nvPr>
            <p:ph type="body" idx="1"/>
          </p:nvPr>
        </p:nvSpPr>
        <p:spPr/>
        <p:txBody>
          <a:bodyPr/>
          <a:lstStyle/>
          <a:p>
            <a:pPr marL="114300" indent="0">
              <a:buNone/>
            </a:pPr>
            <a:r>
              <a:rPr lang="en-US" sz="1800" b="0" i="0" dirty="0">
                <a:solidFill>
                  <a:srgbClr val="000000"/>
                </a:solidFill>
                <a:effectLst/>
                <a:latin typeface="WordVisi_MSFontService"/>
              </a:rPr>
              <a:t>Using two different database architectures for data management, we needed to manage possible states of inconsistency in the following situations:</a:t>
            </a:r>
          </a:p>
          <a:p>
            <a:r>
              <a:rPr lang="en-US" sz="1800" b="0" i="0" dirty="0">
                <a:solidFill>
                  <a:srgbClr val="000000"/>
                </a:solidFill>
                <a:effectLst/>
                <a:latin typeface="Calibri" panose="020F0502020204030204" pitchFamily="34" charset="0"/>
              </a:rPr>
              <a:t>Register standard user or nutritionist </a:t>
            </a:r>
          </a:p>
          <a:p>
            <a:r>
              <a:rPr lang="en-US" sz="1800" b="0" i="0" dirty="0">
                <a:solidFill>
                  <a:srgbClr val="000000"/>
                </a:solidFill>
                <a:effectLst/>
                <a:latin typeface="Calibri" panose="020F0502020204030204" pitchFamily="34" charset="0"/>
              </a:rPr>
              <a:t>Add diet </a:t>
            </a:r>
          </a:p>
          <a:p>
            <a:r>
              <a:rPr lang="en-US" sz="1800" b="0" i="0" dirty="0">
                <a:solidFill>
                  <a:srgbClr val="000000"/>
                </a:solidFill>
                <a:effectLst/>
                <a:latin typeface="Calibri" panose="020F0502020204030204" pitchFamily="34" charset="0"/>
              </a:rPr>
              <a:t>Remove user </a:t>
            </a:r>
          </a:p>
          <a:p>
            <a:r>
              <a:rPr lang="en-US" sz="1800" b="0" i="0" dirty="0">
                <a:solidFill>
                  <a:srgbClr val="000000"/>
                </a:solidFill>
                <a:effectLst/>
                <a:latin typeface="Calibri" panose="020F0502020204030204" pitchFamily="34" charset="0"/>
              </a:rPr>
              <a:t>Remove diet</a:t>
            </a:r>
          </a:p>
          <a:p>
            <a:r>
              <a:rPr lang="en-US" sz="1800" dirty="0">
                <a:solidFill>
                  <a:srgbClr val="000000"/>
                </a:solidFill>
                <a:latin typeface="Calibri" panose="020F0502020204030204" pitchFamily="34" charset="0"/>
              </a:rPr>
              <a:t>Follow diet</a:t>
            </a:r>
          </a:p>
          <a:p>
            <a:r>
              <a:rPr lang="en-US" sz="1800" dirty="0">
                <a:solidFill>
                  <a:srgbClr val="000000"/>
                </a:solidFill>
                <a:latin typeface="Calibri" panose="020F0502020204030204" pitchFamily="34" charset="0"/>
              </a:rPr>
              <a:t>Stop diet</a:t>
            </a:r>
          </a:p>
          <a:p>
            <a:pPr marL="114300" indent="0">
              <a:buNone/>
            </a:pPr>
            <a:r>
              <a:rPr lang="en-US" sz="1800" b="0" i="0" dirty="0">
                <a:solidFill>
                  <a:srgbClr val="000000"/>
                </a:solidFill>
                <a:effectLst/>
                <a:latin typeface="Calibri" panose="020F0502020204030204" pitchFamily="34" charset="0"/>
              </a:rPr>
              <a:t>Writings are made first on one database, then, if there aren’t any errors, them are made on the other. In case of error an error message will be displayed. In case of error on the second writing the previous operation done on the other database will be rollback. </a:t>
            </a:r>
            <a:endParaRPr lang="it-IT" dirty="0"/>
          </a:p>
        </p:txBody>
      </p:sp>
    </p:spTree>
    <p:extLst>
      <p:ext uri="{BB962C8B-B14F-4D97-AF65-F5344CB8AC3E}">
        <p14:creationId xmlns:p14="http://schemas.microsoft.com/office/powerpoint/2010/main" val="364728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C8D-C440-4C44-87CC-B7DC096EDD1D}"/>
              </a:ext>
            </a:extLst>
          </p:cNvPr>
          <p:cNvSpPr>
            <a:spLocks noGrp="1"/>
          </p:cNvSpPr>
          <p:nvPr>
            <p:ph type="title"/>
          </p:nvPr>
        </p:nvSpPr>
        <p:spPr/>
        <p:txBody>
          <a:bodyPr/>
          <a:lstStyle/>
          <a:p>
            <a:r>
              <a:rPr lang="it-IT" dirty="0"/>
              <a:t>Sharding proposal</a:t>
            </a:r>
          </a:p>
        </p:txBody>
      </p:sp>
      <p:sp>
        <p:nvSpPr>
          <p:cNvPr id="3" name="Text Placeholder 2">
            <a:extLst>
              <a:ext uri="{FF2B5EF4-FFF2-40B4-BE49-F238E27FC236}">
                <a16:creationId xmlns:a16="http://schemas.microsoft.com/office/drawing/2014/main" id="{92086610-3B69-4465-BE5C-94175D4D501C}"/>
              </a:ext>
            </a:extLst>
          </p:cNvPr>
          <p:cNvSpPr>
            <a:spLocks noGrp="1"/>
          </p:cNvSpPr>
          <p:nvPr>
            <p:ph type="body" idx="1"/>
          </p:nvPr>
        </p:nvSpPr>
        <p:spPr/>
        <p:txBody>
          <a:bodyPr/>
          <a:lstStyle/>
          <a:p>
            <a:pPr marL="114300" indent="0" algn="l" rtl="0" fontAlgn="base">
              <a:buNone/>
            </a:pPr>
            <a:r>
              <a:rPr lang="en-US" sz="1800" dirty="0" err="1">
                <a:solidFill>
                  <a:srgbClr val="000000"/>
                </a:solidFill>
                <a:latin typeface="Calibri" panose="020F0502020204030204" pitchFamily="34" charset="0"/>
              </a:rPr>
              <a:t>S</a:t>
            </a:r>
            <a:r>
              <a:rPr lang="en-US" sz="1800" b="0" i="0" dirty="0" err="1">
                <a:solidFill>
                  <a:srgbClr val="000000"/>
                </a:solidFill>
                <a:effectLst/>
                <a:latin typeface="Calibri" panose="020F0502020204030204" pitchFamily="34" charset="0"/>
              </a:rPr>
              <a:t>harding</a:t>
            </a:r>
            <a:r>
              <a:rPr lang="en-US" sz="1800" b="0" i="0" dirty="0">
                <a:solidFill>
                  <a:srgbClr val="000000"/>
                </a:solidFill>
                <a:effectLst/>
                <a:latin typeface="Calibri" panose="020F0502020204030204" pitchFamily="34" charset="0"/>
              </a:rPr>
              <a:t>, together with data replication, would allow for load-balancing purposes, achieving better performances. To implement such </a:t>
            </a:r>
            <a:r>
              <a:rPr lang="en-US" sz="1800" b="0" i="0" dirty="0" err="1">
                <a:solidFill>
                  <a:srgbClr val="000000"/>
                </a:solidFill>
                <a:effectLst/>
                <a:latin typeface="Calibri" panose="020F0502020204030204" pitchFamily="34" charset="0"/>
              </a:rPr>
              <a:t>sharding</a:t>
            </a:r>
            <a:r>
              <a:rPr lang="en-US" sz="1800" b="0" i="0" dirty="0">
                <a:solidFill>
                  <a:srgbClr val="000000"/>
                </a:solidFill>
                <a:effectLst/>
                <a:latin typeface="Calibri" panose="020F0502020204030204" pitchFamily="34" charset="0"/>
              </a:rPr>
              <a:t>, we would select three different </a:t>
            </a:r>
            <a:r>
              <a:rPr lang="en-US" sz="1800" b="0" i="0" dirty="0" err="1">
                <a:solidFill>
                  <a:srgbClr val="000000"/>
                </a:solidFill>
                <a:effectLst/>
                <a:latin typeface="Calibri" panose="020F0502020204030204" pitchFamily="34" charset="0"/>
              </a:rPr>
              <a:t>sharding</a:t>
            </a:r>
            <a:r>
              <a:rPr lang="en-US" sz="1800" b="0" i="0" dirty="0">
                <a:solidFill>
                  <a:srgbClr val="000000"/>
                </a:solidFill>
                <a:effectLst/>
                <a:latin typeface="Calibri" panose="020F0502020204030204" pitchFamily="34" charset="0"/>
              </a:rPr>
              <a:t> keys, one for each collection of our document database: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Foods collection: key “category”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Users collection: key “country”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Diets collection: key “nutritionist” </a:t>
            </a:r>
          </a:p>
          <a:p>
            <a:pPr marL="114300" indent="0" algn="l" rtl="0" fontAlgn="base">
              <a:buNone/>
            </a:pPr>
            <a:r>
              <a:rPr lang="en-US" sz="1800" b="0" i="0" dirty="0">
                <a:solidFill>
                  <a:srgbClr val="000000"/>
                </a:solidFill>
                <a:effectLst/>
                <a:latin typeface="Calibri" panose="020F0502020204030204" pitchFamily="34" charset="0"/>
              </a:rPr>
              <a:t>We selected the hashing partitioning method, in order to map the fields chosen as </a:t>
            </a:r>
            <a:r>
              <a:rPr lang="en-US" sz="1800" b="0" i="0" dirty="0" err="1">
                <a:solidFill>
                  <a:srgbClr val="000000"/>
                </a:solidFill>
                <a:effectLst/>
                <a:latin typeface="Calibri" panose="020F0502020204030204" pitchFamily="34" charset="0"/>
              </a:rPr>
              <a:t>sharding</a:t>
            </a:r>
            <a:r>
              <a:rPr lang="en-US" sz="1800" b="0" i="0" dirty="0">
                <a:solidFill>
                  <a:srgbClr val="000000"/>
                </a:solidFill>
                <a:effectLst/>
                <a:latin typeface="Calibri" panose="020F0502020204030204" pitchFamily="34" charset="0"/>
              </a:rPr>
              <a:t> key through a hash function.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5340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C9B-3596-4D0C-A039-CB9D0FD051FD}"/>
              </a:ext>
            </a:extLst>
          </p:cNvPr>
          <p:cNvSpPr>
            <a:spLocks noGrp="1"/>
          </p:cNvSpPr>
          <p:nvPr>
            <p:ph type="title"/>
          </p:nvPr>
        </p:nvSpPr>
        <p:spPr/>
        <p:txBody>
          <a:bodyPr/>
          <a:lstStyle/>
          <a:p>
            <a:r>
              <a:rPr lang="it-IT" dirty="0"/>
              <a:t>Hardware and Software Architecture</a:t>
            </a:r>
          </a:p>
        </p:txBody>
      </p:sp>
      <p:pic>
        <p:nvPicPr>
          <p:cNvPr id="1026" name="Picture 2">
            <a:extLst>
              <a:ext uri="{FF2B5EF4-FFF2-40B4-BE49-F238E27FC236}">
                <a16:creationId xmlns:a16="http://schemas.microsoft.com/office/drawing/2014/main" id="{E28D6704-DFB5-4A6B-92C0-BADA5400E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027" y="1233093"/>
            <a:ext cx="5443105" cy="45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896A-3B80-439E-B1CC-075AD438DF41}"/>
              </a:ext>
            </a:extLst>
          </p:cNvPr>
          <p:cNvSpPr>
            <a:spLocks noGrp="1"/>
          </p:cNvSpPr>
          <p:nvPr>
            <p:ph type="title"/>
          </p:nvPr>
        </p:nvSpPr>
        <p:spPr/>
        <p:txBody>
          <a:bodyPr/>
          <a:lstStyle/>
          <a:p>
            <a:r>
              <a:rPr lang="it-IT" dirty="0"/>
              <a:t>Application Highlights</a:t>
            </a:r>
          </a:p>
        </p:txBody>
      </p:sp>
      <p:sp>
        <p:nvSpPr>
          <p:cNvPr id="3" name="Text Placeholder 2">
            <a:extLst>
              <a:ext uri="{FF2B5EF4-FFF2-40B4-BE49-F238E27FC236}">
                <a16:creationId xmlns:a16="http://schemas.microsoft.com/office/drawing/2014/main" id="{307E4065-BDFC-46ED-AF81-787EB4A0FCDE}"/>
              </a:ext>
            </a:extLst>
          </p:cNvPr>
          <p:cNvSpPr>
            <a:spLocks noGrp="1"/>
          </p:cNvSpPr>
          <p:nvPr>
            <p:ph type="body" idx="1"/>
          </p:nvPr>
        </p:nvSpPr>
        <p:spPr/>
        <p:txBody>
          <a:bodyPr/>
          <a:lstStyle/>
          <a:p>
            <a:r>
              <a:rPr lang="it-IT" sz="2400" i="1" spc="-1" dirty="0">
                <a:solidFill>
                  <a:srgbClr val="000000"/>
                </a:solidFill>
                <a:ea typeface="DejaVu Sans"/>
              </a:rPr>
              <a:t>DietManager is an </a:t>
            </a:r>
            <a:r>
              <a:rPr lang="it-IT" sz="2400" b="0" i="1" strike="noStrike" spc="-1" dirty="0">
                <a:solidFill>
                  <a:srgbClr val="000000"/>
                </a:solidFill>
                <a:latin typeface="Calibri"/>
                <a:ea typeface="DejaVu Sans"/>
              </a:rPr>
              <a:t>application which basically allows registered standard users to find diets using specific filters provided by nutritionists and follow them. Moreover, users can add a list of eaten food in order to check if he/she is respecting the current selected diet.</a:t>
            </a:r>
            <a:endParaRPr lang="it-IT" sz="2400" b="0" strike="noStrike" spc="-1" dirty="0">
              <a:latin typeface="Arial"/>
            </a:endParaRPr>
          </a:p>
          <a:p>
            <a:endParaRPr lang="it-IT" dirty="0"/>
          </a:p>
        </p:txBody>
      </p:sp>
    </p:spTree>
    <p:extLst>
      <p:ext uri="{BB962C8B-B14F-4D97-AF65-F5344CB8AC3E}">
        <p14:creationId xmlns:p14="http://schemas.microsoft.com/office/powerpoint/2010/main" val="190788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UML Class Diagram</a:t>
            </a:r>
            <a:endParaRPr dirty="0"/>
          </a:p>
        </p:txBody>
      </p:sp>
      <p:sp>
        <p:nvSpPr>
          <p:cNvPr id="95" name="Google Shape;95;p14"/>
          <p:cNvSpPr txBox="1"/>
          <p:nvPr/>
        </p:nvSpPr>
        <p:spPr>
          <a:xfrm>
            <a:off x="424543" y="1404256"/>
            <a:ext cx="83439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3" name="Picture 2" descr="Diagram&#10;&#10;Description automatically generated">
            <a:extLst>
              <a:ext uri="{FF2B5EF4-FFF2-40B4-BE49-F238E27FC236}">
                <a16:creationId xmlns:a16="http://schemas.microsoft.com/office/drawing/2014/main" id="{704B3CAD-DB90-417D-AE0B-A7695B94C74A}"/>
              </a:ext>
            </a:extLst>
          </p:cNvPr>
          <p:cNvPicPr>
            <a:picLocks noChangeAspect="1"/>
          </p:cNvPicPr>
          <p:nvPr/>
        </p:nvPicPr>
        <p:blipFill>
          <a:blip r:embed="rId3"/>
          <a:stretch>
            <a:fillRect/>
          </a:stretch>
        </p:blipFill>
        <p:spPr>
          <a:xfrm>
            <a:off x="1966912" y="1795462"/>
            <a:ext cx="5210175" cy="3267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Picture 2" descr="Diagram, engineering drawing&#10;&#10;Description automatically generated">
            <a:extLst>
              <a:ext uri="{FF2B5EF4-FFF2-40B4-BE49-F238E27FC236}">
                <a16:creationId xmlns:a16="http://schemas.microsoft.com/office/drawing/2014/main" id="{A2A288C6-9FAE-4E44-B43A-9F1D80C22DF0}"/>
              </a:ext>
            </a:extLst>
          </p:cNvPr>
          <p:cNvPicPr>
            <a:picLocks noChangeAspect="1"/>
          </p:cNvPicPr>
          <p:nvPr/>
        </p:nvPicPr>
        <p:blipFill>
          <a:blip r:embed="rId3"/>
          <a:stretch>
            <a:fillRect/>
          </a:stretch>
        </p:blipFill>
        <p:spPr>
          <a:xfrm>
            <a:off x="0" y="222837"/>
            <a:ext cx="9144000" cy="6635163"/>
          </a:xfrm>
          <a:prstGeom prst="rect">
            <a:avLst/>
          </a:prstGeom>
        </p:spPr>
      </p:pic>
      <p:sp>
        <p:nvSpPr>
          <p:cNvPr id="100" name="Google Shape;100;p15"/>
          <p:cNvSpPr txBox="1">
            <a:spLocks noGrp="1"/>
          </p:cNvSpPr>
          <p:nvPr>
            <p:ph type="title"/>
          </p:nvPr>
        </p:nvSpPr>
        <p:spPr>
          <a:xfrm>
            <a:off x="-255248" y="132744"/>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it-IT" sz="3200" dirty="0"/>
              <a:t>Class Diagram</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 Description</a:t>
            </a:r>
            <a:endParaRPr/>
          </a:p>
        </p:txBody>
      </p:sp>
      <p:sp>
        <p:nvSpPr>
          <p:cNvPr id="107" name="Google Shape;107;p16"/>
          <p:cNvSpPr txBox="1"/>
          <p:nvPr/>
        </p:nvSpPr>
        <p:spPr>
          <a:xfrm>
            <a:off x="389124" y="948730"/>
            <a:ext cx="8349029" cy="5355272"/>
          </a:xfrm>
          <a:prstGeom prst="rect">
            <a:avLst/>
          </a:prstGeom>
          <a:noFill/>
          <a:ln>
            <a:noFill/>
          </a:ln>
        </p:spPr>
        <p:txBody>
          <a:bodyPr spcFirstLastPara="1" wrap="square" lIns="91425" tIns="45700" rIns="91425" bIns="45700" anchor="t" anchorCtr="0">
            <a:spAutoFit/>
          </a:bodyPr>
          <a:lstStyle/>
          <a:p>
            <a:pPr>
              <a:lnSpc>
                <a:spcPct val="100000"/>
              </a:lnSpc>
            </a:pPr>
            <a:r>
              <a:rPr lang="it-IT" sz="1800" b="1" i="1" strike="noStrike" spc="-1" dirty="0">
                <a:solidFill>
                  <a:srgbClr val="000000"/>
                </a:solidFill>
                <a:latin typeface="Calibri"/>
                <a:ea typeface="DejaVu Sans"/>
              </a:rPr>
              <a:t>Source:</a:t>
            </a:r>
            <a:endParaRPr lang="it-IT" sz="1800" b="0" strike="noStrike" spc="-1" dirty="0">
              <a:latin typeface="Arial"/>
            </a:endParaRPr>
          </a:p>
          <a:p>
            <a:pPr marL="431640" lvl="1" indent="-213840">
              <a:lnSpc>
                <a:spcPct val="100000"/>
              </a:lnSpc>
              <a:buClr>
                <a:srgbClr val="000000"/>
              </a:buClr>
              <a:buSzPct val="45000"/>
              <a:buFont typeface="Wingdings" charset="2"/>
              <a:buChar char=""/>
            </a:pPr>
            <a:r>
              <a:rPr lang="it-IT" sz="1800" b="1" i="1" strike="noStrike" spc="-1" dirty="0">
                <a:solidFill>
                  <a:srgbClr val="000000"/>
                </a:solidFill>
                <a:latin typeface="Calibri"/>
                <a:ea typeface="DejaVu Sans"/>
              </a:rPr>
              <a:t>Users/Nutritionists: </a:t>
            </a:r>
            <a:endParaRPr lang="it-IT" sz="1800" b="0" strike="noStrike" spc="-1" dirty="0">
              <a:latin typeface="Arial"/>
            </a:endParaRPr>
          </a:p>
          <a:p>
            <a:pPr marL="647640" lvl="2" indent="-214560">
              <a:lnSpc>
                <a:spcPct val="100000"/>
              </a:lnSpc>
              <a:buClr>
                <a:srgbClr val="000000"/>
              </a:buClr>
              <a:buSzPct val="45000"/>
              <a:buFont typeface="Wingdings" charset="2"/>
              <a:buChar char=""/>
            </a:pPr>
            <a:r>
              <a:rPr lang="it-IT" sz="1800" b="0" i="1" strike="noStrike" spc="-1" dirty="0">
                <a:solidFill>
                  <a:srgbClr val="000000"/>
                </a:solidFill>
                <a:latin typeface="Calibri"/>
                <a:ea typeface="DejaVu Sans"/>
                <a:hlinkClick r:id="rId3"/>
              </a:rPr>
              <a:t>https://www.kaggle.com/heesoo37/120-years-of-olympic-history-athletes-and-results</a:t>
            </a:r>
            <a:r>
              <a:rPr lang="it-IT" sz="1800" b="0" i="1" strike="noStrike" spc="-1" dirty="0">
                <a:solidFill>
                  <a:srgbClr val="000000"/>
                </a:solidFill>
                <a:latin typeface="Calibri"/>
                <a:ea typeface="DejaVu Sans"/>
              </a:rPr>
              <a:t>. It occupies around </a:t>
            </a:r>
            <a:r>
              <a:rPr lang="it-IT" sz="1800" i="1" strike="noStrike" spc="-1" dirty="0">
                <a:solidFill>
                  <a:srgbClr val="000000"/>
                </a:solidFill>
                <a:latin typeface="Calibri"/>
                <a:ea typeface="Microsoft YaHei"/>
              </a:rPr>
              <a:t>40 MB (</a:t>
            </a:r>
            <a:r>
              <a:rPr lang="it-IT" sz="1800" b="0" i="1" strike="noStrike" spc="-1" dirty="0">
                <a:solidFill>
                  <a:srgbClr val="000000"/>
                </a:solidFill>
                <a:latin typeface="Calibri"/>
                <a:ea typeface="Microsoft YaHei"/>
              </a:rPr>
              <a:t>~ </a:t>
            </a:r>
            <a:r>
              <a:rPr lang="it-IT" sz="1800" i="1" strike="noStrike" spc="-1" dirty="0">
                <a:solidFill>
                  <a:srgbClr val="000000"/>
                </a:solidFill>
                <a:latin typeface="Calibri"/>
                <a:ea typeface="Microsoft YaHei"/>
              </a:rPr>
              <a:t>130000 entries)</a:t>
            </a:r>
            <a:endParaRPr lang="it-IT" sz="1800" strike="noStrike" spc="-1" dirty="0">
              <a:latin typeface="Arial"/>
            </a:endParaRPr>
          </a:p>
          <a:p>
            <a:pPr marL="431640" lvl="1" indent="-213840">
              <a:lnSpc>
                <a:spcPct val="100000"/>
              </a:lnSpc>
              <a:buClr>
                <a:srgbClr val="000000"/>
              </a:buClr>
              <a:buSzPct val="45000"/>
              <a:buFont typeface="Wingdings" charset="2"/>
              <a:buChar char=""/>
            </a:pPr>
            <a:r>
              <a:rPr lang="it-IT" sz="1800" b="1" i="1" strike="noStrike" spc="-1" dirty="0">
                <a:solidFill>
                  <a:srgbClr val="000000"/>
                </a:solidFill>
                <a:latin typeface="Calibri"/>
                <a:ea typeface="DejaVu Sans"/>
              </a:rPr>
              <a:t>Foods:</a:t>
            </a:r>
            <a:endParaRPr lang="it-IT" sz="1800" b="0" strike="noStrike" spc="-1" dirty="0">
              <a:latin typeface="Arial"/>
            </a:endParaRPr>
          </a:p>
          <a:p>
            <a:pPr marL="647640" lvl="2" indent="-214560">
              <a:lnSpc>
                <a:spcPct val="100000"/>
              </a:lnSpc>
              <a:buClr>
                <a:srgbClr val="000000"/>
              </a:buClr>
              <a:buSzPct val="45000"/>
              <a:buFont typeface="Wingdings" charset="2"/>
              <a:buChar char=""/>
            </a:pPr>
            <a:r>
              <a:rPr lang="it-IT" sz="1800" b="0" i="1" strike="noStrike" spc="-1" dirty="0">
                <a:solidFill>
                  <a:srgbClr val="000000"/>
                </a:solidFill>
                <a:latin typeface="Calibri"/>
                <a:ea typeface="DejaVu Sans"/>
                <a:hlinkClick r:id="rId4"/>
              </a:rPr>
              <a:t>https://www.kaggle.com/johncsloan/usda-fooddata-central?select=JCS_FoodId-FoodName-BRCat-UPC-BrandOwner-SvgSizeHgs_branded.csv</a:t>
            </a:r>
            <a:r>
              <a:rPr lang="it-IT" sz="1800" b="0" i="1" strike="noStrike" spc="-1" dirty="0">
                <a:solidFill>
                  <a:srgbClr val="000000"/>
                </a:solidFill>
                <a:latin typeface="Calibri"/>
                <a:ea typeface="DejaVu Sans"/>
              </a:rPr>
              <a:t>. It occupies around 0.5 GB (</a:t>
            </a:r>
            <a:r>
              <a:rPr lang="it-IT" sz="1800" b="0" i="1" strike="noStrike" spc="-1" dirty="0">
                <a:solidFill>
                  <a:srgbClr val="000000"/>
                </a:solidFill>
                <a:latin typeface="Calibri"/>
                <a:ea typeface="Microsoft YaHei"/>
              </a:rPr>
              <a:t>~ </a:t>
            </a:r>
            <a:r>
              <a:rPr lang="it-IT" sz="1800" b="0" i="1" strike="noStrike" spc="-1" dirty="0">
                <a:solidFill>
                  <a:srgbClr val="000000"/>
                </a:solidFill>
                <a:latin typeface="Calibri"/>
                <a:ea typeface="DejaVu Sans"/>
              </a:rPr>
              <a:t>1000000 entries)</a:t>
            </a:r>
            <a:endParaRPr lang="it-IT" sz="1800" b="0" strike="noStrike" spc="-1" dirty="0">
              <a:latin typeface="Arial"/>
            </a:endParaRPr>
          </a:p>
          <a:p>
            <a:pPr marL="647640" lvl="2" indent="-214560">
              <a:lnSpc>
                <a:spcPct val="100000"/>
              </a:lnSpc>
              <a:buClr>
                <a:srgbClr val="000000"/>
              </a:buClr>
              <a:buSzPct val="45000"/>
              <a:buFont typeface="Wingdings" charset="2"/>
              <a:buChar char=""/>
            </a:pPr>
            <a:r>
              <a:rPr lang="it-IT" sz="1800" b="0" i="1" strike="noStrike" spc="-1" dirty="0">
                <a:solidFill>
                  <a:srgbClr val="000000"/>
                </a:solidFill>
                <a:latin typeface="Calibri"/>
                <a:ea typeface="DejaVu Sans"/>
                <a:hlinkClick r:id="rId5"/>
              </a:rPr>
              <a:t>https://data.world/craigkelly/usda-national-nutrient-db</a:t>
            </a:r>
            <a:r>
              <a:rPr lang="it-IT" sz="1800" b="0" i="1" strike="noStrike" spc="-1" dirty="0">
                <a:solidFill>
                  <a:srgbClr val="000000"/>
                </a:solidFill>
                <a:latin typeface="Calibri"/>
                <a:ea typeface="DejaVu Sans"/>
              </a:rPr>
              <a:t>. It occupies around 4MB (</a:t>
            </a:r>
            <a:r>
              <a:rPr lang="it-IT" sz="1800" b="0" i="1" strike="noStrike" spc="-1" dirty="0">
                <a:solidFill>
                  <a:srgbClr val="000000"/>
                </a:solidFill>
                <a:latin typeface="Calibri"/>
                <a:ea typeface="Microsoft YaHei"/>
              </a:rPr>
              <a:t>~8600)</a:t>
            </a:r>
            <a:endParaRPr lang="it-IT" sz="1800" b="0" strike="noStrike" spc="-1" dirty="0">
              <a:latin typeface="Arial"/>
            </a:endParaRPr>
          </a:p>
          <a:p>
            <a:pPr>
              <a:lnSpc>
                <a:spcPct val="100000"/>
              </a:lnSpc>
            </a:pPr>
            <a:r>
              <a:rPr lang="it-IT" sz="1800" b="1" i="1" strike="noStrike" spc="-1" dirty="0">
                <a:solidFill>
                  <a:srgbClr val="000000"/>
                </a:solidFill>
                <a:latin typeface="Calibri"/>
                <a:ea typeface="DejaVu Sans"/>
              </a:rPr>
              <a:t>Description: </a:t>
            </a:r>
            <a:r>
              <a:rPr lang="it-IT" sz="1800" b="0" i="1" strike="noStrike" spc="-1" dirty="0">
                <a:solidFill>
                  <a:srgbClr val="000000"/>
                </a:solidFill>
                <a:latin typeface="Calibri"/>
                <a:ea typeface="DejaVu Sans"/>
              </a:rPr>
              <a:t>User dataset includes a list of generic users used to populate the application.</a:t>
            </a:r>
            <a:endParaRPr lang="it-IT" sz="1800" b="0" strike="noStrike" spc="-1" dirty="0">
              <a:latin typeface="Arial"/>
            </a:endParaRPr>
          </a:p>
          <a:p>
            <a:pPr>
              <a:lnSpc>
                <a:spcPct val="100000"/>
              </a:lnSpc>
            </a:pPr>
            <a:r>
              <a:rPr lang="it-IT" sz="1800" b="0" i="1" strike="noStrike" spc="-1" dirty="0">
                <a:solidFill>
                  <a:srgbClr val="000000"/>
                </a:solidFill>
                <a:latin typeface="Calibri"/>
                <a:ea typeface="DejaVu Sans"/>
              </a:rPr>
              <a:t>Food dataset includes a list of generic and specific food used to populate the application.</a:t>
            </a:r>
            <a:endParaRPr lang="it-IT" sz="1800" i="1" spc="-1" dirty="0">
              <a:solidFill>
                <a:srgbClr val="000000"/>
              </a:solidFill>
              <a:ea typeface="DejaVu Sans"/>
            </a:endParaRPr>
          </a:p>
          <a:p>
            <a:pPr>
              <a:lnSpc>
                <a:spcPct val="100000"/>
              </a:lnSpc>
            </a:pPr>
            <a:endParaRPr lang="it-IT" sz="1800" b="0" strike="noStrike" spc="-1" dirty="0">
              <a:latin typeface="Arial"/>
            </a:endParaRPr>
          </a:p>
          <a:p>
            <a:pPr>
              <a:lnSpc>
                <a:spcPct val="100000"/>
              </a:lnSpc>
            </a:pPr>
            <a:r>
              <a:rPr lang="it-IT" sz="1800" b="1" i="1" strike="noStrike" spc="-1" dirty="0">
                <a:solidFill>
                  <a:srgbClr val="000000"/>
                </a:solidFill>
                <a:latin typeface="Calibri"/>
                <a:ea typeface="Microsoft YaHei"/>
              </a:rPr>
              <a:t>Volume: </a:t>
            </a:r>
            <a:r>
              <a:rPr lang="it-IT" sz="1800" i="1" strike="noStrike" spc="-1" dirty="0">
                <a:solidFill>
                  <a:srgbClr val="000000"/>
                </a:solidFill>
                <a:latin typeface="Calibri"/>
                <a:ea typeface="Microsoft YaHei"/>
              </a:rPr>
              <a:t>After some data filtering and cleaning we obtained a food dataset with </a:t>
            </a:r>
            <a:r>
              <a:rPr lang="it-IT" sz="1800" b="0" i="1" strike="noStrike" spc="-1" dirty="0">
                <a:solidFill>
                  <a:srgbClr val="000000"/>
                </a:solidFill>
                <a:latin typeface="Calibri"/>
                <a:ea typeface="Microsoft YaHei"/>
              </a:rPr>
              <a:t>about  7300 entries and a user/nutritionist dataset with about 52000 entries</a:t>
            </a:r>
            <a:r>
              <a:rPr lang="it-IT" sz="1800" b="0" i="1" strike="noStrike" spc="-1" dirty="0">
                <a:solidFill>
                  <a:srgbClr val="000000"/>
                </a:solidFill>
                <a:latin typeface="Calibri"/>
                <a:ea typeface="DejaVu Sans"/>
              </a:rPr>
              <a:t>. We also obtained about 2000 diets randomly generated. The complete dataset occupies around 75 MB.</a:t>
            </a:r>
            <a:endParaRPr lang="it-IT" sz="1800" b="0" strike="noStrike" spc="-1" dirty="0">
              <a:latin typeface="Arial"/>
            </a:endParaRPr>
          </a:p>
          <a:p>
            <a:pPr>
              <a:lnSpc>
                <a:spcPct val="100000"/>
              </a:lnSpc>
            </a:pPr>
            <a:endParaRPr lang="it-IT"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EB52-F075-4DC8-8B62-CCC92090A2E7}"/>
              </a:ext>
            </a:extLst>
          </p:cNvPr>
          <p:cNvSpPr>
            <a:spLocks noGrp="1"/>
          </p:cNvSpPr>
          <p:nvPr>
            <p:ph type="title"/>
          </p:nvPr>
        </p:nvSpPr>
        <p:spPr/>
        <p:txBody>
          <a:bodyPr/>
          <a:lstStyle/>
          <a:p>
            <a:r>
              <a:rPr lang="it-IT" dirty="0"/>
              <a:t>Dataset Description</a:t>
            </a:r>
          </a:p>
        </p:txBody>
      </p:sp>
      <p:sp>
        <p:nvSpPr>
          <p:cNvPr id="3" name="Text Placeholder 2">
            <a:extLst>
              <a:ext uri="{FF2B5EF4-FFF2-40B4-BE49-F238E27FC236}">
                <a16:creationId xmlns:a16="http://schemas.microsoft.com/office/drawing/2014/main" id="{56AAAFD1-D1BF-4DD0-9126-99C0E13861F3}"/>
              </a:ext>
            </a:extLst>
          </p:cNvPr>
          <p:cNvSpPr>
            <a:spLocks noGrp="1"/>
          </p:cNvSpPr>
          <p:nvPr>
            <p:ph type="body" idx="1"/>
          </p:nvPr>
        </p:nvSpPr>
        <p:spPr/>
        <p:txBody>
          <a:bodyPr/>
          <a:lstStyle/>
          <a:p>
            <a:pPr marL="114300" indent="0">
              <a:lnSpc>
                <a:spcPct val="100000"/>
              </a:lnSpc>
              <a:buNone/>
            </a:pPr>
            <a:r>
              <a:rPr lang="it-IT" sz="3200" b="1" i="1" strike="noStrike" spc="-1" dirty="0">
                <a:solidFill>
                  <a:srgbClr val="000000"/>
                </a:solidFill>
                <a:latin typeface="Calibri"/>
                <a:ea typeface="DejaVu Sans"/>
              </a:rPr>
              <a:t>Variety</a:t>
            </a:r>
            <a:r>
              <a:rPr lang="it-IT" sz="3200" b="0" strike="noStrike" spc="-1" dirty="0">
                <a:solidFill>
                  <a:srgbClr val="000000"/>
                </a:solidFill>
                <a:latin typeface="Calibri"/>
                <a:ea typeface="DejaVu Sans"/>
              </a:rPr>
              <a:t>: food information are taken from Kaggle and data.world.</a:t>
            </a:r>
            <a:endParaRPr lang="it-IT" sz="3200" b="0" strike="noStrike" spc="-1" dirty="0">
              <a:latin typeface="Arial"/>
            </a:endParaRPr>
          </a:p>
          <a:p>
            <a:pPr>
              <a:lnSpc>
                <a:spcPct val="100000"/>
              </a:lnSpc>
            </a:pPr>
            <a:endParaRPr lang="it-IT" sz="3200" b="0" strike="noStrike" spc="-1" dirty="0">
              <a:latin typeface="Arial"/>
            </a:endParaRPr>
          </a:p>
          <a:p>
            <a:pPr marL="114300" indent="0">
              <a:lnSpc>
                <a:spcPct val="100000"/>
              </a:lnSpc>
              <a:buNone/>
            </a:pPr>
            <a:r>
              <a:rPr lang="it-IT" sz="3200" b="1" strike="noStrike" spc="-1" dirty="0">
                <a:solidFill>
                  <a:srgbClr val="000000"/>
                </a:solidFill>
                <a:latin typeface="Calibri"/>
                <a:ea typeface="DejaVu Sans"/>
              </a:rPr>
              <a:t>Variability/Velocity</a:t>
            </a:r>
            <a:r>
              <a:rPr lang="it-IT" sz="3200" b="0" strike="noStrike" spc="-1" dirty="0">
                <a:solidFill>
                  <a:srgbClr val="000000"/>
                </a:solidFill>
                <a:latin typeface="Calibri"/>
                <a:ea typeface="DejaVu Sans"/>
              </a:rPr>
              <a:t>: users can add eaten foods and nutritionists can add diets. Users can finish followed diets and follow another diet.  </a:t>
            </a:r>
            <a:endParaRPr lang="it-IT" sz="3200" b="0" strike="noStrike" spc="-1" dirty="0">
              <a:latin typeface="Arial"/>
            </a:endParaRPr>
          </a:p>
          <a:p>
            <a:pPr>
              <a:lnSpc>
                <a:spcPct val="100000"/>
              </a:lnSpc>
            </a:pPr>
            <a:endParaRPr lang="it-IT" sz="3200" b="0" strike="noStrike" spc="-1" dirty="0">
              <a:latin typeface="Arial"/>
            </a:endParaRPr>
          </a:p>
          <a:p>
            <a:pPr>
              <a:lnSpc>
                <a:spcPct val="100000"/>
              </a:lnSpc>
            </a:pPr>
            <a:endParaRPr lang="it-IT" sz="3200" b="0" strike="noStrike" spc="-1" dirty="0">
              <a:latin typeface="Arial"/>
            </a:endParaRPr>
          </a:p>
        </p:txBody>
      </p:sp>
    </p:spTree>
    <p:extLst>
      <p:ext uri="{BB962C8B-B14F-4D97-AF65-F5344CB8AC3E}">
        <p14:creationId xmlns:p14="http://schemas.microsoft.com/office/powerpoint/2010/main" val="244738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6106-60F9-4D4E-B011-068901FEE3AB}"/>
              </a:ext>
            </a:extLst>
          </p:cNvPr>
          <p:cNvSpPr>
            <a:spLocks noGrp="1"/>
          </p:cNvSpPr>
          <p:nvPr>
            <p:ph type="title"/>
          </p:nvPr>
        </p:nvSpPr>
        <p:spPr/>
        <p:txBody>
          <a:bodyPr/>
          <a:lstStyle/>
          <a:p>
            <a:r>
              <a:rPr lang="it-IT" dirty="0"/>
              <a:t>Non-functional requirements</a:t>
            </a:r>
          </a:p>
        </p:txBody>
      </p:sp>
      <p:sp>
        <p:nvSpPr>
          <p:cNvPr id="3" name="Text Placeholder 2">
            <a:extLst>
              <a:ext uri="{FF2B5EF4-FFF2-40B4-BE49-F238E27FC236}">
                <a16:creationId xmlns:a16="http://schemas.microsoft.com/office/drawing/2014/main" id="{15ECA829-8A54-4251-B0F6-102F4FD72088}"/>
              </a:ext>
            </a:extLst>
          </p:cNvPr>
          <p:cNvSpPr>
            <a:spLocks noGrp="1"/>
          </p:cNvSpPr>
          <p:nvPr>
            <p:ph type="body"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Symbol" panose="05050102010706020507" pitchFamily="18" charset="2"/>
              </a:rPr>
              <a:t>The content of the application should be highly available in any moment.</a:t>
            </a:r>
            <a:endParaRPr lang="it-IT"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Symbol" panose="05050102010706020507" pitchFamily="18" charset="2"/>
              </a:rPr>
              <a:t>The code must be readable and easy to maintain.</a:t>
            </a:r>
            <a:endParaRPr lang="it-IT"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Symbol" panose="05050102010706020507" pitchFamily="18" charset="2"/>
              </a:rPr>
              <a:t>The system is tolerant to data lost.</a:t>
            </a:r>
            <a:endParaRPr lang="it-IT"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Symbol" panose="05050102010706020507" pitchFamily="18" charset="2"/>
              </a:rPr>
              <a:t>The system doesn’t have a single point of failure.</a:t>
            </a:r>
            <a:endParaRPr lang="it-IT"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Symbol" panose="05050102010706020507" pitchFamily="18" charset="2"/>
              </a:rPr>
              <a:t>The system has fast response times, in order to make the application enjoyable for users.</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Accordingly to non-functional requirements, the application ensures AP edge of the CAP triangle, namely availability and partition tolerance. </a:t>
            </a:r>
          </a:p>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Calibri" panose="020F0502020204030204" pitchFamily="34" charset="0"/>
              </a:rPr>
              <a:t>In particular, the highest availability is achieved through the use of replicas and the setting of write concern to 1 and read preferences to nearest. </a:t>
            </a:r>
            <a:endParaRPr lang="it-IT" sz="1800" dirty="0">
              <a:effectLst/>
              <a:latin typeface="Calibri" panose="020F0502020204030204" pitchFamily="34" charset="0"/>
              <a:ea typeface="Calibri" panose="020F0502020204030204" pitchFamily="34" charset="0"/>
              <a:cs typeface="Symbol" panose="05050102010706020507" pitchFamily="18" charset="2"/>
            </a:endParaRPr>
          </a:p>
          <a:p>
            <a:pPr marL="114300" indent="0">
              <a:buNone/>
            </a:pPr>
            <a:endParaRPr lang="it-IT" dirty="0"/>
          </a:p>
        </p:txBody>
      </p:sp>
    </p:spTree>
    <p:extLst>
      <p:ext uri="{BB962C8B-B14F-4D97-AF65-F5344CB8AC3E}">
        <p14:creationId xmlns:p14="http://schemas.microsoft.com/office/powerpoint/2010/main" val="315235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A1CC-9920-4AA4-BEE7-7656C9E159A2}"/>
              </a:ext>
            </a:extLst>
          </p:cNvPr>
          <p:cNvSpPr>
            <a:spLocks noGrp="1"/>
          </p:cNvSpPr>
          <p:nvPr>
            <p:ph type="title"/>
          </p:nvPr>
        </p:nvSpPr>
        <p:spPr/>
        <p:txBody>
          <a:bodyPr/>
          <a:lstStyle/>
          <a:p>
            <a:r>
              <a:rPr lang="it-IT" dirty="0"/>
              <a:t>MongoDB Design</a:t>
            </a:r>
          </a:p>
        </p:txBody>
      </p:sp>
      <p:sp>
        <p:nvSpPr>
          <p:cNvPr id="3" name="Text Placeholder 2">
            <a:extLst>
              <a:ext uri="{FF2B5EF4-FFF2-40B4-BE49-F238E27FC236}">
                <a16:creationId xmlns:a16="http://schemas.microsoft.com/office/drawing/2014/main" id="{57BFF508-63C7-4400-8DCF-B7960EACFA80}"/>
              </a:ext>
            </a:extLst>
          </p:cNvPr>
          <p:cNvSpPr>
            <a:spLocks noGrp="1"/>
          </p:cNvSpPr>
          <p:nvPr>
            <p:ph type="body" idx="1"/>
          </p:nvPr>
        </p:nvSpPr>
        <p:spPr/>
        <p:txBody>
          <a:bodyPr/>
          <a:lstStyle/>
          <a:p>
            <a:r>
              <a:rPr lang="it-IT" dirty="0"/>
              <a:t>Foods collection</a:t>
            </a:r>
          </a:p>
          <a:p>
            <a:pPr marL="114300" indent="0">
              <a:buNone/>
            </a:pPr>
            <a:endParaRPr lang="it-IT" dirty="0"/>
          </a:p>
          <a:p>
            <a:endParaRPr lang="it-IT" dirty="0"/>
          </a:p>
          <a:p>
            <a:endParaRPr lang="it-IT" dirty="0"/>
          </a:p>
          <a:p>
            <a:endParaRPr lang="it-IT" dirty="0"/>
          </a:p>
          <a:p>
            <a:r>
              <a:rPr lang="it-IT" dirty="0"/>
              <a:t>User collection</a:t>
            </a:r>
          </a:p>
          <a:p>
            <a:endParaRPr lang="it-IT" dirty="0"/>
          </a:p>
          <a:p>
            <a:endParaRPr lang="it-IT" dirty="0"/>
          </a:p>
          <a:p>
            <a:endParaRPr lang="it-IT" dirty="0"/>
          </a:p>
        </p:txBody>
      </p:sp>
      <p:pic>
        <p:nvPicPr>
          <p:cNvPr id="6" name="Picture 5" descr="Graphical user interface, text, application&#10;&#10;Description automatically generated">
            <a:extLst>
              <a:ext uri="{FF2B5EF4-FFF2-40B4-BE49-F238E27FC236}">
                <a16:creationId xmlns:a16="http://schemas.microsoft.com/office/drawing/2014/main" id="{A2C164A3-9220-4C50-ADBB-1D9A94D26F8D}"/>
              </a:ext>
            </a:extLst>
          </p:cNvPr>
          <p:cNvPicPr>
            <a:picLocks noChangeAspect="1"/>
          </p:cNvPicPr>
          <p:nvPr/>
        </p:nvPicPr>
        <p:blipFill>
          <a:blip r:embed="rId2"/>
          <a:stretch>
            <a:fillRect/>
          </a:stretch>
        </p:blipFill>
        <p:spPr>
          <a:xfrm>
            <a:off x="4080019" y="1156254"/>
            <a:ext cx="4564518" cy="1825151"/>
          </a:xfrm>
          <a:prstGeom prst="rect">
            <a:avLst/>
          </a:prstGeom>
        </p:spPr>
      </p:pic>
      <p:pic>
        <p:nvPicPr>
          <p:cNvPr id="8" name="Picture 7" descr="Text&#10;&#10;Description automatically generated">
            <a:extLst>
              <a:ext uri="{FF2B5EF4-FFF2-40B4-BE49-F238E27FC236}">
                <a16:creationId xmlns:a16="http://schemas.microsoft.com/office/drawing/2014/main" id="{03E14CF9-0456-4ACB-9360-7868F6252D7C}"/>
              </a:ext>
            </a:extLst>
          </p:cNvPr>
          <p:cNvPicPr>
            <a:picLocks noChangeAspect="1"/>
          </p:cNvPicPr>
          <p:nvPr/>
        </p:nvPicPr>
        <p:blipFill>
          <a:blip r:embed="rId3"/>
          <a:stretch>
            <a:fillRect/>
          </a:stretch>
        </p:blipFill>
        <p:spPr>
          <a:xfrm>
            <a:off x="4080019" y="3319461"/>
            <a:ext cx="4387786" cy="2188017"/>
          </a:xfrm>
          <a:prstGeom prst="rect">
            <a:avLst/>
          </a:prstGeom>
        </p:spPr>
      </p:pic>
    </p:spTree>
    <p:extLst>
      <p:ext uri="{BB962C8B-B14F-4D97-AF65-F5344CB8AC3E}">
        <p14:creationId xmlns:p14="http://schemas.microsoft.com/office/powerpoint/2010/main" val="322872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4284-CC6A-442E-BB4A-CBAB58E16AA7}"/>
              </a:ext>
            </a:extLst>
          </p:cNvPr>
          <p:cNvSpPr>
            <a:spLocks noGrp="1"/>
          </p:cNvSpPr>
          <p:nvPr>
            <p:ph type="title"/>
          </p:nvPr>
        </p:nvSpPr>
        <p:spPr/>
        <p:txBody>
          <a:bodyPr/>
          <a:lstStyle/>
          <a:p>
            <a:r>
              <a:rPr lang="it-IT" dirty="0"/>
              <a:t>MongoDB Design</a:t>
            </a:r>
          </a:p>
        </p:txBody>
      </p:sp>
      <p:sp>
        <p:nvSpPr>
          <p:cNvPr id="3" name="Text Placeholder 2">
            <a:extLst>
              <a:ext uri="{FF2B5EF4-FFF2-40B4-BE49-F238E27FC236}">
                <a16:creationId xmlns:a16="http://schemas.microsoft.com/office/drawing/2014/main" id="{BDD1A9E1-FAEC-401C-8D82-676CA605E1BF}"/>
              </a:ext>
            </a:extLst>
          </p:cNvPr>
          <p:cNvSpPr>
            <a:spLocks noGrp="1"/>
          </p:cNvSpPr>
          <p:nvPr>
            <p:ph type="body" idx="1"/>
          </p:nvPr>
        </p:nvSpPr>
        <p:spPr/>
        <p:txBody>
          <a:bodyPr/>
          <a:lstStyle/>
          <a:p>
            <a:endParaRPr lang="it-IT" dirty="0"/>
          </a:p>
          <a:p>
            <a:r>
              <a:rPr lang="it-IT" dirty="0"/>
              <a:t>Diets collection</a:t>
            </a:r>
          </a:p>
          <a:p>
            <a:endParaRPr lang="it-IT" dirty="0"/>
          </a:p>
          <a:p>
            <a:endParaRPr lang="it-IT" dirty="0"/>
          </a:p>
          <a:p>
            <a:pPr marL="114300" indent="0" algn="ctr">
              <a:buNone/>
            </a:pPr>
            <a:r>
              <a:rPr lang="it-IT" sz="4400" dirty="0"/>
              <a:t>MongoDB Queries</a:t>
            </a:r>
          </a:p>
          <a:p>
            <a:r>
              <a:rPr lang="it-IT" sz="2000" dirty="0"/>
              <a:t>Look up for total number of diets suggested by each nutritionist</a:t>
            </a:r>
          </a:p>
          <a:p>
            <a:r>
              <a:rPr lang="it-IT" sz="2000" dirty="0"/>
              <a:t>Look up for the most suggested nutrient for each nutritionist</a:t>
            </a:r>
          </a:p>
          <a:p>
            <a:r>
              <a:rPr lang="it-IT" sz="2000" dirty="0"/>
              <a:t>Look up for the total number of times that a food has been eaten for each category</a:t>
            </a:r>
          </a:p>
          <a:p>
            <a:endParaRPr lang="it-IT" sz="2000" dirty="0"/>
          </a:p>
        </p:txBody>
      </p:sp>
      <p:pic>
        <p:nvPicPr>
          <p:cNvPr id="5" name="Picture 4" descr="Text&#10;&#10;Description automatically generated">
            <a:extLst>
              <a:ext uri="{FF2B5EF4-FFF2-40B4-BE49-F238E27FC236}">
                <a16:creationId xmlns:a16="http://schemas.microsoft.com/office/drawing/2014/main" id="{F62336C8-CDAD-4E8F-AD73-B37447E0805A}"/>
              </a:ext>
            </a:extLst>
          </p:cNvPr>
          <p:cNvPicPr>
            <a:picLocks noChangeAspect="1"/>
          </p:cNvPicPr>
          <p:nvPr/>
        </p:nvPicPr>
        <p:blipFill>
          <a:blip r:embed="rId2"/>
          <a:stretch>
            <a:fillRect/>
          </a:stretch>
        </p:blipFill>
        <p:spPr>
          <a:xfrm>
            <a:off x="4666085" y="1047628"/>
            <a:ext cx="3822896" cy="2381372"/>
          </a:xfrm>
          <a:prstGeom prst="rect">
            <a:avLst/>
          </a:prstGeom>
        </p:spPr>
      </p:pic>
    </p:spTree>
    <p:extLst>
      <p:ext uri="{BB962C8B-B14F-4D97-AF65-F5344CB8AC3E}">
        <p14:creationId xmlns:p14="http://schemas.microsoft.com/office/powerpoint/2010/main" val="1025035603"/>
      </p:ext>
    </p:extLst>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A9D8249050D244AB3291E25E44E9E61" ma:contentTypeVersion="11" ma:contentTypeDescription="Creare un nuovo documento." ma:contentTypeScope="" ma:versionID="4ba0c97debcbe107c99b2f4163cf2c1c">
  <xsd:schema xmlns:xsd="http://www.w3.org/2001/XMLSchema" xmlns:xs="http://www.w3.org/2001/XMLSchema" xmlns:p="http://schemas.microsoft.com/office/2006/metadata/properties" xmlns:ns2="a004e035-50b8-418f-b096-b0421c71bc5c" xmlns:ns3="66de5014-e8da-4796-bdfb-c10b0cfdf816" targetNamespace="http://schemas.microsoft.com/office/2006/metadata/properties" ma:root="true" ma:fieldsID="24466cfbcfe4ab467c0211824486d5f4" ns2:_="" ns3:_="">
    <xsd:import namespace="a004e035-50b8-418f-b096-b0421c71bc5c"/>
    <xsd:import namespace="66de5014-e8da-4796-bdfb-c10b0cfdf8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4e035-50b8-418f-b096-b0421c71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de5014-e8da-4796-bdfb-c10b0cfdf816"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EC207-11D1-4763-8A3B-FB0A11576D30}"/>
</file>

<file path=customXml/itemProps2.xml><?xml version="1.0" encoding="utf-8"?>
<ds:datastoreItem xmlns:ds="http://schemas.openxmlformats.org/officeDocument/2006/customXml" ds:itemID="{55ACBD23-123A-49FD-A787-6335A4022F22}"/>
</file>

<file path=customXml/itemProps3.xml><?xml version="1.0" encoding="utf-8"?>
<ds:datastoreItem xmlns:ds="http://schemas.openxmlformats.org/officeDocument/2006/customXml" ds:itemID="{5D29D77D-5DA4-493A-8B69-1A441D2C415C}"/>
</file>

<file path=docProps/app.xml><?xml version="1.0" encoding="utf-8"?>
<Properties xmlns="http://schemas.openxmlformats.org/officeDocument/2006/extended-properties" xmlns:vt="http://schemas.openxmlformats.org/officeDocument/2006/docPropsVTypes">
  <TotalTime>0</TotalTime>
  <Words>638</Words>
  <Application>Microsoft Office PowerPoint</Application>
  <PresentationFormat>On-screen Show (4:3)</PresentationFormat>
  <Paragraphs>71</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Symbol</vt:lpstr>
      <vt:lpstr>Wingdings</vt:lpstr>
      <vt:lpstr>WordVisi_MSFontService</vt:lpstr>
      <vt:lpstr>Tema di Office</vt:lpstr>
      <vt:lpstr>Large-Scale and Multi-Structured Databases  DietManager</vt:lpstr>
      <vt:lpstr>Application Highlights</vt:lpstr>
      <vt:lpstr>UML Class Diagram</vt:lpstr>
      <vt:lpstr>Class Diagram</vt:lpstr>
      <vt:lpstr>Dataset Description</vt:lpstr>
      <vt:lpstr>Dataset Description</vt:lpstr>
      <vt:lpstr>Non-functional requirements</vt:lpstr>
      <vt:lpstr>MongoDB Design</vt:lpstr>
      <vt:lpstr>MongoDB Design</vt:lpstr>
      <vt:lpstr>Neo4j Design</vt:lpstr>
      <vt:lpstr>Neo4j Queries</vt:lpstr>
      <vt:lpstr>Data consistency management</vt:lpstr>
      <vt:lpstr>Sharding proposal</vt:lpstr>
      <vt:lpstr>Hardware and Software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DietManager</dc:title>
  <cp:lastModifiedBy>Simone Bensi</cp:lastModifiedBy>
  <cp:revision>1</cp:revision>
  <dcterms:modified xsi:type="dcterms:W3CDTF">2022-01-11T20:42:50Z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0x0101008A9D8249050D244AB3291E25E44E9E61</vt:lpwstr>
  </property>
</Properties>
</file>