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</a:t>
            </a:r>
            <a:r>
              <a:rPr lang="pt-BR" smtClean="0"/>
              <a:t>.(Ex.: NOME – 142BXX)]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</TotalTime>
  <Words>98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3</cp:revision>
  <dcterms:created xsi:type="dcterms:W3CDTF">2015-10-15T03:10:04Z</dcterms:created>
  <dcterms:modified xsi:type="dcterms:W3CDTF">2015-10-15T04:34:29Z</dcterms:modified>
</cp:coreProperties>
</file>