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</p:sldIdLst>
  <p:sldSz cx="3779838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D7F"/>
    <a:srgbClr val="F8ECD4"/>
    <a:srgbClr val="AABE9B"/>
    <a:srgbClr val="D4CFA5"/>
    <a:srgbClr val="23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 snapToGrid="0">
      <p:cViewPr>
        <p:scale>
          <a:sx n="75" d="100"/>
          <a:sy n="75" d="100"/>
        </p:scale>
        <p:origin x="2962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80" y="382954"/>
            <a:ext cx="2834879" cy="814658"/>
          </a:xfrm>
        </p:spPr>
        <p:txBody>
          <a:bodyPr anchor="b"/>
          <a:lstStyle>
            <a:lvl1pPr algn="ctr">
              <a:defRPr sz="18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1229029"/>
            <a:ext cx="2834879" cy="564952"/>
          </a:xfrm>
        </p:spPr>
        <p:txBody>
          <a:bodyPr/>
          <a:lstStyle>
            <a:lvl1pPr marL="0" indent="0" algn="ctr">
              <a:buNone/>
              <a:defRPr sz="744"/>
            </a:lvl1pPr>
            <a:lvl2pPr marL="141732" indent="0" algn="ctr">
              <a:buNone/>
              <a:defRPr sz="620"/>
            </a:lvl2pPr>
            <a:lvl3pPr marL="283464" indent="0" algn="ctr">
              <a:buNone/>
              <a:defRPr sz="558"/>
            </a:lvl3pPr>
            <a:lvl4pPr marL="425196" indent="0" algn="ctr">
              <a:buNone/>
              <a:defRPr sz="496"/>
            </a:lvl4pPr>
            <a:lvl5pPr marL="566928" indent="0" algn="ctr">
              <a:buNone/>
              <a:defRPr sz="496"/>
            </a:lvl5pPr>
            <a:lvl6pPr marL="708660" indent="0" algn="ctr">
              <a:buNone/>
              <a:defRPr sz="496"/>
            </a:lvl6pPr>
            <a:lvl7pPr marL="850392" indent="0" algn="ctr">
              <a:buNone/>
              <a:defRPr sz="496"/>
            </a:lvl7pPr>
            <a:lvl8pPr marL="992124" indent="0" algn="ctr">
              <a:buNone/>
              <a:defRPr sz="496"/>
            </a:lvl8pPr>
            <a:lvl9pPr marL="1133856" indent="0" algn="ctr">
              <a:buNone/>
              <a:defRPr sz="496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8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6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6" y="124582"/>
            <a:ext cx="815028" cy="19830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124582"/>
            <a:ext cx="2397835" cy="198302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5" y="583369"/>
            <a:ext cx="3260110" cy="973364"/>
          </a:xfrm>
        </p:spPr>
        <p:txBody>
          <a:bodyPr anchor="b"/>
          <a:lstStyle>
            <a:lvl1pPr>
              <a:defRPr sz="18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5" y="1565942"/>
            <a:ext cx="3260110" cy="511869"/>
          </a:xfrm>
        </p:spPr>
        <p:txBody>
          <a:bodyPr/>
          <a:lstStyle>
            <a:lvl1pPr marL="0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1pPr>
            <a:lvl2pPr marL="141732" indent="0">
              <a:buNone/>
              <a:defRPr sz="620">
                <a:solidFill>
                  <a:schemeClr val="tx1">
                    <a:tint val="82000"/>
                  </a:schemeClr>
                </a:solidFill>
              </a:defRPr>
            </a:lvl2pPr>
            <a:lvl3pPr marL="283464" indent="0">
              <a:buNone/>
              <a:defRPr sz="558">
                <a:solidFill>
                  <a:schemeClr val="tx1">
                    <a:tint val="82000"/>
                  </a:schemeClr>
                </a:solidFill>
              </a:defRPr>
            </a:lvl3pPr>
            <a:lvl4pPr marL="425196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4pPr>
            <a:lvl5pPr marL="566928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5pPr>
            <a:lvl6pPr marL="708660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6pPr>
            <a:lvl7pPr marL="850392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7pPr>
            <a:lvl8pPr marL="992124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8pPr>
            <a:lvl9pPr marL="1133856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3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622910"/>
            <a:ext cx="1606431" cy="148469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622910"/>
            <a:ext cx="1606431" cy="148469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24582"/>
            <a:ext cx="3260110" cy="45228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573619"/>
            <a:ext cx="1599048" cy="281122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32" indent="0">
              <a:buNone/>
              <a:defRPr sz="620" b="1"/>
            </a:lvl2pPr>
            <a:lvl3pPr marL="283464" indent="0">
              <a:buNone/>
              <a:defRPr sz="558" b="1"/>
            </a:lvl3pPr>
            <a:lvl4pPr marL="425196" indent="0">
              <a:buNone/>
              <a:defRPr sz="496" b="1"/>
            </a:lvl4pPr>
            <a:lvl5pPr marL="566928" indent="0">
              <a:buNone/>
              <a:defRPr sz="496" b="1"/>
            </a:lvl5pPr>
            <a:lvl6pPr marL="708660" indent="0">
              <a:buNone/>
              <a:defRPr sz="496" b="1"/>
            </a:lvl6pPr>
            <a:lvl7pPr marL="850392" indent="0">
              <a:buNone/>
              <a:defRPr sz="496" b="1"/>
            </a:lvl7pPr>
            <a:lvl8pPr marL="992124" indent="0">
              <a:buNone/>
              <a:defRPr sz="496" b="1"/>
            </a:lvl8pPr>
            <a:lvl9pPr marL="1133856" indent="0">
              <a:buNone/>
              <a:defRPr sz="496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854741"/>
            <a:ext cx="1599048" cy="12571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573619"/>
            <a:ext cx="1606923" cy="281122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32" indent="0">
              <a:buNone/>
              <a:defRPr sz="620" b="1"/>
            </a:lvl2pPr>
            <a:lvl3pPr marL="283464" indent="0">
              <a:buNone/>
              <a:defRPr sz="558" b="1"/>
            </a:lvl3pPr>
            <a:lvl4pPr marL="425196" indent="0">
              <a:buNone/>
              <a:defRPr sz="496" b="1"/>
            </a:lvl4pPr>
            <a:lvl5pPr marL="566928" indent="0">
              <a:buNone/>
              <a:defRPr sz="496" b="1"/>
            </a:lvl5pPr>
            <a:lvl6pPr marL="708660" indent="0">
              <a:buNone/>
              <a:defRPr sz="496" b="1"/>
            </a:lvl6pPr>
            <a:lvl7pPr marL="850392" indent="0">
              <a:buNone/>
              <a:defRPr sz="496" b="1"/>
            </a:lvl7pPr>
            <a:lvl8pPr marL="992124" indent="0">
              <a:buNone/>
              <a:defRPr sz="496" b="1"/>
            </a:lvl8pPr>
            <a:lvl9pPr marL="1133856" indent="0">
              <a:buNone/>
              <a:defRPr sz="496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854741"/>
            <a:ext cx="1606923" cy="12571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7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9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55998"/>
            <a:ext cx="1219096" cy="545994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336913"/>
            <a:ext cx="1913543" cy="1662899"/>
          </a:xfrm>
        </p:spPr>
        <p:txBody>
          <a:bodyPr/>
          <a:lstStyle>
            <a:lvl1pPr>
              <a:defRPr sz="992"/>
            </a:lvl1pPr>
            <a:lvl2pPr>
              <a:defRPr sz="868"/>
            </a:lvl2pPr>
            <a:lvl3pPr>
              <a:defRPr sz="744"/>
            </a:lvl3pPr>
            <a:lvl4pPr>
              <a:defRPr sz="620"/>
            </a:lvl4pPr>
            <a:lvl5pPr>
              <a:defRPr sz="620"/>
            </a:lvl5pPr>
            <a:lvl6pPr>
              <a:defRPr sz="620"/>
            </a:lvl6pPr>
            <a:lvl7pPr>
              <a:defRPr sz="620"/>
            </a:lvl7pPr>
            <a:lvl8pPr>
              <a:defRPr sz="620"/>
            </a:lvl8pPr>
            <a:lvl9pPr>
              <a:defRPr sz="62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701992"/>
            <a:ext cx="1219096" cy="1300528"/>
          </a:xfrm>
        </p:spPr>
        <p:txBody>
          <a:bodyPr/>
          <a:lstStyle>
            <a:lvl1pPr marL="0" indent="0">
              <a:buNone/>
              <a:defRPr sz="496"/>
            </a:lvl1pPr>
            <a:lvl2pPr marL="141732" indent="0">
              <a:buNone/>
              <a:defRPr sz="434"/>
            </a:lvl2pPr>
            <a:lvl3pPr marL="283464" indent="0">
              <a:buNone/>
              <a:defRPr sz="372"/>
            </a:lvl3pPr>
            <a:lvl4pPr marL="425196" indent="0">
              <a:buNone/>
              <a:defRPr sz="310"/>
            </a:lvl4pPr>
            <a:lvl5pPr marL="566928" indent="0">
              <a:buNone/>
              <a:defRPr sz="310"/>
            </a:lvl5pPr>
            <a:lvl6pPr marL="708660" indent="0">
              <a:buNone/>
              <a:defRPr sz="310"/>
            </a:lvl6pPr>
            <a:lvl7pPr marL="850392" indent="0">
              <a:buNone/>
              <a:defRPr sz="310"/>
            </a:lvl7pPr>
            <a:lvl8pPr marL="992124" indent="0">
              <a:buNone/>
              <a:defRPr sz="310"/>
            </a:lvl8pPr>
            <a:lvl9pPr marL="1133856" indent="0">
              <a:buNone/>
              <a:defRPr sz="31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72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55998"/>
            <a:ext cx="1219096" cy="545994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336913"/>
            <a:ext cx="1913543" cy="1662899"/>
          </a:xfrm>
        </p:spPr>
        <p:txBody>
          <a:bodyPr anchor="t"/>
          <a:lstStyle>
            <a:lvl1pPr marL="0" indent="0">
              <a:buNone/>
              <a:defRPr sz="992"/>
            </a:lvl1pPr>
            <a:lvl2pPr marL="141732" indent="0">
              <a:buNone/>
              <a:defRPr sz="868"/>
            </a:lvl2pPr>
            <a:lvl3pPr marL="283464" indent="0">
              <a:buNone/>
              <a:defRPr sz="744"/>
            </a:lvl3pPr>
            <a:lvl4pPr marL="425196" indent="0">
              <a:buNone/>
              <a:defRPr sz="620"/>
            </a:lvl4pPr>
            <a:lvl5pPr marL="566928" indent="0">
              <a:buNone/>
              <a:defRPr sz="620"/>
            </a:lvl5pPr>
            <a:lvl6pPr marL="708660" indent="0">
              <a:buNone/>
              <a:defRPr sz="620"/>
            </a:lvl6pPr>
            <a:lvl7pPr marL="850392" indent="0">
              <a:buNone/>
              <a:defRPr sz="620"/>
            </a:lvl7pPr>
            <a:lvl8pPr marL="992124" indent="0">
              <a:buNone/>
              <a:defRPr sz="620"/>
            </a:lvl8pPr>
            <a:lvl9pPr marL="1133856" indent="0">
              <a:buNone/>
              <a:defRPr sz="62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701992"/>
            <a:ext cx="1219096" cy="1300528"/>
          </a:xfrm>
        </p:spPr>
        <p:txBody>
          <a:bodyPr/>
          <a:lstStyle>
            <a:lvl1pPr marL="0" indent="0">
              <a:buNone/>
              <a:defRPr sz="496"/>
            </a:lvl1pPr>
            <a:lvl2pPr marL="141732" indent="0">
              <a:buNone/>
              <a:defRPr sz="434"/>
            </a:lvl2pPr>
            <a:lvl3pPr marL="283464" indent="0">
              <a:buNone/>
              <a:defRPr sz="372"/>
            </a:lvl3pPr>
            <a:lvl4pPr marL="425196" indent="0">
              <a:buNone/>
              <a:defRPr sz="310"/>
            </a:lvl4pPr>
            <a:lvl5pPr marL="566928" indent="0">
              <a:buNone/>
              <a:defRPr sz="310"/>
            </a:lvl5pPr>
            <a:lvl6pPr marL="708660" indent="0">
              <a:buNone/>
              <a:defRPr sz="310"/>
            </a:lvl6pPr>
            <a:lvl7pPr marL="850392" indent="0">
              <a:buNone/>
              <a:defRPr sz="310"/>
            </a:lvl7pPr>
            <a:lvl8pPr marL="992124" indent="0">
              <a:buNone/>
              <a:defRPr sz="310"/>
            </a:lvl8pPr>
            <a:lvl9pPr marL="1133856" indent="0">
              <a:buNone/>
              <a:defRPr sz="31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08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124582"/>
            <a:ext cx="3260110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622910"/>
            <a:ext cx="3260110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2168810"/>
            <a:ext cx="85046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105FB-0D06-47F6-A1CD-EC6FA31A0FB5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2168810"/>
            <a:ext cx="1275695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2168810"/>
            <a:ext cx="85046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DC0D-A838-44C3-927C-11174519C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464" rtl="0" eaLnBrk="1" latinLnBrk="0" hangingPunct="1">
        <a:lnSpc>
          <a:spcPct val="90000"/>
        </a:lnSpc>
        <a:spcBef>
          <a:spcPct val="0"/>
        </a:spcBef>
        <a:buNone/>
        <a:defRPr sz="13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" indent="-70866" algn="l" defTabSz="283464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68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B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7B97-D791-8955-55AD-C9FAF7DA568A}"/>
              </a:ext>
            </a:extLst>
          </p:cNvPr>
          <p:cNvSpPr/>
          <p:nvPr/>
        </p:nvSpPr>
        <p:spPr>
          <a:xfrm>
            <a:off x="0" y="-3810"/>
            <a:ext cx="3779838" cy="370537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9B72CF-0FCF-158C-CD76-77394B312A1E}"/>
              </a:ext>
            </a:extLst>
          </p:cNvPr>
          <p:cNvSpPr txBox="1"/>
          <p:nvPr/>
        </p:nvSpPr>
        <p:spPr>
          <a:xfrm>
            <a:off x="-110490" y="2173"/>
            <a:ext cx="1424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8ECD4"/>
                </a:solidFill>
                <a:latin typeface="Lexend"/>
              </a:rPr>
              <a:t>Techbook</a:t>
            </a:r>
            <a:endParaRPr lang="pt-BR" b="1" dirty="0">
              <a:solidFill>
                <a:srgbClr val="F8ECD4"/>
              </a:solidFill>
              <a:latin typeface="Lexend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21A1E3-540B-D389-FD09-5E7C9C742DFC}"/>
              </a:ext>
            </a:extLst>
          </p:cNvPr>
          <p:cNvSpPr/>
          <p:nvPr/>
        </p:nvSpPr>
        <p:spPr>
          <a:xfrm>
            <a:off x="1901349" y="88566"/>
            <a:ext cx="544830" cy="200055"/>
          </a:xfrm>
          <a:prstGeom prst="rect">
            <a:avLst/>
          </a:prstGeom>
          <a:solidFill>
            <a:srgbClr val="A29D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579550-0AD2-46DB-9810-0C6B60B824C8}"/>
              </a:ext>
            </a:extLst>
          </p:cNvPr>
          <p:cNvSpPr txBox="1"/>
          <p:nvPr/>
        </p:nvSpPr>
        <p:spPr>
          <a:xfrm>
            <a:off x="1554798" y="81430"/>
            <a:ext cx="2293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solidFill>
                  <a:srgbClr val="F8ECD4"/>
                </a:solidFill>
                <a:latin typeface="Lexend"/>
              </a:rPr>
              <a:t>Sobre a loja</a:t>
            </a:r>
            <a:r>
              <a:rPr lang="pt-BR" sz="700" dirty="0">
                <a:solidFill>
                  <a:srgbClr val="F8ECD4"/>
                </a:solidFill>
                <a:latin typeface="Lexend"/>
              </a:rPr>
              <a:t>      Produtos      Fale conosco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47B675-DEB7-30C2-6D2F-ECCC52ECB865}"/>
              </a:ext>
            </a:extLst>
          </p:cNvPr>
          <p:cNvSpPr/>
          <p:nvPr/>
        </p:nvSpPr>
        <p:spPr>
          <a:xfrm>
            <a:off x="262890" y="510540"/>
            <a:ext cx="1169670" cy="994410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8ECD4"/>
                </a:solidFill>
                <a:latin typeface="Lexend"/>
              </a:rPr>
              <a:t>Foto 3x4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94AB7A-1E91-F055-6C7D-980B8558F398}"/>
              </a:ext>
            </a:extLst>
          </p:cNvPr>
          <p:cNvSpPr txBox="1"/>
          <p:nvPr/>
        </p:nvSpPr>
        <p:spPr>
          <a:xfrm>
            <a:off x="1432560" y="449579"/>
            <a:ext cx="149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230B00"/>
                </a:solidFill>
                <a:latin typeface="Lexend"/>
              </a:rPr>
              <a:t>Descrição da loja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237002-B703-D9C7-0E87-EEA1335930CD}"/>
              </a:ext>
            </a:extLst>
          </p:cNvPr>
          <p:cNvSpPr txBox="1"/>
          <p:nvPr/>
        </p:nvSpPr>
        <p:spPr>
          <a:xfrm>
            <a:off x="1472565" y="729794"/>
            <a:ext cx="2145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O Lorem Ipsum é um texto modelo da indústria tipográfica e de impressão. O Lorem Ipsum tem vindo a ser o texto padrão usado por estas indústrias desde o ano de 1500, quando uma misturou os caracteres de um texto para criar um espécime de livro. Este texto não só sobreviveu 5 séculos, mas também o salto para a tipografia electrónica, mantendo-se essencialmente inalterada. </a:t>
            </a:r>
          </a:p>
        </p:txBody>
      </p:sp>
    </p:spTree>
    <p:extLst>
      <p:ext uri="{BB962C8B-B14F-4D97-AF65-F5344CB8AC3E}">
        <p14:creationId xmlns:p14="http://schemas.microsoft.com/office/powerpoint/2010/main" val="23345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B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7B97-D791-8955-55AD-C9FAF7DA568A}"/>
              </a:ext>
            </a:extLst>
          </p:cNvPr>
          <p:cNvSpPr/>
          <p:nvPr/>
        </p:nvSpPr>
        <p:spPr>
          <a:xfrm>
            <a:off x="0" y="-3810"/>
            <a:ext cx="3779838" cy="370537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9B72CF-0FCF-158C-CD76-77394B312A1E}"/>
              </a:ext>
            </a:extLst>
          </p:cNvPr>
          <p:cNvSpPr txBox="1"/>
          <p:nvPr/>
        </p:nvSpPr>
        <p:spPr>
          <a:xfrm>
            <a:off x="-110490" y="2173"/>
            <a:ext cx="1424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8ECD4"/>
                </a:solidFill>
                <a:latin typeface="Lexend"/>
              </a:rPr>
              <a:t>Techbook</a:t>
            </a:r>
            <a:endParaRPr lang="pt-BR" b="1" dirty="0">
              <a:solidFill>
                <a:srgbClr val="F8ECD4"/>
              </a:solidFill>
              <a:latin typeface="Lexend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21A1E3-540B-D389-FD09-5E7C9C742DFC}"/>
              </a:ext>
            </a:extLst>
          </p:cNvPr>
          <p:cNvSpPr/>
          <p:nvPr/>
        </p:nvSpPr>
        <p:spPr>
          <a:xfrm>
            <a:off x="1901349" y="88566"/>
            <a:ext cx="544830" cy="200055"/>
          </a:xfrm>
          <a:prstGeom prst="rect">
            <a:avLst/>
          </a:prstGeom>
          <a:solidFill>
            <a:srgbClr val="A29D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579550-0AD2-46DB-9810-0C6B60B824C8}"/>
              </a:ext>
            </a:extLst>
          </p:cNvPr>
          <p:cNvSpPr txBox="1"/>
          <p:nvPr/>
        </p:nvSpPr>
        <p:spPr>
          <a:xfrm>
            <a:off x="1554798" y="81430"/>
            <a:ext cx="2293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solidFill>
                  <a:srgbClr val="F8ECD4"/>
                </a:solidFill>
                <a:latin typeface="Lexend"/>
              </a:rPr>
              <a:t>Sobre a loja</a:t>
            </a:r>
            <a:r>
              <a:rPr lang="pt-BR" sz="700" dirty="0">
                <a:solidFill>
                  <a:srgbClr val="F8ECD4"/>
                </a:solidFill>
                <a:latin typeface="Lexend"/>
              </a:rPr>
              <a:t>      Produtos      Fale conosco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47B675-DEB7-30C2-6D2F-ECCC52ECB865}"/>
              </a:ext>
            </a:extLst>
          </p:cNvPr>
          <p:cNvSpPr/>
          <p:nvPr/>
        </p:nvSpPr>
        <p:spPr>
          <a:xfrm>
            <a:off x="0" y="366726"/>
            <a:ext cx="3779838" cy="1979103"/>
          </a:xfrm>
          <a:prstGeom prst="rect">
            <a:avLst/>
          </a:prstGeom>
          <a:solidFill>
            <a:srgbClr val="A29D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8ECD4"/>
                </a:solidFill>
                <a:latin typeface="Lexend"/>
              </a:rPr>
              <a:t>Imagens do carrossel</a:t>
            </a:r>
          </a:p>
        </p:txBody>
      </p:sp>
    </p:spTree>
    <p:extLst>
      <p:ext uri="{BB962C8B-B14F-4D97-AF65-F5344CB8AC3E}">
        <p14:creationId xmlns:p14="http://schemas.microsoft.com/office/powerpoint/2010/main" val="288073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7B97-D791-8955-55AD-C9FAF7DA568A}"/>
              </a:ext>
            </a:extLst>
          </p:cNvPr>
          <p:cNvSpPr/>
          <p:nvPr/>
        </p:nvSpPr>
        <p:spPr>
          <a:xfrm>
            <a:off x="0" y="-3810"/>
            <a:ext cx="3779838" cy="370537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9B72CF-0FCF-158C-CD76-77394B312A1E}"/>
              </a:ext>
            </a:extLst>
          </p:cNvPr>
          <p:cNvSpPr txBox="1"/>
          <p:nvPr/>
        </p:nvSpPr>
        <p:spPr>
          <a:xfrm>
            <a:off x="-110490" y="2173"/>
            <a:ext cx="1424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8ECD4"/>
                </a:solidFill>
                <a:latin typeface="Lexend"/>
              </a:rPr>
              <a:t>Techbook</a:t>
            </a:r>
            <a:endParaRPr lang="pt-BR" b="1" dirty="0">
              <a:solidFill>
                <a:srgbClr val="F8ECD4"/>
              </a:solidFill>
              <a:latin typeface="Lexend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21A1E3-540B-D389-FD09-5E7C9C742DFC}"/>
              </a:ext>
            </a:extLst>
          </p:cNvPr>
          <p:cNvSpPr/>
          <p:nvPr/>
        </p:nvSpPr>
        <p:spPr>
          <a:xfrm>
            <a:off x="2457769" y="88566"/>
            <a:ext cx="441641" cy="200055"/>
          </a:xfrm>
          <a:prstGeom prst="rect">
            <a:avLst/>
          </a:prstGeom>
          <a:solidFill>
            <a:srgbClr val="A29D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579550-0AD2-46DB-9810-0C6B60B824C8}"/>
              </a:ext>
            </a:extLst>
          </p:cNvPr>
          <p:cNvSpPr txBox="1"/>
          <p:nvPr/>
        </p:nvSpPr>
        <p:spPr>
          <a:xfrm>
            <a:off x="1554798" y="81430"/>
            <a:ext cx="2293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solidFill>
                  <a:srgbClr val="F8ECD4"/>
                </a:solidFill>
                <a:latin typeface="Lexend"/>
              </a:rPr>
              <a:t>Sobre a loja      </a:t>
            </a:r>
            <a:r>
              <a:rPr lang="pt-BR" sz="700" b="1" dirty="0">
                <a:solidFill>
                  <a:srgbClr val="F8ECD4"/>
                </a:solidFill>
                <a:latin typeface="Lexend"/>
              </a:rPr>
              <a:t>Produtos</a:t>
            </a:r>
            <a:r>
              <a:rPr lang="pt-BR" sz="700" dirty="0">
                <a:solidFill>
                  <a:srgbClr val="F8ECD4"/>
                </a:solidFill>
                <a:latin typeface="Lexend"/>
              </a:rPr>
              <a:t>      Fale conosco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94AB7A-1E91-F055-6C7D-980B8558F398}"/>
              </a:ext>
            </a:extLst>
          </p:cNvPr>
          <p:cNvSpPr txBox="1"/>
          <p:nvPr/>
        </p:nvSpPr>
        <p:spPr>
          <a:xfrm>
            <a:off x="83820" y="42515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30B00"/>
                </a:solidFill>
                <a:latin typeface="Lexend"/>
              </a:rPr>
              <a:t>Produtos disponíveis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E56D1CB-DC2E-6C14-681C-04938F005798}"/>
              </a:ext>
            </a:extLst>
          </p:cNvPr>
          <p:cNvSpPr/>
          <p:nvPr/>
        </p:nvSpPr>
        <p:spPr>
          <a:xfrm>
            <a:off x="160339" y="900235"/>
            <a:ext cx="597851" cy="200055"/>
          </a:xfrm>
          <a:prstGeom prst="rect">
            <a:avLst/>
          </a:prstGeom>
          <a:solidFill>
            <a:srgbClr val="A29D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0F9AD3-5036-B946-0DDB-269B47A62DF0}"/>
              </a:ext>
            </a:extLst>
          </p:cNvPr>
          <p:cNvSpPr txBox="1"/>
          <p:nvPr/>
        </p:nvSpPr>
        <p:spPr>
          <a:xfrm>
            <a:off x="110649" y="902137"/>
            <a:ext cx="70469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solidFill>
                  <a:srgbClr val="F8ECD4"/>
                </a:solidFill>
                <a:latin typeface="Lexend"/>
              </a:rPr>
              <a:t>Smartphones</a:t>
            </a:r>
          </a:p>
          <a:p>
            <a:pPr algn="ctr"/>
            <a:endParaRPr lang="pt-BR" sz="700" dirty="0">
              <a:solidFill>
                <a:srgbClr val="230B00"/>
              </a:solidFill>
              <a:latin typeface="Lexend"/>
            </a:endParaRPr>
          </a:p>
          <a:p>
            <a:pPr algn="ctr"/>
            <a:r>
              <a:rPr lang="pt-BR" sz="700" dirty="0">
                <a:solidFill>
                  <a:srgbClr val="230B00"/>
                </a:solidFill>
                <a:latin typeface="Lexend"/>
              </a:rPr>
              <a:t>Tablets</a:t>
            </a:r>
          </a:p>
          <a:p>
            <a:pPr algn="ctr"/>
            <a:endParaRPr lang="pt-BR" sz="700" dirty="0">
              <a:solidFill>
                <a:srgbClr val="230B00"/>
              </a:solidFill>
              <a:latin typeface="Lexend"/>
            </a:endParaRPr>
          </a:p>
          <a:p>
            <a:pPr algn="ctr"/>
            <a:r>
              <a:rPr lang="pt-BR" sz="700" dirty="0">
                <a:solidFill>
                  <a:srgbClr val="230B00"/>
                </a:solidFill>
                <a:latin typeface="Lexend"/>
              </a:rPr>
              <a:t>Notebooks</a:t>
            </a:r>
          </a:p>
          <a:p>
            <a:pPr algn="ctr"/>
            <a:endParaRPr lang="pt-BR" sz="700" dirty="0">
              <a:solidFill>
                <a:srgbClr val="230B00"/>
              </a:solidFill>
              <a:latin typeface="Lexend"/>
            </a:endParaRPr>
          </a:p>
          <a:p>
            <a:pPr algn="ctr"/>
            <a:r>
              <a:rPr lang="pt-BR" sz="700" dirty="0">
                <a:solidFill>
                  <a:srgbClr val="230B00"/>
                </a:solidFill>
                <a:latin typeface="Lexend"/>
              </a:rPr>
              <a:t>PCs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CCBFCB-582A-78E0-73B1-00523716857B}"/>
              </a:ext>
            </a:extLst>
          </p:cNvPr>
          <p:cNvSpPr/>
          <p:nvPr/>
        </p:nvSpPr>
        <p:spPr>
          <a:xfrm>
            <a:off x="975360" y="827424"/>
            <a:ext cx="796290" cy="676976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rgbClr val="F8ECD4"/>
                </a:solidFill>
                <a:latin typeface="Lexend"/>
              </a:rPr>
              <a:t>Foto 3x4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9A8B5A-3186-7162-5CE9-9F51D656C30B}"/>
              </a:ext>
            </a:extLst>
          </p:cNvPr>
          <p:cNvSpPr txBox="1"/>
          <p:nvPr/>
        </p:nvSpPr>
        <p:spPr>
          <a:xfrm>
            <a:off x="901065" y="1483614"/>
            <a:ext cx="92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O Lorem Ipsum é um texto modelo da indústria tipográfica e de impressão.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2A07FE-088A-05A3-BC44-0FAC1EB436EC}"/>
              </a:ext>
            </a:extLst>
          </p:cNvPr>
          <p:cNvSpPr/>
          <p:nvPr/>
        </p:nvSpPr>
        <p:spPr>
          <a:xfrm>
            <a:off x="1895475" y="822495"/>
            <a:ext cx="796290" cy="676976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rgbClr val="F8ECD4"/>
                </a:solidFill>
                <a:latin typeface="Lexend"/>
              </a:rPr>
              <a:t>Foto 3x4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8AD9DD-E57E-7C60-3B74-ED87C6355E56}"/>
              </a:ext>
            </a:extLst>
          </p:cNvPr>
          <p:cNvSpPr txBox="1"/>
          <p:nvPr/>
        </p:nvSpPr>
        <p:spPr>
          <a:xfrm>
            <a:off x="1821180" y="1478685"/>
            <a:ext cx="92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O Lorem Ipsum é um texto modelo da indústria tipográfica e de impressão.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2C66AAF-5836-A4C3-230F-494AC3AECD7F}"/>
              </a:ext>
            </a:extLst>
          </p:cNvPr>
          <p:cNvSpPr/>
          <p:nvPr/>
        </p:nvSpPr>
        <p:spPr>
          <a:xfrm>
            <a:off x="2815590" y="817566"/>
            <a:ext cx="796290" cy="676976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rgbClr val="F8ECD4"/>
                </a:solidFill>
                <a:latin typeface="Lexend"/>
              </a:rPr>
              <a:t>Foto 3x4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E5CCAA-467E-9932-EE66-E368092D3AE3}"/>
              </a:ext>
            </a:extLst>
          </p:cNvPr>
          <p:cNvSpPr txBox="1"/>
          <p:nvPr/>
        </p:nvSpPr>
        <p:spPr>
          <a:xfrm>
            <a:off x="2741295" y="1473756"/>
            <a:ext cx="92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O Lorem Ipsum é um texto modelo da indústria tipográfica e de impressão. </a:t>
            </a:r>
          </a:p>
        </p:txBody>
      </p:sp>
    </p:spTree>
    <p:extLst>
      <p:ext uri="{BB962C8B-B14F-4D97-AF65-F5344CB8AC3E}">
        <p14:creationId xmlns:p14="http://schemas.microsoft.com/office/powerpoint/2010/main" val="2559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7B97-D791-8955-55AD-C9FAF7DA568A}"/>
              </a:ext>
            </a:extLst>
          </p:cNvPr>
          <p:cNvSpPr/>
          <p:nvPr/>
        </p:nvSpPr>
        <p:spPr>
          <a:xfrm>
            <a:off x="0" y="-3810"/>
            <a:ext cx="3779838" cy="370537"/>
          </a:xfrm>
          <a:prstGeom prst="rect">
            <a:avLst/>
          </a:prstGeom>
          <a:solidFill>
            <a:srgbClr val="230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9B72CF-0FCF-158C-CD76-77394B312A1E}"/>
              </a:ext>
            </a:extLst>
          </p:cNvPr>
          <p:cNvSpPr txBox="1"/>
          <p:nvPr/>
        </p:nvSpPr>
        <p:spPr>
          <a:xfrm>
            <a:off x="-110490" y="2173"/>
            <a:ext cx="1424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8ECD4"/>
                </a:solidFill>
                <a:latin typeface="Lexend"/>
              </a:rPr>
              <a:t>Techbook</a:t>
            </a:r>
            <a:endParaRPr lang="pt-BR" b="1" dirty="0">
              <a:solidFill>
                <a:srgbClr val="F8ECD4"/>
              </a:solidFill>
              <a:latin typeface="Lexend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21A1E3-540B-D389-FD09-5E7C9C742DFC}"/>
              </a:ext>
            </a:extLst>
          </p:cNvPr>
          <p:cNvSpPr/>
          <p:nvPr/>
        </p:nvSpPr>
        <p:spPr>
          <a:xfrm>
            <a:off x="2930049" y="88566"/>
            <a:ext cx="544830" cy="200055"/>
          </a:xfrm>
          <a:prstGeom prst="rect">
            <a:avLst/>
          </a:prstGeom>
          <a:solidFill>
            <a:srgbClr val="A29D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579550-0AD2-46DB-9810-0C6B60B824C8}"/>
              </a:ext>
            </a:extLst>
          </p:cNvPr>
          <p:cNvSpPr txBox="1"/>
          <p:nvPr/>
        </p:nvSpPr>
        <p:spPr>
          <a:xfrm>
            <a:off x="1554798" y="81430"/>
            <a:ext cx="2293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solidFill>
                  <a:srgbClr val="F8ECD4"/>
                </a:solidFill>
                <a:latin typeface="Lexend"/>
              </a:rPr>
              <a:t>Sobre a loja</a:t>
            </a:r>
            <a:r>
              <a:rPr lang="pt-BR" sz="700" dirty="0">
                <a:solidFill>
                  <a:srgbClr val="F8ECD4"/>
                </a:solidFill>
                <a:latin typeface="Lexend"/>
              </a:rPr>
              <a:t>      Produtos      Fale conosco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94AB7A-1E91-F055-6C7D-980B8558F398}"/>
              </a:ext>
            </a:extLst>
          </p:cNvPr>
          <p:cNvSpPr txBox="1"/>
          <p:nvPr/>
        </p:nvSpPr>
        <p:spPr>
          <a:xfrm>
            <a:off x="99060" y="363892"/>
            <a:ext cx="116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230B00"/>
                </a:solidFill>
                <a:latin typeface="Lexend"/>
              </a:rPr>
              <a:t>Fale conosco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237002-B703-D9C7-0E87-EEA1335930CD}"/>
              </a:ext>
            </a:extLst>
          </p:cNvPr>
          <p:cNvSpPr txBox="1"/>
          <p:nvPr/>
        </p:nvSpPr>
        <p:spPr>
          <a:xfrm>
            <a:off x="139065" y="645974"/>
            <a:ext cx="413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Nome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B9627D-76F5-3001-6BFC-045EE7222FD3}"/>
              </a:ext>
            </a:extLst>
          </p:cNvPr>
          <p:cNvSpPr/>
          <p:nvPr/>
        </p:nvSpPr>
        <p:spPr>
          <a:xfrm>
            <a:off x="240030" y="846029"/>
            <a:ext cx="1905000" cy="200055"/>
          </a:xfrm>
          <a:prstGeom prst="rect">
            <a:avLst/>
          </a:prstGeom>
          <a:noFill/>
          <a:ln w="9525"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ED69ED-8757-D90A-7343-0853E20F277E}"/>
              </a:ext>
            </a:extLst>
          </p:cNvPr>
          <p:cNvSpPr txBox="1"/>
          <p:nvPr/>
        </p:nvSpPr>
        <p:spPr>
          <a:xfrm>
            <a:off x="139065" y="1055848"/>
            <a:ext cx="413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Email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B2B51C8-888A-EEA8-5248-7097D680D65B}"/>
              </a:ext>
            </a:extLst>
          </p:cNvPr>
          <p:cNvSpPr/>
          <p:nvPr/>
        </p:nvSpPr>
        <p:spPr>
          <a:xfrm>
            <a:off x="240030" y="1255903"/>
            <a:ext cx="1905000" cy="200055"/>
          </a:xfrm>
          <a:prstGeom prst="rect">
            <a:avLst/>
          </a:prstGeom>
          <a:noFill/>
          <a:ln w="9525"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5A339D-F575-95A5-A4ED-001F03E75345}"/>
              </a:ext>
            </a:extLst>
          </p:cNvPr>
          <p:cNvSpPr txBox="1"/>
          <p:nvPr/>
        </p:nvSpPr>
        <p:spPr>
          <a:xfrm>
            <a:off x="139065" y="1461012"/>
            <a:ext cx="508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Telefone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BC5D5D-9D81-B843-0FF8-BB9AD417087B}"/>
              </a:ext>
            </a:extLst>
          </p:cNvPr>
          <p:cNvSpPr/>
          <p:nvPr/>
        </p:nvSpPr>
        <p:spPr>
          <a:xfrm>
            <a:off x="240030" y="1661067"/>
            <a:ext cx="1905000" cy="200055"/>
          </a:xfrm>
          <a:prstGeom prst="rect">
            <a:avLst/>
          </a:prstGeom>
          <a:noFill/>
          <a:ln w="9525"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D62594-AF1E-4C51-FE91-3EB3DA852C2E}"/>
              </a:ext>
            </a:extLst>
          </p:cNvPr>
          <p:cNvSpPr txBox="1"/>
          <p:nvPr/>
        </p:nvSpPr>
        <p:spPr>
          <a:xfrm>
            <a:off x="139065" y="1861122"/>
            <a:ext cx="10839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" dirty="0">
                <a:solidFill>
                  <a:srgbClr val="230B00"/>
                </a:solidFill>
                <a:latin typeface="Lexend"/>
              </a:rPr>
              <a:t>Mensagem (opcional)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D4C6E8-BDB0-0D89-A322-34177CCAEADF}"/>
              </a:ext>
            </a:extLst>
          </p:cNvPr>
          <p:cNvSpPr/>
          <p:nvPr/>
        </p:nvSpPr>
        <p:spPr>
          <a:xfrm>
            <a:off x="240030" y="2061177"/>
            <a:ext cx="1905000" cy="200055"/>
          </a:xfrm>
          <a:prstGeom prst="rect">
            <a:avLst/>
          </a:prstGeom>
          <a:noFill/>
          <a:ln w="9525"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A67C66-DBD2-16E0-33F5-D6649EFC8EC7}"/>
              </a:ext>
            </a:extLst>
          </p:cNvPr>
          <p:cNvSpPr txBox="1"/>
          <p:nvPr/>
        </p:nvSpPr>
        <p:spPr>
          <a:xfrm>
            <a:off x="2352675" y="62289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rgbClr val="230B00"/>
                </a:solidFill>
                <a:latin typeface="Lexend"/>
              </a:rPr>
              <a:t>Redes sociais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CE94EE-AB37-E889-61C7-6D3CBF1C2491}"/>
              </a:ext>
            </a:extLst>
          </p:cNvPr>
          <p:cNvSpPr/>
          <p:nvPr/>
        </p:nvSpPr>
        <p:spPr>
          <a:xfrm>
            <a:off x="2468881" y="861061"/>
            <a:ext cx="152400" cy="152400"/>
          </a:xfrm>
          <a:prstGeom prst="ellipse">
            <a:avLst/>
          </a:prstGeom>
          <a:noFill/>
          <a:ln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93ACA0-A06D-21A0-2ACF-57740412E072}"/>
              </a:ext>
            </a:extLst>
          </p:cNvPr>
          <p:cNvSpPr/>
          <p:nvPr/>
        </p:nvSpPr>
        <p:spPr>
          <a:xfrm>
            <a:off x="2676526" y="861061"/>
            <a:ext cx="152400" cy="152400"/>
          </a:xfrm>
          <a:prstGeom prst="ellipse">
            <a:avLst/>
          </a:prstGeom>
          <a:noFill/>
          <a:ln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B15FD0-5CAE-ACC5-B9EB-5AFAC3EF5148}"/>
              </a:ext>
            </a:extLst>
          </p:cNvPr>
          <p:cNvSpPr/>
          <p:nvPr/>
        </p:nvSpPr>
        <p:spPr>
          <a:xfrm>
            <a:off x="2884171" y="861061"/>
            <a:ext cx="152400" cy="152400"/>
          </a:xfrm>
          <a:prstGeom prst="ellipse">
            <a:avLst/>
          </a:prstGeom>
          <a:noFill/>
          <a:ln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8C1289-6392-CC7C-ADCF-EA7974F57D0A}"/>
              </a:ext>
            </a:extLst>
          </p:cNvPr>
          <p:cNvSpPr/>
          <p:nvPr/>
        </p:nvSpPr>
        <p:spPr>
          <a:xfrm>
            <a:off x="3091816" y="861061"/>
            <a:ext cx="152400" cy="152400"/>
          </a:xfrm>
          <a:prstGeom prst="ellipse">
            <a:avLst/>
          </a:prstGeom>
          <a:noFill/>
          <a:ln>
            <a:solidFill>
              <a:srgbClr val="230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54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171</Words>
  <Application>Microsoft Office PowerPoint</Application>
  <PresentationFormat>Personalizados</PresentationFormat>
  <Paragraphs>32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Lexend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MEDEIROS</dc:creator>
  <cp:lastModifiedBy>FABIO MEDEIROS</cp:lastModifiedBy>
  <cp:revision>2</cp:revision>
  <dcterms:created xsi:type="dcterms:W3CDTF">2024-06-30T13:48:23Z</dcterms:created>
  <dcterms:modified xsi:type="dcterms:W3CDTF">2024-06-30T18:45:12Z</dcterms:modified>
</cp:coreProperties>
</file>