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do Á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pt-BR"/>
            </a:lvl1pPr>
            <a:extLst/>
          </a:lstStyle>
          <a:p>
            <a:r>
              <a:rPr kumimoji="0" lang="pt-BR"/>
              <a:t>Clique para adicionar um título de álbum de fotos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/>
            </a:pPr>
            <a:endParaRPr kumimoji="0" lang="pt-B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pt-B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data e outros detalhes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uperior Pais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uperior Mi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Superior Retrato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pt-B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pt-BR" sz="16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pt-BR" sz="16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pt-BR" sz="16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Superior Pais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pt-BR" sz="16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pt-BR" sz="16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pt-BR" sz="16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pt-BR" sz="16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Superior Retrato com Legendas Gran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pt-BR" sz="2400" baseline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Superior: 1 Retrato com 3 Pais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superior: 3 Paisagem com 2 Re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Superior: 3 Retrato com 2 Pais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pt-BR" sz="1800" i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uperior Quadra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pt-BR" sz="1800" i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pt-BR" sz="1800" i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is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pt-BR" sz="1800" i="0"/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pt-B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pt-BR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pt-BR"/>
              <a:t>Clique para adicionar informações do autor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pt-BR">
                <a:solidFill>
                  <a:srgbClr val="A0A0A0"/>
                </a:solidFill>
              </a:defRPr>
            </a:lvl1pPr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Retrat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8/4/2024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isagem (Tela inteir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pt-BR" i="0"/>
              <a:t>Clique no ícone</a:t>
            </a:r>
            <a:r>
              <a:rPr kumimoji="0" lang="pt-BR" i="0" baseline="0"/>
              <a:t> para adicionar uma </a:t>
            </a:r>
            <a:r>
              <a:rPr kumimoji="0" lang="pt-BR" i="0"/>
              <a:t>imagem de página inteira</a:t>
            </a:r>
            <a:endParaRPr kumimoji="0" lang="pt-BR" i="0" baseline="0"/>
          </a:p>
          <a:p>
            <a:pPr marL="0" marR="0" indent="0" algn="ctr">
              <a:buFontTx/>
              <a:buNone/>
            </a:pPr>
            <a:endParaRPr kumimoji="0" lang="pt-BR" i="0"/>
          </a:p>
          <a:p>
            <a:pPr algn="ctr">
              <a:buFontTx/>
              <a:buNone/>
            </a:pPr>
            <a:endParaRPr kumimoji="0" lang="pt-BR" i="0"/>
          </a:p>
          <a:p>
            <a:pPr algn="ctr">
              <a:buFontTx/>
              <a:buNone/>
            </a:pPr>
            <a:endParaRPr kumimoji="0" lang="pt-B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ção do Á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pt-BR" baseline="0"/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pt-BR" sz="1800"/>
            </a:lvl1pPr>
            <a:extLst/>
          </a:lstStyle>
          <a:p>
            <a:pPr lvl="0"/>
            <a:r>
              <a:rPr kumimoji="0" lang="pt-BR"/>
              <a:t>Clique para adicionar um subtítulo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Superior Retrato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uperior Paisagem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uperior Mist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uperior Retrato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pt-B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pt-B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pt-BR"/>
              <a:t>Clique para adicionar uma legenda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pt-BR" sz="1200">
                <a:solidFill>
                  <a:schemeClr val="tx2"/>
                </a:solidFill>
              </a:defRPr>
            </a:lvl1pPr>
            <a:extLst/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pt-BR" sz="12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pt-BR" sz="1200">
                <a:solidFill>
                  <a:schemeClr val="tx2"/>
                </a:solidFill>
              </a:defRPr>
            </a:lvl1pPr>
            <a:extLst/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pt-B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DED0C2-3B6B-42FA-867C-0590E21715A0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F62DF2-801B-470B-B49E-4FA27736677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q=servi%C3%A7o%20de%20http&amp;imgurl=https://www.opensoft.pt/wp-content/uploads/2016/06/05.jpg&amp;imgrefurl=https://www.opensoft.pt/web-service/&amp;docid=2wEKq8GJFp0HvM&amp;tbnid=Vf7Flm-iwWk_oM&amp;vet=12ahUKEwia1JzWkNyHAxVuLbkGHRDAGO8QM3oECFsQAA..i&amp;w=700&amp;h=405&amp;hcb=2&amp;ved=2ahUKEwia1JzWkNyHAxVuLbkGHRDAGO8QM3oECFsQA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bm.com/docs/pt/rsas/7.5.0?topic=applications-web-services-overview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tics.ifsul.edu.br/matriz/conteudo/disciplinas/isr/ua/1/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en/download.html" TargetMode="External"/><Relationship Id="rId7" Type="http://schemas.openxmlformats.org/officeDocument/2006/relationships/hyperlink" Target="https://pt.wikipedia.org/wiki/Express.js" TargetMode="External"/><Relationship Id="rId2" Type="http://schemas.openxmlformats.org/officeDocument/2006/relationships/hyperlink" Target="https://httpd.apache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ocs.oracle.com/cd/E19146-01/" TargetMode="External"/><Relationship Id="rId5" Type="http://schemas.openxmlformats.org/officeDocument/2006/relationships/hyperlink" Target="https://www.lighttpd.net/" TargetMode="External"/><Relationship Id="rId4" Type="http://schemas.openxmlformats.org/officeDocument/2006/relationships/hyperlink" Target="https://learn.microsoft.com/pt-br/iis/get-started/getting-started-with-iis/getting-started-with-the-iis-manager-in-iis-7-and-iis-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Serviço de HTTP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Prof. Fábio Medeiros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72138"/>
            <a:ext cx="29241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0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mundial de computadores</a:t>
            </a:r>
          </a:p>
          <a:p>
            <a:r>
              <a:rPr lang="pt-BR" dirty="0"/>
              <a:t>Rede de computadores através da qual é possível conectar e interligar computadores ao redor do mundo. (https://www.dicio.com.br/internet/)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47207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51920" y="598063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/>
              </a:rPr>
              <a:t>Fonte: OpenSoft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4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 de Internet (WEB)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Um serviço Web é um conjunto de funções de aplicação relacionadas que podem ser invocadas programaticamente na </a:t>
            </a:r>
            <a:r>
              <a:rPr lang="pt-BR" dirty="0" smtClean="0"/>
              <a:t>Internet</a:t>
            </a:r>
            <a:r>
              <a:rPr lang="pt-BR" dirty="0"/>
              <a:t>.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www.ibm.com/</a:t>
            </a:r>
            <a:r>
              <a:rPr lang="pt-BR" dirty="0" err="1" smtClean="0">
                <a:hlinkClick r:id="rId2"/>
              </a:rPr>
              <a:t>docs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1"/>
            <a:ext cx="55911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11986" y="573325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smtClean="0">
                <a:hlinkClick r:id="rId4"/>
              </a:rPr>
              <a:t>IFSUL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59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 HTTP </a:t>
            </a:r>
            <a:r>
              <a:rPr lang="pt-BR" sz="2400" dirty="0" smtClean="0"/>
              <a:t>(Servidor Web)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Exibição de páginas para diversas finalidades:</a:t>
            </a:r>
          </a:p>
          <a:p>
            <a:pPr lvl="1"/>
            <a:r>
              <a:rPr lang="pt-BR" dirty="0" smtClean="0"/>
              <a:t>Divulgação de Empresas/Produtos</a:t>
            </a:r>
          </a:p>
          <a:p>
            <a:pPr lvl="1"/>
            <a:r>
              <a:rPr lang="pt-BR" dirty="0" smtClean="0"/>
              <a:t>Diversão</a:t>
            </a:r>
          </a:p>
          <a:p>
            <a:pPr lvl="1"/>
            <a:r>
              <a:rPr lang="pt-BR" dirty="0" smtClean="0"/>
              <a:t>Informação</a:t>
            </a:r>
          </a:p>
          <a:p>
            <a:pPr lvl="1"/>
            <a:r>
              <a:rPr lang="pt-BR" dirty="0" smtClean="0"/>
              <a:t>Pesquisa</a:t>
            </a:r>
          </a:p>
          <a:p>
            <a:pPr lvl="1"/>
            <a:r>
              <a:rPr lang="pt-BR" dirty="0" smtClean="0"/>
              <a:t>Comércio</a:t>
            </a:r>
          </a:p>
          <a:p>
            <a:pPr lvl="1"/>
            <a:r>
              <a:rPr lang="pt-BR" dirty="0" err="1" smtClean="0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13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Apache</a:t>
            </a:r>
            <a:endParaRPr lang="pt-BR" dirty="0" smtClean="0"/>
          </a:p>
          <a:p>
            <a:r>
              <a:rPr lang="pt-BR" dirty="0" err="1" smtClean="0">
                <a:hlinkClick r:id="rId3"/>
              </a:rPr>
              <a:t>Nigs</a:t>
            </a:r>
            <a:endParaRPr lang="pt-BR" dirty="0" smtClean="0"/>
          </a:p>
          <a:p>
            <a:r>
              <a:rPr lang="fr-FR" dirty="0">
                <a:hlinkClick r:id="rId4"/>
              </a:rPr>
              <a:t>Microsoft Internet Information </a:t>
            </a:r>
            <a:r>
              <a:rPr lang="fr-FR" dirty="0" smtClean="0">
                <a:hlinkClick r:id="rId4"/>
              </a:rPr>
              <a:t>Services </a:t>
            </a:r>
            <a:r>
              <a:rPr lang="fr-FR" dirty="0">
                <a:hlinkClick r:id="rId4"/>
              </a:rPr>
              <a:t>(IIS</a:t>
            </a:r>
            <a:r>
              <a:rPr lang="fr-FR" dirty="0" smtClean="0">
                <a:hlinkClick r:id="rId4"/>
              </a:rPr>
              <a:t>)</a:t>
            </a:r>
            <a:endParaRPr lang="fr-FR" dirty="0" smtClean="0"/>
          </a:p>
          <a:p>
            <a:r>
              <a:rPr lang="pt-BR" dirty="0" err="1" smtClean="0">
                <a:hlinkClick r:id="rId5"/>
              </a:rPr>
              <a:t>Lighttpd</a:t>
            </a:r>
            <a:endParaRPr lang="pt-BR" dirty="0" smtClean="0"/>
          </a:p>
          <a:p>
            <a:r>
              <a:rPr lang="pt-BR" dirty="0">
                <a:hlinkClick r:id="rId6"/>
              </a:rPr>
              <a:t>Sun Java System Web Server </a:t>
            </a:r>
            <a:r>
              <a:rPr lang="pt-BR" dirty="0" smtClean="0">
                <a:hlinkClick r:id="rId6"/>
              </a:rPr>
              <a:t>7.0</a:t>
            </a:r>
            <a:endParaRPr lang="pt-BR" dirty="0" smtClean="0"/>
          </a:p>
          <a:p>
            <a:r>
              <a:rPr lang="pt-BR" dirty="0" smtClean="0">
                <a:hlinkClick r:id="rId7"/>
              </a:rPr>
              <a:t>Express (</a:t>
            </a:r>
            <a:r>
              <a:rPr lang="pt-BR" sz="2400" dirty="0" smtClean="0">
                <a:hlinkClick r:id="rId7"/>
              </a:rPr>
              <a:t>framework </a:t>
            </a:r>
            <a:r>
              <a:rPr lang="pt-BR" sz="2400" dirty="0" err="1" smtClean="0">
                <a:hlinkClick r:id="rId7"/>
              </a:rPr>
              <a:t>Nodejs</a:t>
            </a:r>
            <a:r>
              <a:rPr lang="pt-BR" dirty="0" smtClean="0">
                <a:hlinkClick r:id="rId7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72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84784"/>
            <a:ext cx="3117041" cy="410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060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ssicPhotoAlbum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87</TotalTime>
  <Words>115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ClassicPhotoAlbum</vt:lpstr>
      <vt:lpstr>Origem</vt:lpstr>
      <vt:lpstr>Serviço de HTTP (HyperText Transfer Protocol)</vt:lpstr>
      <vt:lpstr>Definição de Internet</vt:lpstr>
      <vt:lpstr>Serviço de Internet (WEB)</vt:lpstr>
      <vt:lpstr>Serviço HTTP (Servidor Web)</vt:lpstr>
      <vt:lpstr>Servidor WEB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 de HTTP (HyperText Transfer Protocol)</dc:title>
  <dc:creator>Fabio</dc:creator>
  <cp:lastModifiedBy>Fabio</cp:lastModifiedBy>
  <cp:revision>11</cp:revision>
  <dcterms:created xsi:type="dcterms:W3CDTF">2024-08-04T19:31:32Z</dcterms:created>
  <dcterms:modified xsi:type="dcterms:W3CDTF">2024-08-04T21:29:56Z</dcterms:modified>
</cp:coreProperties>
</file>