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lang="pt-BR" dirty="0" smtClean="0"/>
              <a:t>Prisma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64096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Etapas:</a:t>
            </a:r>
          </a:p>
          <a:p>
            <a:pPr algn="l"/>
            <a:r>
              <a:rPr lang="pt-BR" sz="2000" dirty="0">
                <a:solidFill>
                  <a:schemeClr val="tx1"/>
                </a:solidFill>
              </a:rPr>
              <a:t>Instalar Prisma </a:t>
            </a:r>
            <a:r>
              <a:rPr lang="pt-BR" sz="2000" dirty="0" smtClean="0">
                <a:solidFill>
                  <a:schemeClr val="tx1"/>
                </a:solidFill>
              </a:rPr>
              <a:t>(</a:t>
            </a:r>
            <a:r>
              <a:rPr lang="pt-BR" sz="2000" dirty="0" err="1" smtClean="0">
                <a:solidFill>
                  <a:schemeClr val="tx1"/>
                </a:solidFill>
              </a:rPr>
              <a:t>npm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install</a:t>
            </a:r>
            <a:r>
              <a:rPr lang="pt-BR" sz="2000" dirty="0">
                <a:solidFill>
                  <a:schemeClr val="tx1"/>
                </a:solidFill>
              </a:rPr>
              <a:t> prisma --</a:t>
            </a:r>
            <a:r>
              <a:rPr lang="pt-BR" sz="2000" dirty="0" err="1" smtClean="0">
                <a:solidFill>
                  <a:schemeClr val="tx1"/>
                </a:solidFill>
              </a:rPr>
              <a:t>save-dev</a:t>
            </a:r>
            <a:r>
              <a:rPr lang="pt-BR" sz="20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Instalar Prisma </a:t>
            </a:r>
            <a:r>
              <a:rPr lang="pt-BR" sz="2000" dirty="0" err="1" smtClean="0">
                <a:solidFill>
                  <a:schemeClr val="tx1"/>
                </a:solidFill>
              </a:rPr>
              <a:t>Client</a:t>
            </a:r>
            <a:r>
              <a:rPr lang="pt-BR" sz="2000" dirty="0" smtClean="0">
                <a:solidFill>
                  <a:schemeClr val="tx1"/>
                </a:solidFill>
              </a:rPr>
              <a:t> (</a:t>
            </a:r>
            <a:r>
              <a:rPr lang="pt-BR" sz="2000" dirty="0" err="1">
                <a:solidFill>
                  <a:schemeClr val="tx1"/>
                </a:solidFill>
              </a:rPr>
              <a:t>npm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install</a:t>
            </a:r>
            <a:r>
              <a:rPr lang="pt-BR" sz="2000" dirty="0">
                <a:solidFill>
                  <a:schemeClr val="tx1"/>
                </a:solidFill>
              </a:rPr>
              <a:t>  @prisma/</a:t>
            </a:r>
            <a:r>
              <a:rPr lang="pt-BR" sz="2000" dirty="0" err="1">
                <a:solidFill>
                  <a:schemeClr val="tx1"/>
                </a:solidFill>
              </a:rPr>
              <a:t>client</a:t>
            </a:r>
            <a:r>
              <a:rPr lang="pt-BR" sz="20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Iniciar o Prisma, criar o arquivo .</a:t>
            </a:r>
            <a:r>
              <a:rPr lang="pt-BR" sz="2000" dirty="0" err="1" smtClean="0">
                <a:solidFill>
                  <a:schemeClr val="tx1"/>
                </a:solidFill>
              </a:rPr>
              <a:t>env</a:t>
            </a:r>
            <a:r>
              <a:rPr lang="pt-BR" sz="2000" dirty="0">
                <a:solidFill>
                  <a:schemeClr val="tx1"/>
                </a:solidFill>
              </a:rPr>
              <a:t> (</a:t>
            </a:r>
            <a:r>
              <a:rPr lang="pt-BR" sz="2000" dirty="0" err="1">
                <a:solidFill>
                  <a:schemeClr val="tx1"/>
                </a:solidFill>
              </a:rPr>
              <a:t>npx</a:t>
            </a:r>
            <a:r>
              <a:rPr lang="pt-BR" sz="2000" dirty="0">
                <a:solidFill>
                  <a:schemeClr val="tx1"/>
                </a:solidFill>
              </a:rPr>
              <a:t> prisma </a:t>
            </a:r>
            <a:r>
              <a:rPr lang="pt-BR" sz="2000" dirty="0" err="1">
                <a:solidFill>
                  <a:schemeClr val="tx1"/>
                </a:solidFill>
              </a:rPr>
              <a:t>init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Configurar o arquivo .</a:t>
            </a:r>
            <a:r>
              <a:rPr lang="pt-BR" sz="2000" dirty="0" err="1" smtClean="0">
                <a:solidFill>
                  <a:schemeClr val="tx1"/>
                </a:solidFill>
              </a:rPr>
              <a:t>env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/>
              <a:t>DATABASE_URL="</a:t>
            </a:r>
            <a:r>
              <a:rPr lang="pt-BR" sz="2000" dirty="0" err="1"/>
              <a:t>mysql</a:t>
            </a:r>
            <a:r>
              <a:rPr lang="pt-BR" sz="2000" dirty="0"/>
              <a:t>://</a:t>
            </a:r>
            <a:r>
              <a:rPr lang="pt-BR" sz="2000" dirty="0" smtClean="0"/>
              <a:t>admin:picole@127.0.0.1:3306/</a:t>
            </a:r>
            <a:r>
              <a:rPr lang="pt-BR" sz="2000" dirty="0" err="1" smtClean="0"/>
              <a:t>detran?schema</a:t>
            </a:r>
            <a:r>
              <a:rPr lang="pt-BR" sz="2000" dirty="0" smtClean="0"/>
              <a:t>=</a:t>
            </a:r>
            <a:r>
              <a:rPr lang="pt-BR" sz="2000" dirty="0" err="1" smtClean="0"/>
              <a:t>public</a:t>
            </a:r>
            <a:r>
              <a:rPr lang="pt-BR" sz="2000" dirty="0" smtClean="0"/>
              <a:t>“</a:t>
            </a:r>
          </a:p>
          <a:p>
            <a:endParaRPr lang="pt-BR" sz="2000" dirty="0" smtClean="0"/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Descrever a base de dados no arquivo </a:t>
            </a:r>
            <a:r>
              <a:rPr lang="pt-BR" sz="2600" dirty="0" err="1" smtClean="0">
                <a:solidFill>
                  <a:schemeClr val="tx1"/>
                </a:solidFill>
              </a:rPr>
              <a:t>schema.prisma</a:t>
            </a:r>
            <a:endParaRPr lang="pt-BR" sz="26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103"/>
            <a:ext cx="1386154" cy="36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4988257" cy="220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3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Prisma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Prisma Client</dc:title>
  <dc:creator>Fabio</dc:creator>
  <cp:lastModifiedBy>Fabio</cp:lastModifiedBy>
  <cp:revision>2</cp:revision>
  <dcterms:created xsi:type="dcterms:W3CDTF">2024-07-29T01:12:29Z</dcterms:created>
  <dcterms:modified xsi:type="dcterms:W3CDTF">2024-07-29T01:27:26Z</dcterms:modified>
</cp:coreProperties>
</file>