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A91C4-6561-47E5-82C7-0F88704AE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FEB806-4819-4E7D-B568-599961506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2C198-A3C0-4BC4-9BA2-FF8ED277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BBCB1-4269-474B-802F-69D8EB5F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C843E-79FD-423E-B004-7849764C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9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1EC8-5072-42F7-813D-40D7D33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AA4D7-A6EE-4AF9-8CF7-C7A50108C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47B332-4994-4C06-939D-195FE27D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2E6F2-2247-4C99-B2C9-E6BBE7C7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CD219-C79A-4361-A849-26C8BBFD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6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5F5AF0-FD2C-4DFE-911F-C6B049F8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0E58EF-4EB8-4A71-9C6F-097FB583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2C579-D6AD-43DA-8224-FD87750A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BD695-8A7C-4769-A412-B139B0CF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A9E5D-470B-4D71-A6B6-FA4F2398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58FB4-BE54-4B56-8DCC-FB98FE96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25B00-6F5A-42D9-A92F-2DCAEA7C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86D9F-92F8-42D3-82AD-9E4FF4C2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762EB-43AE-419A-8901-C619BE6C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B2BC0-A0F6-4BE0-A829-FDF694BE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00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8EB6A-628C-4148-9A00-D0337460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BFB02-2A2F-46E2-9EC0-4AE2B7F5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7CFD6-623A-40E2-9690-084D20E1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DBB45-0612-4CB8-99FF-9AEDA31B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29E4E-A3BA-40D4-9EF3-70E07C61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9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61E2D-724F-4C6D-969C-F5177917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84192-18E3-4FE7-AE6B-133000B2A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ADE4BE-54D7-405D-A9BE-5E74B020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6400C-4450-46F8-A24D-0323C7F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2B715-079F-46E9-932B-B8C31382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321D5-649E-4C9E-9A24-BA1A9CF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4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B6B1-4308-48C8-BAD6-D035257B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9BFC2-7D7F-442C-B4AF-84E8118DC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BE644D-E292-4052-ABB6-791E9B94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FD44B4-C627-4972-94C6-E8627867B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646C6B-701A-42E7-B480-C3D5A7819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A59478-EB11-485E-A728-D31F00E7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B3DEC3-959E-480C-A429-ACCC97EC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482F2E-1C72-4C96-A8E8-25DB551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385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FC1E-703A-4703-94C3-7A9D349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05F42-8A78-495F-8444-3C84B3F0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380A73-ECF3-4532-8B23-B1486B87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96D7A0-768B-40E9-AB55-6F623D32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9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793040-1F8E-42C4-A18B-99792ED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256D09-E6C4-4AC9-B0BB-13069C97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C08CDE-17B3-45BD-BA47-E62E9E6B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3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9150-96AF-401E-B536-958D14BB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2EDB1-99FB-49A0-95AD-21C1E4BA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60FF5-FD47-4CA4-B1AC-B410D3AF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3907A-122F-434D-974B-ACD4DCDB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85B4C-A447-48BF-B9B3-B56021B2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E057D-3BF3-4AE2-9156-9989A81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7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5D1C6-9E78-48BD-8B55-EE11425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93B877-7873-487A-B95E-7EDDBAC26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ACBEC-BEFE-49D7-AADB-7E1CE129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161083-C2F1-4DFF-BCB3-B0AFA349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55CFE-7160-4343-8F83-56F36566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F0607-9547-4A50-BFB3-0091CE1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32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FDC6EB-5BE9-4027-805B-51005750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6D4D95-17CD-4DD6-B142-9EC3C8E2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928E1-23C1-45C9-B22B-2FE729BF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D806A-9ADC-43F8-B626-4F711C940B2E}" type="datetimeFigureOut">
              <a:rPr lang="es-PE" smtClean="0"/>
              <a:t>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91EBA-4208-4D29-AFEB-B4E61722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E1BEC-87DB-402C-B290-0B5A648D0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DA45-25E1-49BA-9B68-4E39D863C4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5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F0E46A-FF52-429D-8AF7-F34A661F2C98}"/>
              </a:ext>
            </a:extLst>
          </p:cNvPr>
          <p:cNvSpPr/>
          <p:nvPr/>
        </p:nvSpPr>
        <p:spPr>
          <a:xfrm>
            <a:off x="1470991" y="914400"/>
            <a:ext cx="8680174" cy="50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D3A1EF-1D68-4D90-BEE9-9CA2A9E38013}"/>
              </a:ext>
            </a:extLst>
          </p:cNvPr>
          <p:cNvSpPr txBox="1"/>
          <p:nvPr/>
        </p:nvSpPr>
        <p:spPr>
          <a:xfrm>
            <a:off x="3246782" y="1722782"/>
            <a:ext cx="51285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>
                <a:solidFill>
                  <a:schemeClr val="bg1"/>
                </a:solidFill>
                <a:latin typeface="Arial Black" panose="020B0A04020102020204" pitchFamily="34" charset="0"/>
              </a:rPr>
              <a:t>FHK</a:t>
            </a:r>
            <a:endParaRPr lang="es-PE" sz="1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B3D9E0-F897-435D-9754-398744EDE7E2}"/>
              </a:ext>
            </a:extLst>
          </p:cNvPr>
          <p:cNvSpPr txBox="1"/>
          <p:nvPr/>
        </p:nvSpPr>
        <p:spPr>
          <a:xfrm>
            <a:off x="2070652" y="4046494"/>
            <a:ext cx="748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Y TECNOLOGÍA</a:t>
            </a:r>
            <a:endParaRPr lang="es-PE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12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</dc:creator>
  <cp:lastModifiedBy>Fabio</cp:lastModifiedBy>
  <cp:revision>2</cp:revision>
  <dcterms:created xsi:type="dcterms:W3CDTF">2023-01-06T11:44:40Z</dcterms:created>
  <dcterms:modified xsi:type="dcterms:W3CDTF">2023-01-06T18:57:02Z</dcterms:modified>
</cp:coreProperties>
</file>