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  <a:srgbClr val="D9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4C11E-8CD1-4B11-B645-69891EEE9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10F0D-12B9-490F-BB4C-8C0AC372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88225-8503-4F20-962F-119509F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D1D26-130C-4D00-A91A-04A8266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5498C-DEE5-4BCD-BB84-8226FF9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53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54081-BE5C-41E0-905E-F523E87D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A4EF66-8D55-4132-98A4-080368B9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4BE20-27B3-4227-9AD0-3A0AFE0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253AA-DB27-4207-BE81-2BCCBB04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62A9-A89F-4895-B2A6-1431685F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752610-4A14-4B7F-9622-4859F3A83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B0E3BF-6F5E-4890-A04B-6F2B32F8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A0399-B855-4BDC-BAAC-01F39D27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AAA74-B63E-4D95-B85D-5B3C859E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88533-CE0F-453D-8487-F185A1E8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2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19175-4632-43E9-A33E-8C637365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7659E-EE13-44B5-931A-C257BAF5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E14FC-7CC5-426F-B409-F0159BEC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B7757E-1413-44AA-91A3-38A0E75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6F450-176A-409E-93F5-F86BC81A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763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57A89-80C5-4F16-A304-4BFA27D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C4DE0-4119-4B25-A359-3413FEA1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221D1-1C09-482C-BB91-6D756D3E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0E399-3E87-4430-B985-B27968D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9172F-90E0-4660-8E61-E2EF80E7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94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156E-08A3-489B-AF3F-7832D4AE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A9930-593E-4C7B-B15A-F4B08BF57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CEF91-0A94-450F-8C60-0A21D70C6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DCEE7-B3C6-4584-8D60-15828B0B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D7ABFA-B0DA-4D6E-859E-509CF35D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0549B-575C-45CF-8BCD-605A3593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D6EA-2603-49CE-960B-34329AEB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8A6B5-2C2E-488A-A62F-85C5CB05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DE7F7-7B02-4F54-84F8-FD7B1E86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5B42BB-2F15-405F-BCA1-BBC7FCA4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A1A77-3D64-4F58-A498-F02B2739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CB7D83-67A9-4AF8-AC01-B5B7068C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CCF357-80D2-429A-A2DF-B402E80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931172-5020-4F43-9B40-1191A4FA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52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A459D-D8E1-441B-8A95-075559F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F4988B-1E3C-467A-B0C0-055D98E9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7F6EC5-2757-4176-A49B-2B8F2BCB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19A344-00DA-4623-BCC5-2F04E6E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26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929CCA-E286-4101-BBD4-1123EDDB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68F28B-5152-4AA1-834A-46BFA376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1D43D7-5289-477B-BC19-7A3079E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0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9A7E-0881-41F5-B49B-A3434B13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CD421-CE4B-4864-91BD-96AA9901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7BC9EF-DC2A-402C-BD2C-A17F93E6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AB015-D407-49E9-A2A2-037B319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FFF35-85A9-4089-B79B-3D1A819D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2A700-72EB-4DF2-93D0-9375F055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73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0EFA-F0C9-42DF-B84A-3CE8F3F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7ACBB5-23DC-487C-A8E6-1E396CAB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96C9E0-2097-4DAE-BFD8-E0DE3304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37FB52-5ECA-43B4-9042-D6FE6A82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F8FC-1B66-4864-8622-CAE3F2A2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5E358-110A-4A8B-824C-9976B3F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6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9F0D70-683C-482B-A7C7-F38E1239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1F6328-FEB7-449B-8EFB-3CC490C0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B91AD-CE75-426B-A151-9F28F503E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8030-F2BE-424B-B4E7-B78B17D03F69}" type="datetimeFigureOut">
              <a:rPr lang="es-PE" smtClean="0"/>
              <a:t>24/11/2023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14356-9C1A-4ACD-834C-9098469C9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2B448-E270-4784-A025-4514F36E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A59A-8ED8-48C3-9EA2-5C2ED490F6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8E68374-84C1-4A7B-8F74-1185B76545C2}"/>
              </a:ext>
            </a:extLst>
          </p:cNvPr>
          <p:cNvSpPr txBox="1"/>
          <p:nvPr/>
        </p:nvSpPr>
        <p:spPr>
          <a:xfrm>
            <a:off x="263236" y="138183"/>
            <a:ext cx="1166552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rgbClr val="FFC800"/>
                </a:solidFill>
                <a:latin typeface="Lucida Calligraphy" panose="03010101010101010101" pitchFamily="66" charset="0"/>
              </a:rPr>
              <a:t>RIMECO CONTRATISTAS SAC</a:t>
            </a:r>
            <a:endParaRPr lang="es-PE" sz="5400" b="1" dirty="0">
              <a:solidFill>
                <a:srgbClr val="FFC8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C58CC6-3CDC-4CC5-8D1E-80E62477B3A0}"/>
              </a:ext>
            </a:extLst>
          </p:cNvPr>
          <p:cNvSpPr/>
          <p:nvPr/>
        </p:nvSpPr>
        <p:spPr>
          <a:xfrm>
            <a:off x="1378226" y="1179444"/>
            <a:ext cx="10550537" cy="56785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FDABC-EA26-4EA5-B5E4-1F7CEDA4D32D}"/>
              </a:ext>
            </a:extLst>
          </p:cNvPr>
          <p:cNvSpPr txBox="1"/>
          <p:nvPr/>
        </p:nvSpPr>
        <p:spPr>
          <a:xfrm>
            <a:off x="3819561" y="2048952"/>
            <a:ext cx="5667865" cy="39395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800" b="1" dirty="0">
                <a:solidFill>
                  <a:schemeClr val="bg1"/>
                </a:solidFill>
                <a:latin typeface="Algerian" panose="04020705040A02060702" pitchFamily="82" charset="0"/>
              </a:rPr>
              <a:t>  </a:t>
            </a:r>
            <a:r>
              <a:rPr lang="es-MX" sz="25000" b="1" dirty="0">
                <a:solidFill>
                  <a:schemeClr val="bg1"/>
                </a:solidFill>
                <a:latin typeface="Algerian" panose="04020705040A02060702" pitchFamily="82" charset="0"/>
              </a:rPr>
              <a:t>R</a:t>
            </a:r>
            <a:r>
              <a:rPr lang="es-MX" sz="9600" b="1" dirty="0">
                <a:solidFill>
                  <a:schemeClr val="bg1"/>
                </a:solidFill>
                <a:latin typeface="Algerian" panose="04020705040A02060702" pitchFamily="82" charset="0"/>
              </a:rPr>
              <a:t>sac</a:t>
            </a:r>
            <a:endParaRPr lang="es-PE" sz="9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61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Lucida Calligraphy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</dc:creator>
  <cp:lastModifiedBy>Fabio Menacho</cp:lastModifiedBy>
  <cp:revision>9</cp:revision>
  <dcterms:created xsi:type="dcterms:W3CDTF">2023-11-22T18:51:54Z</dcterms:created>
  <dcterms:modified xsi:type="dcterms:W3CDTF">2023-11-25T00:14:04Z</dcterms:modified>
</cp:coreProperties>
</file>