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fab26e9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fab26e9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ab26e9a9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ab26e9a9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ab26e9a9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ab26e9a9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fab26e9a9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fab26e9a9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vyzIkgxF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800" y="1421050"/>
            <a:ext cx="223425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236950" y="2479625"/>
            <a:ext cx="4706400" cy="14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 b="1"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sz="2300" b="1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373A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 For Line of Actions (Simplified Version)</a:t>
            </a:r>
            <a:endParaRPr sz="1700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4087100"/>
            <a:ext cx="30000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latin typeface="Times New Roman"/>
                <a:ea typeface="Times New Roman"/>
                <a:cs typeface="Times New Roman"/>
                <a:sym typeface="Times New Roman"/>
              </a:rPr>
              <a:t>Realizado por: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pt-PT" sz="1000">
                <a:latin typeface="Times New Roman"/>
                <a:ea typeface="Times New Roman"/>
                <a:cs typeface="Times New Roman"/>
                <a:sym typeface="Times New Roman"/>
              </a:rPr>
              <a:t>Fabio Huang up201806829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pt-PT" sz="1000">
                <a:latin typeface="Times New Roman"/>
                <a:ea typeface="Times New Roman"/>
                <a:cs typeface="Times New Roman"/>
                <a:sym typeface="Times New Roman"/>
              </a:rPr>
              <a:t>Ivo Ribeiro up201307718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pt-PT" sz="1000">
                <a:latin typeface="Times New Roman"/>
                <a:ea typeface="Times New Roman"/>
                <a:cs typeface="Times New Roman"/>
                <a:sym typeface="Times New Roman"/>
              </a:rPr>
              <a:t>Maria Beirao up201806798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92250" y="502825"/>
            <a:ext cx="7002000" cy="3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dirty="0"/>
              <a:t>Game </a:t>
            </a:r>
            <a:r>
              <a:rPr lang="pt-PT" sz="1600" b="1" dirty="0" err="1"/>
              <a:t>Specification</a:t>
            </a:r>
            <a:endParaRPr sz="1600" b="1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000" b="1" dirty="0"/>
            </a:br>
            <a:r>
              <a:rPr lang="pt-PT" sz="1000" b="1" dirty="0"/>
              <a:t>             </a:t>
            </a:r>
            <a:r>
              <a:rPr lang="pt-PT" sz="1000" b="1" dirty="0" err="1"/>
              <a:t>Board</a:t>
            </a:r>
            <a:r>
              <a:rPr lang="pt-PT" sz="1000" b="1" dirty="0"/>
              <a:t> </a:t>
            </a:r>
            <a:r>
              <a:rPr lang="pt-PT" sz="1000" b="1" dirty="0" err="1"/>
              <a:t>and</a:t>
            </a:r>
            <a:r>
              <a:rPr lang="pt-PT" sz="1000" b="1" dirty="0"/>
              <a:t> </a:t>
            </a:r>
            <a:r>
              <a:rPr lang="pt-PT" sz="1000" b="1" dirty="0" err="1"/>
              <a:t>Pieces</a:t>
            </a:r>
            <a:r>
              <a:rPr lang="pt-PT" sz="1000" b="1" dirty="0"/>
              <a:t>:</a:t>
            </a:r>
            <a:endParaRPr sz="1000" b="1" dirty="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dirty="0" err="1"/>
              <a:t>Simple</a:t>
            </a:r>
            <a:r>
              <a:rPr lang="pt-PT" sz="1000" dirty="0"/>
              <a:t> </a:t>
            </a:r>
            <a:r>
              <a:rPr lang="pt-PT" sz="1000" dirty="0" err="1"/>
              <a:t>checkers</a:t>
            </a:r>
            <a:r>
              <a:rPr lang="pt-PT" sz="1000" dirty="0"/>
              <a:t> </a:t>
            </a:r>
            <a:r>
              <a:rPr lang="pt-PT" sz="1000" dirty="0" err="1"/>
              <a:t>board</a:t>
            </a:r>
            <a:r>
              <a:rPr lang="pt-PT" sz="1000" dirty="0"/>
              <a:t> (4x4)</a:t>
            </a:r>
            <a:endParaRPr sz="1000" dirty="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dirty="0"/>
              <a:t>4 </a:t>
            </a:r>
            <a:r>
              <a:rPr lang="pt-PT" sz="1000" dirty="0" err="1"/>
              <a:t>Black</a:t>
            </a:r>
            <a:r>
              <a:rPr lang="pt-PT" sz="1000" dirty="0"/>
              <a:t> </a:t>
            </a: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on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board</a:t>
            </a:r>
            <a:endParaRPr sz="1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/>
              <a:t>Game </a:t>
            </a:r>
            <a:r>
              <a:rPr lang="pt-PT" sz="1000" b="1" dirty="0" err="1"/>
              <a:t>Objective</a:t>
            </a:r>
            <a:r>
              <a:rPr lang="pt-PT" sz="1000" b="1" dirty="0"/>
              <a:t>:</a:t>
            </a:r>
            <a:endParaRPr sz="1000" b="1" dirty="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dirty="0" err="1"/>
              <a:t>Connect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</a:t>
            </a:r>
            <a:r>
              <a:rPr lang="pt-PT" sz="1000" dirty="0" err="1"/>
              <a:t>your</a:t>
            </a:r>
            <a:r>
              <a:rPr lang="pt-PT" sz="1000" dirty="0"/>
              <a:t> </a:t>
            </a: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together</a:t>
            </a:r>
            <a:r>
              <a:rPr lang="pt-PT" sz="1000" dirty="0"/>
              <a:t> in a </a:t>
            </a:r>
            <a:r>
              <a:rPr lang="pt-PT" sz="1000" dirty="0" err="1"/>
              <a:t>group</a:t>
            </a:r>
            <a:r>
              <a:rPr lang="pt-PT" sz="1000" dirty="0"/>
              <a:t> (</a:t>
            </a:r>
            <a:r>
              <a:rPr lang="pt-PT" sz="1000" dirty="0" err="1"/>
              <a:t>including</a:t>
            </a:r>
            <a:r>
              <a:rPr lang="pt-PT" sz="1000" dirty="0"/>
              <a:t> </a:t>
            </a:r>
            <a:r>
              <a:rPr lang="pt-PT" sz="1000" dirty="0" err="1"/>
              <a:t>diagonals</a:t>
            </a:r>
            <a:r>
              <a:rPr lang="pt-PT" sz="1000" dirty="0"/>
              <a:t>)</a:t>
            </a:r>
            <a:endParaRPr sz="1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 err="1"/>
              <a:t>Movements</a:t>
            </a:r>
            <a:r>
              <a:rPr lang="pt-PT" sz="1000" b="1" dirty="0"/>
              <a:t>:</a:t>
            </a:r>
            <a:endParaRPr sz="1000" b="1"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000" dirty="0" err="1"/>
              <a:t>Every</a:t>
            </a:r>
            <a:r>
              <a:rPr lang="pt-PT" sz="1000" dirty="0"/>
              <a:t> </a:t>
            </a:r>
            <a:r>
              <a:rPr lang="pt-PT" sz="1000" dirty="0" err="1"/>
              <a:t>turn</a:t>
            </a:r>
            <a:r>
              <a:rPr lang="pt-PT" sz="1000" dirty="0"/>
              <a:t> </a:t>
            </a:r>
            <a:r>
              <a:rPr lang="pt-PT" sz="1000" dirty="0" err="1"/>
              <a:t>one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should</a:t>
            </a:r>
            <a:r>
              <a:rPr lang="pt-PT" sz="1000" dirty="0"/>
              <a:t> </a:t>
            </a:r>
            <a:r>
              <a:rPr lang="pt-PT" sz="1000" dirty="0" err="1"/>
              <a:t>be</a:t>
            </a:r>
            <a:r>
              <a:rPr lang="pt-PT" sz="1000" dirty="0"/>
              <a:t> </a:t>
            </a:r>
            <a:r>
              <a:rPr lang="pt-PT" sz="1000" dirty="0" err="1"/>
              <a:t>selected</a:t>
            </a:r>
            <a:r>
              <a:rPr lang="pt-PT" sz="1000" dirty="0"/>
              <a:t> to </a:t>
            </a:r>
            <a:r>
              <a:rPr lang="pt-PT" sz="1000" dirty="0" err="1"/>
              <a:t>be</a:t>
            </a:r>
            <a:r>
              <a:rPr lang="pt-PT" sz="1000" dirty="0"/>
              <a:t> </a:t>
            </a:r>
            <a:r>
              <a:rPr lang="pt-PT" sz="1000" dirty="0" err="1"/>
              <a:t>moved</a:t>
            </a:r>
            <a:r>
              <a:rPr lang="pt-PT" sz="1000" dirty="0"/>
              <a:t>, in a straight </a:t>
            </a:r>
            <a:r>
              <a:rPr lang="pt-PT" sz="1000" dirty="0" err="1"/>
              <a:t>line</a:t>
            </a:r>
            <a:r>
              <a:rPr lang="pt-PT" sz="1000" dirty="0"/>
              <a:t> (</a:t>
            </a:r>
            <a:r>
              <a:rPr lang="pt-PT" sz="1000" dirty="0" err="1"/>
              <a:t>orthogonally</a:t>
            </a:r>
            <a:r>
              <a:rPr lang="pt-PT" sz="1000" dirty="0"/>
              <a:t>), </a:t>
            </a:r>
            <a:r>
              <a:rPr lang="pt-PT" sz="1000" dirty="0" err="1"/>
              <a:t>exactly</a:t>
            </a:r>
            <a:r>
              <a:rPr lang="pt-PT" sz="1000" dirty="0"/>
              <a:t> as </a:t>
            </a:r>
            <a:r>
              <a:rPr lang="pt-PT" sz="1000" dirty="0" err="1"/>
              <a:t>many</a:t>
            </a:r>
            <a:r>
              <a:rPr lang="pt-PT" sz="1000" dirty="0"/>
              <a:t> </a:t>
            </a:r>
            <a:r>
              <a:rPr lang="pt-PT" sz="1000" dirty="0" err="1"/>
              <a:t>squares</a:t>
            </a:r>
            <a:r>
              <a:rPr lang="pt-PT" sz="1000" dirty="0"/>
              <a:t> as </a:t>
            </a:r>
            <a:r>
              <a:rPr lang="pt-PT" sz="1000" dirty="0" err="1"/>
              <a:t>there</a:t>
            </a:r>
            <a:r>
              <a:rPr lang="pt-PT" sz="1000" dirty="0"/>
              <a:t> are </a:t>
            </a: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either</a:t>
            </a:r>
            <a:r>
              <a:rPr lang="pt-PT" sz="1000" dirty="0"/>
              <a:t> color </a:t>
            </a:r>
            <a:r>
              <a:rPr lang="pt-PT" sz="1000" dirty="0" err="1"/>
              <a:t>anywhere</a:t>
            </a:r>
            <a:r>
              <a:rPr lang="pt-PT" sz="1000" dirty="0"/>
              <a:t> </a:t>
            </a:r>
            <a:r>
              <a:rPr lang="pt-PT" sz="1000" dirty="0" err="1"/>
              <a:t>along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line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movement</a:t>
            </a:r>
            <a:r>
              <a:rPr lang="pt-PT" sz="1000" dirty="0"/>
              <a:t>.</a:t>
            </a:r>
            <a:endParaRPr sz="1000"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000" dirty="0" err="1"/>
              <a:t>Pieces</a:t>
            </a:r>
            <a:r>
              <a:rPr lang="pt-PT" sz="1000" dirty="0"/>
              <a:t> </a:t>
            </a:r>
            <a:r>
              <a:rPr lang="pt-PT" sz="1000" dirty="0" err="1"/>
              <a:t>may</a:t>
            </a:r>
            <a:r>
              <a:rPr lang="pt-PT" sz="1000" dirty="0"/>
              <a:t> </a:t>
            </a:r>
            <a:r>
              <a:rPr lang="pt-PT" sz="1000" dirty="0" err="1"/>
              <a:t>jump</a:t>
            </a:r>
            <a:r>
              <a:rPr lang="pt-PT" sz="1000" dirty="0"/>
              <a:t> </a:t>
            </a:r>
            <a:r>
              <a:rPr lang="pt-PT" sz="1000" dirty="0" err="1"/>
              <a:t>over</a:t>
            </a:r>
            <a:r>
              <a:rPr lang="pt-PT" sz="1000" dirty="0"/>
              <a:t> </a:t>
            </a:r>
            <a:r>
              <a:rPr lang="pt-PT" sz="1000" dirty="0" err="1"/>
              <a:t>their</a:t>
            </a:r>
            <a:r>
              <a:rPr lang="pt-PT" sz="1000" dirty="0"/>
              <a:t> </a:t>
            </a:r>
            <a:r>
              <a:rPr lang="pt-PT" sz="1000" dirty="0" err="1"/>
              <a:t>own</a:t>
            </a:r>
            <a:r>
              <a:rPr lang="pt-PT" sz="1000" dirty="0"/>
              <a:t> </a:t>
            </a:r>
            <a:r>
              <a:rPr lang="pt-PT" sz="1000" dirty="0" err="1"/>
              <a:t>pieces</a:t>
            </a:r>
            <a:r>
              <a:rPr lang="pt-PT" sz="1000" dirty="0"/>
              <a:t>, </a:t>
            </a:r>
            <a:r>
              <a:rPr lang="pt-PT" sz="1000" dirty="0" err="1"/>
              <a:t>but</a:t>
            </a:r>
            <a:r>
              <a:rPr lang="pt-PT" sz="1000" dirty="0"/>
              <a:t> </a:t>
            </a:r>
            <a:r>
              <a:rPr lang="pt-PT" sz="1000" dirty="0" err="1"/>
              <a:t>cannot</a:t>
            </a:r>
            <a:r>
              <a:rPr lang="pt-PT" sz="1000" dirty="0"/>
              <a:t> </a:t>
            </a:r>
            <a:r>
              <a:rPr lang="pt-PT" sz="1000" dirty="0" err="1"/>
              <a:t>land</a:t>
            </a:r>
            <a:r>
              <a:rPr lang="pt-PT" sz="1000" dirty="0"/>
              <a:t> </a:t>
            </a:r>
            <a:r>
              <a:rPr lang="pt-PT" sz="1000" dirty="0" err="1"/>
              <a:t>on</a:t>
            </a:r>
            <a:r>
              <a:rPr lang="pt-PT" sz="1000" dirty="0"/>
              <a:t> </a:t>
            </a:r>
            <a:r>
              <a:rPr lang="pt-PT" sz="1000" dirty="0" err="1"/>
              <a:t>them</a:t>
            </a:r>
            <a:endParaRPr sz="1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471300" y="486325"/>
            <a:ext cx="8618700" cy="4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/>
              <a:t>Tools And Algorithms</a:t>
            </a:r>
            <a:endParaRPr sz="16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000" b="1"/>
            </a:br>
            <a:r>
              <a:rPr lang="pt-PT" sz="1000"/>
              <a:t>To address this reinforcement learning problem we chose the OpenAI Gym Library in Python, and we will be using the following algorithms for this experiment: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Q-Learning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SARSA (State Action Reward State Action)</a:t>
            </a:r>
            <a:endParaRPr sz="1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In order to execute the API provided by Gym, we will need to implement a custom environment for our game. We created a class </a:t>
            </a:r>
            <a:r>
              <a:rPr lang="pt-PT" sz="1000" b="1" i="1">
                <a:highlight>
                  <a:schemeClr val="lt2"/>
                </a:highlight>
              </a:rPr>
              <a:t>LoaEnv</a:t>
            </a:r>
            <a:r>
              <a:rPr lang="pt-PT" sz="1000"/>
              <a:t>, that will inherit the abstract class </a:t>
            </a:r>
            <a:r>
              <a:rPr lang="pt-PT" sz="1000" b="1" i="1"/>
              <a:t>gym.Env</a:t>
            </a:r>
            <a:r>
              <a:rPr lang="pt-PT" sz="1000"/>
              <a:t> from this package, and declared the following methods: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 i="1"/>
              <a:t>def __init__(self)</a:t>
            </a:r>
            <a:r>
              <a:rPr lang="pt-PT" sz="1000"/>
              <a:t>	</a:t>
            </a:r>
            <a:endParaRPr sz="1000"/>
          </a:p>
          <a:p>
            <a:pPr marL="143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defines the observation space and action space of the environment </a:t>
            </a:r>
            <a:endParaRPr sz="1000"/>
          </a:p>
          <a:p>
            <a:pPr marL="18900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PT" sz="1000"/>
              <a:t>action space = discrete space of 16 (4 pieces, 4 directions)</a:t>
            </a:r>
            <a:endParaRPr sz="1000"/>
          </a:p>
          <a:p>
            <a:pPr marL="18900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pt-PT" sz="1000"/>
              <a:t>observation space = discrete space of 1820 ( C(n,r) = C(16, 4) )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 i="1"/>
              <a:t>def reset(self)</a:t>
            </a:r>
            <a:endParaRPr sz="1000" b="1" i="1"/>
          </a:p>
          <a:p>
            <a:pPr marL="1439999" lvl="1" indent="-2921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>
                <a:solidFill>
                  <a:srgbClr val="212121"/>
                </a:solidFill>
              </a:rPr>
              <a:t>Resets the game (used for every new episode)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 i="1"/>
              <a:t>def step(self, action)</a:t>
            </a:r>
            <a:endParaRPr sz="1000" b="1" i="1"/>
          </a:p>
          <a:p>
            <a:pPr marL="143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Accepts action which is the move chosen by the computer</a:t>
            </a:r>
            <a:endParaRPr sz="1000"/>
          </a:p>
          <a:p>
            <a:pPr marL="143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Reward is also defined here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 i="1"/>
              <a:t>def render(self)</a:t>
            </a:r>
            <a:endParaRPr sz="1000" b="1" i="1"/>
          </a:p>
          <a:p>
            <a:pPr marL="143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Renders the game</a:t>
            </a:r>
            <a:endParaRPr sz="1000"/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 b="1" i="1"/>
              <a:t>def close(self)</a:t>
            </a:r>
            <a:endParaRPr sz="1000" b="1" i="1"/>
          </a:p>
          <a:p>
            <a:pPr marL="1439999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PT" sz="1000"/>
              <a:t>Closes the environment and terminates anything if necessary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422100" y="543450"/>
            <a:ext cx="4149900" cy="29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/>
              <a:t>Implemented</a:t>
            </a:r>
            <a:r>
              <a:rPr lang="pt-PT" b="1" dirty="0"/>
              <a:t> </a:t>
            </a:r>
            <a:r>
              <a:rPr lang="pt-PT" b="1" dirty="0" err="1"/>
              <a:t>Work</a:t>
            </a:r>
            <a:r>
              <a:rPr lang="pt-PT" b="1" dirty="0"/>
              <a:t>:</a:t>
            </a:r>
            <a:br>
              <a:rPr lang="pt-PT" sz="1000" b="1" dirty="0"/>
            </a:b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000" b="1" dirty="0"/>
            </a:br>
            <a:r>
              <a:rPr lang="pt-PT" sz="1000" b="1" dirty="0"/>
              <a:t>             </a:t>
            </a:r>
            <a:r>
              <a:rPr lang="pt-PT" sz="1000" b="1" dirty="0" err="1"/>
              <a:t>Programming</a:t>
            </a:r>
            <a:r>
              <a:rPr lang="pt-PT" sz="1000" b="1" dirty="0"/>
              <a:t> </a:t>
            </a:r>
            <a:r>
              <a:rPr lang="pt-PT" sz="1000" b="1" dirty="0" err="1"/>
              <a:t>Language</a:t>
            </a:r>
            <a:r>
              <a:rPr lang="pt-PT" sz="1000" b="1" dirty="0"/>
              <a:t>: </a:t>
            </a:r>
            <a:endParaRPr sz="1000" b="1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Python</a:t>
            </a:r>
            <a:endParaRPr sz="900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Gym</a:t>
            </a:r>
            <a:r>
              <a:rPr lang="pt-PT" sz="900" dirty="0"/>
              <a:t> </a:t>
            </a:r>
            <a:r>
              <a:rPr lang="pt-PT" sz="900" dirty="0" err="1"/>
              <a:t>Library</a:t>
            </a:r>
            <a:endParaRPr sz="900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Numpy</a:t>
            </a:r>
            <a:r>
              <a:rPr lang="pt-PT" sz="900" dirty="0"/>
              <a:t> </a:t>
            </a:r>
            <a:r>
              <a:rPr lang="pt-PT" sz="900" dirty="0" err="1"/>
              <a:t>Library</a:t>
            </a:r>
            <a:endParaRPr sz="9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 err="1"/>
              <a:t>Development</a:t>
            </a:r>
            <a:r>
              <a:rPr lang="pt-PT" sz="1000" b="1" dirty="0"/>
              <a:t> </a:t>
            </a:r>
            <a:r>
              <a:rPr lang="pt-PT" sz="1000" b="1" dirty="0" err="1"/>
              <a:t>Environment</a:t>
            </a:r>
            <a:r>
              <a:rPr lang="pt-PT" sz="1000" b="1" dirty="0"/>
              <a:t>: </a:t>
            </a:r>
            <a:endParaRPr sz="1000" b="1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/>
              <a:t>Visual </a:t>
            </a:r>
            <a:r>
              <a:rPr lang="pt-PT" sz="900" dirty="0" err="1"/>
              <a:t>Studio</a:t>
            </a:r>
            <a:r>
              <a:rPr lang="pt-PT" sz="900" dirty="0"/>
              <a:t> </a:t>
            </a:r>
            <a:r>
              <a:rPr lang="pt-PT" sz="900" dirty="0" err="1"/>
              <a:t>Code</a:t>
            </a:r>
            <a:r>
              <a:rPr lang="pt-PT" sz="900" dirty="0"/>
              <a:t>, </a:t>
            </a:r>
            <a:endParaRPr sz="900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PyCharm</a:t>
            </a:r>
            <a:endParaRPr sz="900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Python</a:t>
            </a:r>
            <a:r>
              <a:rPr lang="pt-PT" sz="900" dirty="0"/>
              <a:t> </a:t>
            </a:r>
            <a:r>
              <a:rPr lang="pt-PT" sz="900" dirty="0" err="1"/>
              <a:t>Interpreter</a:t>
            </a:r>
            <a:r>
              <a:rPr lang="pt-PT" sz="900" dirty="0"/>
              <a:t> 3.10.4</a:t>
            </a:r>
            <a:endParaRPr sz="900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Git</a:t>
            </a:r>
            <a:endParaRPr sz="9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/>
              <a:t>Data </a:t>
            </a:r>
            <a:r>
              <a:rPr lang="pt-PT" sz="1000" b="1" dirty="0" err="1"/>
              <a:t>Structure</a:t>
            </a:r>
            <a:r>
              <a:rPr lang="pt-PT" sz="1000" b="1" dirty="0"/>
              <a:t>: </a:t>
            </a:r>
            <a:endParaRPr sz="1000" b="1" dirty="0"/>
          </a:p>
          <a:p>
            <a:pPr marL="13716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PT" sz="900" dirty="0" err="1"/>
              <a:t>Board</a:t>
            </a:r>
            <a:r>
              <a:rPr lang="pt-PT" sz="900" dirty="0"/>
              <a:t> </a:t>
            </a:r>
            <a:r>
              <a:rPr lang="pt-PT" sz="900" dirty="0" err="1"/>
              <a:t>representation</a:t>
            </a:r>
            <a:r>
              <a:rPr lang="pt-PT" sz="900" dirty="0"/>
              <a:t> </a:t>
            </a:r>
            <a:r>
              <a:rPr lang="pt-PT" sz="900" dirty="0" err="1"/>
              <a:t>using</a:t>
            </a:r>
            <a:r>
              <a:rPr lang="pt-PT" sz="900" dirty="0"/>
              <a:t> </a:t>
            </a:r>
            <a:r>
              <a:rPr lang="pt-PT" sz="900" dirty="0" err="1"/>
              <a:t>numpy</a:t>
            </a:r>
            <a:r>
              <a:rPr lang="pt-PT" sz="900" dirty="0"/>
              <a:t> </a:t>
            </a:r>
            <a:r>
              <a:rPr lang="pt-PT" sz="900" dirty="0" err="1"/>
              <a:t>array</a:t>
            </a:r>
            <a:endParaRPr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4695575" y="543450"/>
            <a:ext cx="4211700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Bibliography:</a:t>
            </a:r>
            <a:br>
              <a:rPr lang="pt-PT" b="1"/>
            </a:b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[1] 	</a:t>
            </a:r>
            <a:r>
              <a:rPr lang="pt-PT" sz="1000" b="1"/>
              <a:t>OpenAI Gym Official Documentation</a:t>
            </a:r>
            <a:br>
              <a:rPr lang="pt-PT" sz="1000" b="1"/>
            </a:br>
            <a:r>
              <a:rPr lang="pt-PT" sz="1000"/>
              <a:t>	</a:t>
            </a:r>
            <a:r>
              <a:rPr lang="pt-PT" sz="900"/>
              <a:t>https://www.gymlibrary.ml/</a:t>
            </a:r>
            <a:endParaRPr sz="9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[2] 	</a:t>
            </a:r>
            <a:r>
              <a:rPr lang="pt-PT" sz="1000" b="1"/>
              <a:t>Lines of Action</a:t>
            </a:r>
            <a:br>
              <a:rPr lang="pt-PT" sz="1000" b="1"/>
            </a:br>
            <a:r>
              <a:rPr lang="pt-PT" sz="1000"/>
              <a:t>	</a:t>
            </a:r>
            <a:r>
              <a:rPr lang="pt-PT" sz="900"/>
              <a:t>https://www.boardspace.net/loa/english/index.html</a:t>
            </a:r>
            <a:endParaRPr sz="9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[3]	</a:t>
            </a:r>
            <a:r>
              <a:rPr lang="pt-PT" sz="1000" b="1"/>
              <a:t>An introduction to Reinforcement Learning</a:t>
            </a:r>
            <a:endParaRPr sz="10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u="sng">
                <a:solidFill>
                  <a:schemeClr val="hlink"/>
                </a:solidFill>
                <a:hlinkClick r:id="rId3"/>
              </a:rPr>
              <a:t>https://www.youtube.com/watch?v=JgvyzIkgxF0</a:t>
            </a:r>
            <a:endParaRPr sz="9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[4]	</a:t>
            </a:r>
            <a:r>
              <a:rPr lang="pt-PT" sz="1000" b="1"/>
              <a:t>A friendly introduction to deep reinforcement </a:t>
            </a:r>
            <a:endParaRPr sz="1000" b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/>
              <a:t>learning, Q-networks and policy gradients</a:t>
            </a:r>
            <a:endParaRPr sz="10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/>
              <a:t>https://www.youtube.com/watch?v=SgC6AZss478</a:t>
            </a:r>
            <a:endParaRPr sz="9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Macintosh PowerPoint</Application>
  <PresentationFormat>On-screen Show (16:9)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Raleway</vt:lpstr>
      <vt:lpstr>Times New Roman</vt:lpstr>
      <vt:lpstr>Arial</vt:lpstr>
      <vt:lpstr>Lato</vt:lpstr>
      <vt:lpstr>Streamline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Fabio Huang</cp:lastModifiedBy>
  <cp:revision>1</cp:revision>
  <dcterms:modified xsi:type="dcterms:W3CDTF">2022-06-07T14:56:19Z</dcterms:modified>
</cp:coreProperties>
</file>