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1" r:id="rId2"/>
    <p:sldId id="387" r:id="rId3"/>
    <p:sldId id="391" r:id="rId4"/>
    <p:sldId id="410" r:id="rId5"/>
    <p:sldId id="392" r:id="rId6"/>
    <p:sldId id="397" r:id="rId7"/>
    <p:sldId id="401" r:id="rId8"/>
    <p:sldId id="402" r:id="rId9"/>
    <p:sldId id="393" r:id="rId10"/>
    <p:sldId id="404" r:id="rId11"/>
    <p:sldId id="408" r:id="rId12"/>
    <p:sldId id="403" r:id="rId13"/>
    <p:sldId id="407" r:id="rId14"/>
    <p:sldId id="399" r:id="rId15"/>
    <p:sldId id="409" r:id="rId16"/>
    <p:sldId id="395" r:id="rId17"/>
    <p:sldId id="406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62F"/>
    <a:srgbClr val="B5B2B2"/>
    <a:srgbClr val="5C666C"/>
    <a:srgbClr val="BEA9A3"/>
    <a:srgbClr val="B5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1102" autoAdjust="0"/>
  </p:normalViewPr>
  <p:slideViewPr>
    <p:cSldViewPr snapToGrid="0">
      <p:cViewPr varScale="1">
        <p:scale>
          <a:sx n="104" d="100"/>
          <a:sy n="104" d="100"/>
        </p:scale>
        <p:origin x="19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RTE Goncalo" userId="0c522f94-c909-4cf8-9316-b38b704762b6" providerId="ADAL" clId="{A124BC08-226B-43D9-B33B-7F811B4EC41F}"/>
    <pc:docChg chg="undo custSel modSld">
      <pc:chgData name="DUARTE Goncalo" userId="0c522f94-c909-4cf8-9316-b38b704762b6" providerId="ADAL" clId="{A124BC08-226B-43D9-B33B-7F811B4EC41F}" dt="2021-05-11T11:46:10.164" v="530" actId="20577"/>
      <pc:docMkLst>
        <pc:docMk/>
      </pc:docMkLst>
      <pc:sldChg chg="addSp delSp modSp mod">
        <pc:chgData name="DUARTE Goncalo" userId="0c522f94-c909-4cf8-9316-b38b704762b6" providerId="ADAL" clId="{A124BC08-226B-43D9-B33B-7F811B4EC41F}" dt="2021-05-11T11:46:10.164" v="530" actId="20577"/>
        <pc:sldMkLst>
          <pc:docMk/>
          <pc:sldMk cId="1645458559" sldId="281"/>
        </pc:sldMkLst>
        <pc:spChg chg="add del mod">
          <ac:chgData name="DUARTE Goncalo" userId="0c522f94-c909-4cf8-9316-b38b704762b6" providerId="ADAL" clId="{A124BC08-226B-43D9-B33B-7F811B4EC41F}" dt="2021-05-11T11:41:08.937" v="387" actId="21"/>
          <ac:spMkLst>
            <pc:docMk/>
            <pc:sldMk cId="1645458559" sldId="281"/>
            <ac:spMk id="4" creationId="{30C7CB3C-AD54-41E2-84A1-87C27C3E97B3}"/>
          </ac:spMkLst>
        </pc:spChg>
        <pc:spChg chg="mod">
          <ac:chgData name="DUARTE Goncalo" userId="0c522f94-c909-4cf8-9316-b38b704762b6" providerId="ADAL" clId="{A124BC08-226B-43D9-B33B-7F811B4EC41F}" dt="2021-05-11T11:44:51.045" v="527" actId="1036"/>
          <ac:spMkLst>
            <pc:docMk/>
            <pc:sldMk cId="1645458559" sldId="281"/>
            <ac:spMk id="16386" creationId="{00000000-0000-0000-0000-000000000000}"/>
          </ac:spMkLst>
        </pc:spChg>
        <pc:spChg chg="add del mod">
          <ac:chgData name="DUARTE Goncalo" userId="0c522f94-c909-4cf8-9316-b38b704762b6" providerId="ADAL" clId="{A124BC08-226B-43D9-B33B-7F811B4EC41F}" dt="2021-05-11T11:46:10.164" v="530" actId="20577"/>
          <ac:spMkLst>
            <pc:docMk/>
            <pc:sldMk cId="1645458559" sldId="281"/>
            <ac:spMk id="16387" creationId="{00000000-0000-0000-0000-000000000000}"/>
          </ac:spMkLst>
        </pc:spChg>
        <pc:graphicFrameChg chg="add del mod">
          <ac:chgData name="DUARTE Goncalo" userId="0c522f94-c909-4cf8-9316-b38b704762b6" providerId="ADAL" clId="{A124BC08-226B-43D9-B33B-7F811B4EC41F}" dt="2021-05-11T11:37:52.433" v="302" actId="478"/>
          <ac:graphicFrameMkLst>
            <pc:docMk/>
            <pc:sldMk cId="1645458559" sldId="281"/>
            <ac:graphicFrameMk id="2" creationId="{2074BD55-EAA8-43F2-BD5C-253638F10D97}"/>
          </ac:graphicFrameMkLst>
        </pc:graphicFrameChg>
      </pc:sldChg>
    </pc:docChg>
  </pc:docChgLst>
  <pc:docChgLst>
    <pc:chgData name="DUARTE Goncalo" userId="0c522f94-c909-4cf8-9316-b38b704762b6" providerId="ADAL" clId="{343BB9A1-B476-490E-8F2A-036898534AD4}"/>
    <pc:docChg chg="undo custSel addSld delSld modSld sldOrd">
      <pc:chgData name="DUARTE Goncalo" userId="0c522f94-c909-4cf8-9316-b38b704762b6" providerId="ADAL" clId="{343BB9A1-B476-490E-8F2A-036898534AD4}" dt="2021-05-11T21:27:52.150" v="9117" actId="20577"/>
      <pc:docMkLst>
        <pc:docMk/>
      </pc:docMkLst>
      <pc:sldChg chg="modSp mod modNotesTx">
        <pc:chgData name="DUARTE Goncalo" userId="0c522f94-c909-4cf8-9316-b38b704762b6" providerId="ADAL" clId="{343BB9A1-B476-490E-8F2A-036898534AD4}" dt="2021-05-11T21:27:52.150" v="9117" actId="20577"/>
        <pc:sldMkLst>
          <pc:docMk/>
          <pc:sldMk cId="1645458559" sldId="281"/>
        </pc:sldMkLst>
        <pc:spChg chg="mod">
          <ac:chgData name="DUARTE Goncalo" userId="0c522f94-c909-4cf8-9316-b38b704762b6" providerId="ADAL" clId="{343BB9A1-B476-490E-8F2A-036898534AD4}" dt="2021-05-11T19:15:35.741" v="6204" actId="20577"/>
          <ac:spMkLst>
            <pc:docMk/>
            <pc:sldMk cId="1645458559" sldId="281"/>
            <ac:spMk id="16386" creationId="{00000000-0000-0000-0000-000000000000}"/>
          </ac:spMkLst>
        </pc:spChg>
        <pc:spChg chg="mod">
          <ac:chgData name="DUARTE Goncalo" userId="0c522f94-c909-4cf8-9316-b38b704762b6" providerId="ADAL" clId="{343BB9A1-B476-490E-8F2A-036898534AD4}" dt="2021-05-11T21:27:52.150" v="9117" actId="20577"/>
          <ac:spMkLst>
            <pc:docMk/>
            <pc:sldMk cId="1645458559" sldId="281"/>
            <ac:spMk id="16387" creationId="{00000000-0000-0000-0000-000000000000}"/>
          </ac:spMkLst>
        </pc:spChg>
      </pc:sldChg>
      <pc:sldChg chg="addSp delSp modSp mod">
        <pc:chgData name="DUARTE Goncalo" userId="0c522f94-c909-4cf8-9316-b38b704762b6" providerId="ADAL" clId="{343BB9A1-B476-490E-8F2A-036898534AD4}" dt="2021-05-11T21:16:11.820" v="9050" actId="20577"/>
        <pc:sldMkLst>
          <pc:docMk/>
          <pc:sldMk cId="1161003589" sldId="387"/>
        </pc:sldMkLst>
        <pc:spChg chg="mod">
          <ac:chgData name="DUARTE Goncalo" userId="0c522f94-c909-4cf8-9316-b38b704762b6" providerId="ADAL" clId="{343BB9A1-B476-490E-8F2A-036898534AD4}" dt="2021-05-11T21:16:11.820" v="9050" actId="20577"/>
          <ac:spMkLst>
            <pc:docMk/>
            <pc:sldMk cId="1161003589" sldId="387"/>
            <ac:spMk id="3" creationId="{00000000-0000-0000-0000-000000000000}"/>
          </ac:spMkLst>
        </pc:spChg>
        <pc:spChg chg="add mod">
          <ac:chgData name="DUARTE Goncalo" userId="0c522f94-c909-4cf8-9316-b38b704762b6" providerId="ADAL" clId="{343BB9A1-B476-490E-8F2A-036898534AD4}" dt="2021-05-11T19:23:35.639" v="6375" actId="207"/>
          <ac:spMkLst>
            <pc:docMk/>
            <pc:sldMk cId="1161003589" sldId="387"/>
            <ac:spMk id="8" creationId="{B2381635-E4A0-4BCB-A8B7-3745E2EEB4A7}"/>
          </ac:spMkLst>
        </pc:spChg>
        <pc:cxnChg chg="add del mod">
          <ac:chgData name="DUARTE Goncalo" userId="0c522f94-c909-4cf8-9316-b38b704762b6" providerId="ADAL" clId="{343BB9A1-B476-490E-8F2A-036898534AD4}" dt="2021-05-11T13:17:29.166" v="1360" actId="478"/>
          <ac:cxnSpMkLst>
            <pc:docMk/>
            <pc:sldMk cId="1161003589" sldId="387"/>
            <ac:cxnSpMk id="4" creationId="{B1B7D8B7-2DA4-4BBE-8C8C-CE5F087F1073}"/>
          </ac:cxnSpMkLst>
        </pc:cxnChg>
        <pc:cxnChg chg="add mod">
          <ac:chgData name="DUARTE Goncalo" userId="0c522f94-c909-4cf8-9316-b38b704762b6" providerId="ADAL" clId="{343BB9A1-B476-490E-8F2A-036898534AD4}" dt="2021-05-11T13:17:23.227" v="1358" actId="1076"/>
          <ac:cxnSpMkLst>
            <pc:docMk/>
            <pc:sldMk cId="1161003589" sldId="387"/>
            <ac:cxnSpMk id="6" creationId="{80C70436-D07C-4C1A-A3C2-018E1B79341F}"/>
          </ac:cxnSpMkLst>
        </pc:cxnChg>
        <pc:cxnChg chg="add mod">
          <ac:chgData name="DUARTE Goncalo" userId="0c522f94-c909-4cf8-9316-b38b704762b6" providerId="ADAL" clId="{343BB9A1-B476-490E-8F2A-036898534AD4}" dt="2021-05-11T13:17:39.746" v="1367" actId="1036"/>
          <ac:cxnSpMkLst>
            <pc:docMk/>
            <pc:sldMk cId="1161003589" sldId="387"/>
            <ac:cxnSpMk id="9" creationId="{99378316-93C9-4B87-B44A-3B3A2FCE3AB3}"/>
          </ac:cxnSpMkLst>
        </pc:cxnChg>
      </pc:sldChg>
      <pc:sldChg chg="modSp del mod">
        <pc:chgData name="DUARTE Goncalo" userId="0c522f94-c909-4cf8-9316-b38b704762b6" providerId="ADAL" clId="{343BB9A1-B476-490E-8F2A-036898534AD4}" dt="2021-05-11T19:00:37.093" v="5631" actId="47"/>
        <pc:sldMkLst>
          <pc:docMk/>
          <pc:sldMk cId="738257468" sldId="390"/>
        </pc:sldMkLst>
        <pc:spChg chg="mod">
          <ac:chgData name="DUARTE Goncalo" userId="0c522f94-c909-4cf8-9316-b38b704762b6" providerId="ADAL" clId="{343BB9A1-B476-490E-8F2A-036898534AD4}" dt="2021-05-11T15:08:16.272" v="2567" actId="6549"/>
          <ac:spMkLst>
            <pc:docMk/>
            <pc:sldMk cId="738257468" sldId="390"/>
            <ac:spMk id="2" creationId="{D7D9307E-E024-47C2-BA86-FC514AD76931}"/>
          </ac:spMkLst>
        </pc:spChg>
      </pc:sldChg>
      <pc:sldChg chg="addSp delSp modSp mod">
        <pc:chgData name="DUARTE Goncalo" userId="0c522f94-c909-4cf8-9316-b38b704762b6" providerId="ADAL" clId="{343BB9A1-B476-490E-8F2A-036898534AD4}" dt="2021-05-11T21:18:35.034" v="9070" actId="20577"/>
        <pc:sldMkLst>
          <pc:docMk/>
          <pc:sldMk cId="3758428857" sldId="391"/>
        </pc:sldMkLst>
        <pc:spChg chg="mod">
          <ac:chgData name="DUARTE Goncalo" userId="0c522f94-c909-4cf8-9316-b38b704762b6" providerId="ADAL" clId="{343BB9A1-B476-490E-8F2A-036898534AD4}" dt="2021-05-11T21:18:35.034" v="9070" actId="20577"/>
          <ac:spMkLst>
            <pc:docMk/>
            <pc:sldMk cId="3758428857" sldId="391"/>
            <ac:spMk id="2" creationId="{D76707ED-C6B7-431C-860B-55A17E27B457}"/>
          </ac:spMkLst>
        </pc:spChg>
        <pc:spChg chg="del">
          <ac:chgData name="DUARTE Goncalo" userId="0c522f94-c909-4cf8-9316-b38b704762b6" providerId="ADAL" clId="{343BB9A1-B476-490E-8F2A-036898534AD4}" dt="2021-05-11T13:18:06.269" v="1368" actId="478"/>
          <ac:spMkLst>
            <pc:docMk/>
            <pc:sldMk cId="3758428857" sldId="391"/>
            <ac:spMk id="4" creationId="{8768F256-8300-46D1-9B92-2D44D03FA98F}"/>
          </ac:spMkLst>
        </pc:spChg>
        <pc:spChg chg="add del mod">
          <ac:chgData name="DUARTE Goncalo" userId="0c522f94-c909-4cf8-9316-b38b704762b6" providerId="ADAL" clId="{343BB9A1-B476-490E-8F2A-036898534AD4}" dt="2021-05-11T17:02:53.474" v="5143" actId="478"/>
          <ac:spMkLst>
            <pc:docMk/>
            <pc:sldMk cId="3758428857" sldId="391"/>
            <ac:spMk id="5" creationId="{8F069ED1-67E3-41E4-96B4-6883B7BB75BB}"/>
          </ac:spMkLst>
        </pc:spChg>
        <pc:spChg chg="add del mod">
          <ac:chgData name="DUARTE Goncalo" userId="0c522f94-c909-4cf8-9316-b38b704762b6" providerId="ADAL" clId="{343BB9A1-B476-490E-8F2A-036898534AD4}" dt="2021-05-11T17:02:55.367" v="5144" actId="478"/>
          <ac:spMkLst>
            <pc:docMk/>
            <pc:sldMk cId="3758428857" sldId="391"/>
            <ac:spMk id="7" creationId="{22877EF5-90B5-4827-B2A9-99FAF48A1375}"/>
          </ac:spMkLst>
        </pc:spChg>
        <pc:spChg chg="add mod">
          <ac:chgData name="DUARTE Goncalo" userId="0c522f94-c909-4cf8-9316-b38b704762b6" providerId="ADAL" clId="{343BB9A1-B476-490E-8F2A-036898534AD4}" dt="2021-05-11T19:23:32.780" v="6374" actId="207"/>
          <ac:spMkLst>
            <pc:docMk/>
            <pc:sldMk cId="3758428857" sldId="391"/>
            <ac:spMk id="8" creationId="{42AD912E-594F-4BE1-9240-E2E433CD8F6A}"/>
          </ac:spMkLst>
        </pc:spChg>
      </pc:sldChg>
      <pc:sldChg chg="addSp delSp modSp mod">
        <pc:chgData name="DUARTE Goncalo" userId="0c522f94-c909-4cf8-9316-b38b704762b6" providerId="ADAL" clId="{343BB9A1-B476-490E-8F2A-036898534AD4}" dt="2021-05-11T21:08:10.524" v="9048" actId="20577"/>
        <pc:sldMkLst>
          <pc:docMk/>
          <pc:sldMk cId="502336734" sldId="392"/>
        </pc:sldMkLst>
        <pc:spChg chg="mod">
          <ac:chgData name="DUARTE Goncalo" userId="0c522f94-c909-4cf8-9316-b38b704762b6" providerId="ADAL" clId="{343BB9A1-B476-490E-8F2A-036898534AD4}" dt="2021-05-11T21:08:10.524" v="9048" actId="20577"/>
          <ac:spMkLst>
            <pc:docMk/>
            <pc:sldMk cId="502336734" sldId="392"/>
            <ac:spMk id="2" creationId="{1F90421E-CD76-4239-A770-73A6840FBBB7}"/>
          </ac:spMkLst>
        </pc:spChg>
        <pc:spChg chg="del">
          <ac:chgData name="DUARTE Goncalo" userId="0c522f94-c909-4cf8-9316-b38b704762b6" providerId="ADAL" clId="{343BB9A1-B476-490E-8F2A-036898534AD4}" dt="2021-05-11T17:03:05.441" v="5154" actId="478"/>
          <ac:spMkLst>
            <pc:docMk/>
            <pc:sldMk cId="502336734" sldId="392"/>
            <ac:spMk id="4" creationId="{A0B70371-5DC7-4268-BAD3-DB30786B8759}"/>
          </ac:spMkLst>
        </pc:spChg>
        <pc:spChg chg="add mod">
          <ac:chgData name="DUARTE Goncalo" userId="0c522f94-c909-4cf8-9316-b38b704762b6" providerId="ADAL" clId="{343BB9A1-B476-490E-8F2A-036898534AD4}" dt="2021-05-11T19:23:29.911" v="6373" actId="207"/>
          <ac:spMkLst>
            <pc:docMk/>
            <pc:sldMk cId="502336734" sldId="392"/>
            <ac:spMk id="5" creationId="{FABA1A5B-51C1-4D0A-B340-1835D9037F54}"/>
          </ac:spMkLst>
        </pc:spChg>
      </pc:sldChg>
      <pc:sldChg chg="addSp delSp modSp mod ord">
        <pc:chgData name="DUARTE Goncalo" userId="0c522f94-c909-4cf8-9316-b38b704762b6" providerId="ADAL" clId="{343BB9A1-B476-490E-8F2A-036898534AD4}" dt="2021-05-11T21:21:49.870" v="9115" actId="20577"/>
        <pc:sldMkLst>
          <pc:docMk/>
          <pc:sldMk cId="1857924637" sldId="393"/>
        </pc:sldMkLst>
        <pc:spChg chg="mod">
          <ac:chgData name="DUARTE Goncalo" userId="0c522f94-c909-4cf8-9316-b38b704762b6" providerId="ADAL" clId="{343BB9A1-B476-490E-8F2A-036898534AD4}" dt="2021-05-11T21:21:49.870" v="9115" actId="20577"/>
          <ac:spMkLst>
            <pc:docMk/>
            <pc:sldMk cId="1857924637" sldId="393"/>
            <ac:spMk id="2" creationId="{147352F5-6EF2-4C7F-8B3F-677E1E32AA6F}"/>
          </ac:spMkLst>
        </pc:spChg>
        <pc:spChg chg="mod">
          <ac:chgData name="DUARTE Goncalo" userId="0c522f94-c909-4cf8-9316-b38b704762b6" providerId="ADAL" clId="{343BB9A1-B476-490E-8F2A-036898534AD4}" dt="2021-05-11T19:20:14.503" v="6208" actId="207"/>
          <ac:spMkLst>
            <pc:docMk/>
            <pc:sldMk cId="1857924637" sldId="393"/>
            <ac:spMk id="4" creationId="{0E01F3DC-A4A6-4CCF-87B0-9963F10914A7}"/>
          </ac:spMkLst>
        </pc:spChg>
        <pc:spChg chg="add mod">
          <ac:chgData name="DUARTE Goncalo" userId="0c522f94-c909-4cf8-9316-b38b704762b6" providerId="ADAL" clId="{343BB9A1-B476-490E-8F2A-036898534AD4}" dt="2021-05-11T19:59:11.813" v="7138" actId="1035"/>
          <ac:spMkLst>
            <pc:docMk/>
            <pc:sldMk cId="1857924637" sldId="393"/>
            <ac:spMk id="5" creationId="{B44C710E-ADE0-457D-A335-F330583C83A6}"/>
          </ac:spMkLst>
        </pc:spChg>
        <pc:spChg chg="add del mod">
          <ac:chgData name="DUARTE Goncalo" userId="0c522f94-c909-4cf8-9316-b38b704762b6" providerId="ADAL" clId="{343BB9A1-B476-490E-8F2A-036898534AD4}" dt="2021-05-11T16:56:22.558" v="4859" actId="478"/>
          <ac:spMkLst>
            <pc:docMk/>
            <pc:sldMk cId="1857924637" sldId="393"/>
            <ac:spMk id="6" creationId="{7239CB18-CFB8-4043-80CE-2A0623C975ED}"/>
          </ac:spMkLst>
        </pc:spChg>
        <pc:spChg chg="add del mod">
          <ac:chgData name="DUARTE Goncalo" userId="0c522f94-c909-4cf8-9316-b38b704762b6" providerId="ADAL" clId="{343BB9A1-B476-490E-8F2A-036898534AD4}" dt="2021-05-11T19:26:40.366" v="6541" actId="478"/>
          <ac:spMkLst>
            <pc:docMk/>
            <pc:sldMk cId="1857924637" sldId="393"/>
            <ac:spMk id="8" creationId="{DADA5EA4-6A02-4DB4-B13D-BD3EDE821397}"/>
          </ac:spMkLst>
        </pc:spChg>
        <pc:spChg chg="add del mod">
          <ac:chgData name="DUARTE Goncalo" userId="0c522f94-c909-4cf8-9316-b38b704762b6" providerId="ADAL" clId="{343BB9A1-B476-490E-8F2A-036898534AD4}" dt="2021-05-11T19:24:47.145" v="6458" actId="478"/>
          <ac:spMkLst>
            <pc:docMk/>
            <pc:sldMk cId="1857924637" sldId="393"/>
            <ac:spMk id="9" creationId="{48B0366D-2E5C-45E5-A02B-0BD1FC00E7D7}"/>
          </ac:spMkLst>
        </pc:spChg>
        <pc:picChg chg="add mod">
          <ac:chgData name="DUARTE Goncalo" userId="0c522f94-c909-4cf8-9316-b38b704762b6" providerId="ADAL" clId="{343BB9A1-B476-490E-8F2A-036898534AD4}" dt="2021-05-11T19:59:11.813" v="7138" actId="1035"/>
          <ac:picMkLst>
            <pc:docMk/>
            <pc:sldMk cId="1857924637" sldId="393"/>
            <ac:picMk id="2050" creationId="{FBBE461E-F5BD-432B-B753-29EC44E706EF}"/>
          </ac:picMkLst>
        </pc:picChg>
      </pc:sldChg>
      <pc:sldChg chg="modSp del mod ord">
        <pc:chgData name="DUARTE Goncalo" userId="0c522f94-c909-4cf8-9316-b38b704762b6" providerId="ADAL" clId="{343BB9A1-B476-490E-8F2A-036898534AD4}" dt="2021-05-11T15:46:34.254" v="3050" actId="47"/>
        <pc:sldMkLst>
          <pc:docMk/>
          <pc:sldMk cId="655207110" sldId="394"/>
        </pc:sldMkLst>
        <pc:spChg chg="mod">
          <ac:chgData name="DUARTE Goncalo" userId="0c522f94-c909-4cf8-9316-b38b704762b6" providerId="ADAL" clId="{343BB9A1-B476-490E-8F2A-036898534AD4}" dt="2021-05-11T15:45:41.872" v="3017" actId="20577"/>
          <ac:spMkLst>
            <pc:docMk/>
            <pc:sldMk cId="655207110" sldId="394"/>
            <ac:spMk id="4" creationId="{5646F8C3-C2B0-4325-B072-B9BC086AF6FD}"/>
          </ac:spMkLst>
        </pc:spChg>
      </pc:sldChg>
      <pc:sldChg chg="addSp delSp modSp new mod ord">
        <pc:chgData name="DUARTE Goncalo" userId="0c522f94-c909-4cf8-9316-b38b704762b6" providerId="ADAL" clId="{343BB9A1-B476-490E-8F2A-036898534AD4}" dt="2021-05-11T19:20:47.422" v="6215" actId="207"/>
        <pc:sldMkLst>
          <pc:docMk/>
          <pc:sldMk cId="474639286" sldId="395"/>
        </pc:sldMkLst>
        <pc:spChg chg="del mod">
          <ac:chgData name="DUARTE Goncalo" userId="0c522f94-c909-4cf8-9316-b38b704762b6" providerId="ADAL" clId="{343BB9A1-B476-490E-8F2A-036898534AD4}" dt="2021-05-11T14:57:03.847" v="2446" actId="478"/>
          <ac:spMkLst>
            <pc:docMk/>
            <pc:sldMk cId="474639286" sldId="395"/>
            <ac:spMk id="2" creationId="{6094C03A-7FD9-40ED-A58D-ADD77EA07722}"/>
          </ac:spMkLst>
        </pc:spChg>
        <pc:spChg chg="del">
          <ac:chgData name="DUARTE Goncalo" userId="0c522f94-c909-4cf8-9316-b38b704762b6" providerId="ADAL" clId="{343BB9A1-B476-490E-8F2A-036898534AD4}" dt="2021-05-11T14:45:30.688" v="2327" actId="478"/>
          <ac:spMkLst>
            <pc:docMk/>
            <pc:sldMk cId="474639286" sldId="395"/>
            <ac:spMk id="4" creationId="{937F680B-9AB7-469B-AC40-7B215D4D2F34}"/>
          </ac:spMkLst>
        </pc:spChg>
        <pc:spChg chg="add mod">
          <ac:chgData name="DUARTE Goncalo" userId="0c522f94-c909-4cf8-9316-b38b704762b6" providerId="ADAL" clId="{343BB9A1-B476-490E-8F2A-036898534AD4}" dt="2021-05-11T19:20:47.422" v="6215" actId="207"/>
          <ac:spMkLst>
            <pc:docMk/>
            <pc:sldMk cId="474639286" sldId="395"/>
            <ac:spMk id="5" creationId="{872A80E4-E7BC-4841-85B6-6AA4E0A5D3DC}"/>
          </ac:spMkLst>
        </pc:spChg>
        <pc:picChg chg="add mod">
          <ac:chgData name="DUARTE Goncalo" userId="0c522f94-c909-4cf8-9316-b38b704762b6" providerId="ADAL" clId="{343BB9A1-B476-490E-8F2A-036898534AD4}" dt="2021-05-11T14:57:38.908" v="2455" actId="14100"/>
          <ac:picMkLst>
            <pc:docMk/>
            <pc:sldMk cId="474639286" sldId="395"/>
            <ac:picMk id="6146" creationId="{41F6A21B-1970-427A-89F7-C2C448D2B1C4}"/>
          </ac:picMkLst>
        </pc:picChg>
      </pc:sldChg>
      <pc:sldChg chg="addSp delSp modSp new del mod ord">
        <pc:chgData name="DUARTE Goncalo" userId="0c522f94-c909-4cf8-9316-b38b704762b6" providerId="ADAL" clId="{343BB9A1-B476-490E-8F2A-036898534AD4}" dt="2021-05-11T17:29:34.209" v="5360" actId="47"/>
        <pc:sldMkLst>
          <pc:docMk/>
          <pc:sldMk cId="2056946408" sldId="396"/>
        </pc:sldMkLst>
        <pc:spChg chg="mod">
          <ac:chgData name="DUARTE Goncalo" userId="0c522f94-c909-4cf8-9316-b38b704762b6" providerId="ADAL" clId="{343BB9A1-B476-490E-8F2A-036898534AD4}" dt="2021-05-11T14:40:53.232" v="2263" actId="5793"/>
          <ac:spMkLst>
            <pc:docMk/>
            <pc:sldMk cId="2056946408" sldId="396"/>
            <ac:spMk id="2" creationId="{9AC488E5-005D-41BE-8B5A-C9142514A8C3}"/>
          </ac:spMkLst>
        </pc:spChg>
        <pc:spChg chg="del mod">
          <ac:chgData name="DUARTE Goncalo" userId="0c522f94-c909-4cf8-9316-b38b704762b6" providerId="ADAL" clId="{343BB9A1-B476-490E-8F2A-036898534AD4}" dt="2021-05-11T14:42:50.171" v="2298" actId="478"/>
          <ac:spMkLst>
            <pc:docMk/>
            <pc:sldMk cId="2056946408" sldId="396"/>
            <ac:spMk id="4" creationId="{4CB47BF3-9C37-4337-A36D-1D1FB72C6560}"/>
          </ac:spMkLst>
        </pc:spChg>
        <pc:spChg chg="add del mod">
          <ac:chgData name="DUARTE Goncalo" userId="0c522f94-c909-4cf8-9316-b38b704762b6" providerId="ADAL" clId="{343BB9A1-B476-490E-8F2A-036898534AD4}" dt="2021-05-11T14:42:55.558" v="2301" actId="478"/>
          <ac:spMkLst>
            <pc:docMk/>
            <pc:sldMk cId="2056946408" sldId="396"/>
            <ac:spMk id="6" creationId="{71FD3FD7-FCEB-4B07-8EE8-ACDE806D64AB}"/>
          </ac:spMkLst>
        </pc:spChg>
        <pc:spChg chg="add del mod">
          <ac:chgData name="DUARTE Goncalo" userId="0c522f94-c909-4cf8-9316-b38b704762b6" providerId="ADAL" clId="{343BB9A1-B476-490E-8F2A-036898534AD4}" dt="2021-05-11T14:42:52.620" v="2300"/>
          <ac:spMkLst>
            <pc:docMk/>
            <pc:sldMk cId="2056946408" sldId="396"/>
            <ac:spMk id="7" creationId="{8B89F0AF-1B12-482D-911C-514114C8EF9A}"/>
          </ac:spMkLst>
        </pc:spChg>
        <pc:spChg chg="add mod">
          <ac:chgData name="DUARTE Goncalo" userId="0c522f94-c909-4cf8-9316-b38b704762b6" providerId="ADAL" clId="{343BB9A1-B476-490E-8F2A-036898534AD4}" dt="2021-05-11T14:43:00.099" v="2312" actId="20577"/>
          <ac:spMkLst>
            <pc:docMk/>
            <pc:sldMk cId="2056946408" sldId="396"/>
            <ac:spMk id="8" creationId="{B4CF5639-3769-48F2-9FB6-D7E24182649D}"/>
          </ac:spMkLst>
        </pc:spChg>
      </pc:sldChg>
      <pc:sldChg chg="addSp delSp modSp new mod">
        <pc:chgData name="DUARTE Goncalo" userId="0c522f94-c909-4cf8-9316-b38b704762b6" providerId="ADAL" clId="{343BB9A1-B476-490E-8F2A-036898534AD4}" dt="2021-05-11T19:57:14.891" v="7115" actId="6549"/>
        <pc:sldMkLst>
          <pc:docMk/>
          <pc:sldMk cId="4079927868" sldId="397"/>
        </pc:sldMkLst>
        <pc:spChg chg="del">
          <ac:chgData name="DUARTE Goncalo" userId="0c522f94-c909-4cf8-9316-b38b704762b6" providerId="ADAL" clId="{343BB9A1-B476-490E-8F2A-036898534AD4}" dt="2021-05-11T14:25:37.182" v="2124"/>
          <ac:spMkLst>
            <pc:docMk/>
            <pc:sldMk cId="4079927868" sldId="397"/>
            <ac:spMk id="2" creationId="{199BC3DD-39F5-4C13-9ACA-70E02205E1E7}"/>
          </ac:spMkLst>
        </pc:spChg>
        <pc:spChg chg="mod">
          <ac:chgData name="DUARTE Goncalo" userId="0c522f94-c909-4cf8-9316-b38b704762b6" providerId="ADAL" clId="{343BB9A1-B476-490E-8F2A-036898534AD4}" dt="2021-05-11T19:41:44.799" v="6939" actId="255"/>
          <ac:spMkLst>
            <pc:docMk/>
            <pc:sldMk cId="4079927868" sldId="397"/>
            <ac:spMk id="4" creationId="{FF672F06-80F1-4C68-844F-8F2FD05AA785}"/>
          </ac:spMkLst>
        </pc:spChg>
        <pc:spChg chg="add mod">
          <ac:chgData name="DUARTE Goncalo" userId="0c522f94-c909-4cf8-9316-b38b704762b6" providerId="ADAL" clId="{343BB9A1-B476-490E-8F2A-036898534AD4}" dt="2021-05-11T19:55:41.901" v="7050" actId="20577"/>
          <ac:spMkLst>
            <pc:docMk/>
            <pc:sldMk cId="4079927868" sldId="397"/>
            <ac:spMk id="5" creationId="{0D318C3E-C55F-4069-B7B0-10D295130DD4}"/>
          </ac:spMkLst>
        </pc:spChg>
        <pc:spChg chg="add mod">
          <ac:chgData name="DUARTE Goncalo" userId="0c522f94-c909-4cf8-9316-b38b704762b6" providerId="ADAL" clId="{343BB9A1-B476-490E-8F2A-036898534AD4}" dt="2021-05-11T19:57:14.891" v="7115" actId="6549"/>
          <ac:spMkLst>
            <pc:docMk/>
            <pc:sldMk cId="4079927868" sldId="397"/>
            <ac:spMk id="7" creationId="{797B9538-5A38-4CBB-95AC-FBEB613ECED2}"/>
          </ac:spMkLst>
        </pc:spChg>
        <pc:picChg chg="add mod">
          <ac:chgData name="DUARTE Goncalo" userId="0c522f94-c909-4cf8-9316-b38b704762b6" providerId="ADAL" clId="{343BB9A1-B476-490E-8F2A-036898534AD4}" dt="2021-05-11T19:54:18.485" v="7042" actId="1076"/>
          <ac:picMkLst>
            <pc:docMk/>
            <pc:sldMk cId="4079927868" sldId="397"/>
            <ac:picMk id="3074" creationId="{C438605C-BB11-41F3-B698-80AEE031F616}"/>
          </ac:picMkLst>
        </pc:picChg>
      </pc:sldChg>
      <pc:sldChg chg="modSp new del mod">
        <pc:chgData name="DUARTE Goncalo" userId="0c522f94-c909-4cf8-9316-b38b704762b6" providerId="ADAL" clId="{343BB9A1-B476-490E-8F2A-036898534AD4}" dt="2021-05-11T18:45:47.452" v="5621" actId="47"/>
        <pc:sldMkLst>
          <pc:docMk/>
          <pc:sldMk cId="3955944104" sldId="398"/>
        </pc:sldMkLst>
        <pc:spChg chg="mod">
          <ac:chgData name="DUARTE Goncalo" userId="0c522f94-c909-4cf8-9316-b38b704762b6" providerId="ADAL" clId="{343BB9A1-B476-490E-8F2A-036898534AD4}" dt="2021-05-11T14:42:34.982" v="2297" actId="6549"/>
          <ac:spMkLst>
            <pc:docMk/>
            <pc:sldMk cId="3955944104" sldId="398"/>
            <ac:spMk id="4" creationId="{55EE0BD4-EA9A-480F-9995-ED84958CCC1F}"/>
          </ac:spMkLst>
        </pc:spChg>
      </pc:sldChg>
      <pc:sldChg chg="addSp delSp modSp new mod ord">
        <pc:chgData name="DUARTE Goncalo" userId="0c522f94-c909-4cf8-9316-b38b704762b6" providerId="ADAL" clId="{343BB9A1-B476-490E-8F2A-036898534AD4}" dt="2021-05-11T19:20:41.175" v="6213" actId="207"/>
        <pc:sldMkLst>
          <pc:docMk/>
          <pc:sldMk cId="2194504961" sldId="399"/>
        </pc:sldMkLst>
        <pc:spChg chg="del">
          <ac:chgData name="DUARTE Goncalo" userId="0c522f94-c909-4cf8-9316-b38b704762b6" providerId="ADAL" clId="{343BB9A1-B476-490E-8F2A-036898534AD4}" dt="2021-05-11T14:30:43.737" v="2202" actId="931"/>
          <ac:spMkLst>
            <pc:docMk/>
            <pc:sldMk cId="2194504961" sldId="399"/>
            <ac:spMk id="2" creationId="{799DE7D7-6B29-498F-831B-FFAA46AEC16B}"/>
          </ac:spMkLst>
        </pc:spChg>
        <pc:spChg chg="del mod">
          <ac:chgData name="DUARTE Goncalo" userId="0c522f94-c909-4cf8-9316-b38b704762b6" providerId="ADAL" clId="{343BB9A1-B476-490E-8F2A-036898534AD4}" dt="2021-05-11T15:03:53.430" v="2513" actId="478"/>
          <ac:spMkLst>
            <pc:docMk/>
            <pc:sldMk cId="2194504961" sldId="399"/>
            <ac:spMk id="4" creationId="{4043FD5A-905D-4E67-918D-42C286AC1A4F}"/>
          </ac:spMkLst>
        </pc:spChg>
        <pc:spChg chg="add del mod">
          <ac:chgData name="DUARTE Goncalo" userId="0c522f94-c909-4cf8-9316-b38b704762b6" providerId="ADAL" clId="{343BB9A1-B476-490E-8F2A-036898534AD4}" dt="2021-05-11T15:04:02.002" v="2514"/>
          <ac:spMkLst>
            <pc:docMk/>
            <pc:sldMk cId="2194504961" sldId="399"/>
            <ac:spMk id="10" creationId="{64C95E6C-DC89-4987-B1A1-7791A99D9D0F}"/>
          </ac:spMkLst>
        </pc:spChg>
        <pc:spChg chg="add mod">
          <ac:chgData name="DUARTE Goncalo" userId="0c522f94-c909-4cf8-9316-b38b704762b6" providerId="ADAL" clId="{343BB9A1-B476-490E-8F2A-036898534AD4}" dt="2021-05-11T19:20:41.175" v="6213" actId="207"/>
          <ac:spMkLst>
            <pc:docMk/>
            <pc:sldMk cId="2194504961" sldId="399"/>
            <ac:spMk id="11" creationId="{3F3054F8-0054-483A-A672-3FA6208D3EA7}"/>
          </ac:spMkLst>
        </pc:spChg>
        <pc:picChg chg="add mod ord">
          <ac:chgData name="DUARTE Goncalo" userId="0c522f94-c909-4cf8-9316-b38b704762b6" providerId="ADAL" clId="{343BB9A1-B476-490E-8F2A-036898534AD4}" dt="2021-05-11T15:06:02.464" v="2539" actId="1035"/>
          <ac:picMkLst>
            <pc:docMk/>
            <pc:sldMk cId="2194504961" sldId="399"/>
            <ac:picMk id="6" creationId="{B5D8E2C7-ED1D-4E9A-939E-79AA1FDD71D2}"/>
          </ac:picMkLst>
        </pc:picChg>
        <pc:picChg chg="add mod">
          <ac:chgData name="DUARTE Goncalo" userId="0c522f94-c909-4cf8-9316-b38b704762b6" providerId="ADAL" clId="{343BB9A1-B476-490E-8F2A-036898534AD4}" dt="2021-05-11T15:06:04.013" v="2540" actId="1035"/>
          <ac:picMkLst>
            <pc:docMk/>
            <pc:sldMk cId="2194504961" sldId="399"/>
            <ac:picMk id="8" creationId="{91F1B554-2931-4585-9E44-B12EC3F156A9}"/>
          </ac:picMkLst>
        </pc:picChg>
      </pc:sldChg>
      <pc:sldChg chg="addSp delSp modSp new del mod ord">
        <pc:chgData name="DUARTE Goncalo" userId="0c522f94-c909-4cf8-9316-b38b704762b6" providerId="ADAL" clId="{343BB9A1-B476-490E-8F2A-036898534AD4}" dt="2021-05-11T19:04:58.650" v="5749" actId="47"/>
        <pc:sldMkLst>
          <pc:docMk/>
          <pc:sldMk cId="2289011841" sldId="400"/>
        </pc:sldMkLst>
        <pc:spChg chg="mod">
          <ac:chgData name="DUARTE Goncalo" userId="0c522f94-c909-4cf8-9316-b38b704762b6" providerId="ADAL" clId="{343BB9A1-B476-490E-8F2A-036898534AD4}" dt="2021-05-11T14:32:28.702" v="2226"/>
          <ac:spMkLst>
            <pc:docMk/>
            <pc:sldMk cId="2289011841" sldId="400"/>
            <ac:spMk id="2" creationId="{AC2C816B-DA88-4DFC-812B-A56D599DFF60}"/>
          </ac:spMkLst>
        </pc:spChg>
        <pc:spChg chg="add del mod">
          <ac:chgData name="DUARTE Goncalo" userId="0c522f94-c909-4cf8-9316-b38b704762b6" providerId="ADAL" clId="{343BB9A1-B476-490E-8F2A-036898534AD4}" dt="2021-05-11T16:50:05.654" v="4691" actId="21"/>
          <ac:spMkLst>
            <pc:docMk/>
            <pc:sldMk cId="2289011841" sldId="400"/>
            <ac:spMk id="7" creationId="{40E0837B-31F2-44A6-85C1-9928C9FEF27C}"/>
          </ac:spMkLst>
        </pc:spChg>
        <pc:picChg chg="add del mod">
          <ac:chgData name="DUARTE Goncalo" userId="0c522f94-c909-4cf8-9316-b38b704762b6" providerId="ADAL" clId="{343BB9A1-B476-490E-8F2A-036898534AD4}" dt="2021-05-11T16:49:26.785" v="4685" actId="21"/>
          <ac:picMkLst>
            <pc:docMk/>
            <pc:sldMk cId="2289011841" sldId="400"/>
            <ac:picMk id="6" creationId="{95028C7E-1DB2-4F2D-944F-33679D3922A0}"/>
          </ac:picMkLst>
        </pc:picChg>
      </pc:sldChg>
      <pc:sldChg chg="addSp delSp modSp new mod">
        <pc:chgData name="DUARTE Goncalo" userId="0c522f94-c909-4cf8-9316-b38b704762b6" providerId="ADAL" clId="{343BB9A1-B476-490E-8F2A-036898534AD4}" dt="2021-05-11T19:58:34.536" v="7116" actId="20577"/>
        <pc:sldMkLst>
          <pc:docMk/>
          <pc:sldMk cId="3691293807" sldId="401"/>
        </pc:sldMkLst>
        <pc:spChg chg="del">
          <ac:chgData name="DUARTE Goncalo" userId="0c522f94-c909-4cf8-9316-b38b704762b6" providerId="ADAL" clId="{343BB9A1-B476-490E-8F2A-036898534AD4}" dt="2021-05-11T14:32:43.162" v="2228"/>
          <ac:spMkLst>
            <pc:docMk/>
            <pc:sldMk cId="3691293807" sldId="401"/>
            <ac:spMk id="2" creationId="{D25D0A57-1A85-4165-A6AD-D6889D9AE3B2}"/>
          </ac:spMkLst>
        </pc:spChg>
        <pc:spChg chg="mod">
          <ac:chgData name="DUARTE Goncalo" userId="0c522f94-c909-4cf8-9316-b38b704762b6" providerId="ADAL" clId="{343BB9A1-B476-490E-8F2A-036898534AD4}" dt="2021-05-11T19:21:50.979" v="6250" actId="207"/>
          <ac:spMkLst>
            <pc:docMk/>
            <pc:sldMk cId="3691293807" sldId="401"/>
            <ac:spMk id="4" creationId="{E58132B1-BA83-4592-BADA-A18D48FD08EB}"/>
          </ac:spMkLst>
        </pc:spChg>
        <pc:spChg chg="add del mod">
          <ac:chgData name="DUARTE Goncalo" userId="0c522f94-c909-4cf8-9316-b38b704762b6" providerId="ADAL" clId="{343BB9A1-B476-490E-8F2A-036898534AD4}" dt="2021-05-11T19:04:04.818" v="5741" actId="478"/>
          <ac:spMkLst>
            <pc:docMk/>
            <pc:sldMk cId="3691293807" sldId="401"/>
            <ac:spMk id="7" creationId="{87682079-05D8-4D59-AC63-0F90A830F1FE}"/>
          </ac:spMkLst>
        </pc:spChg>
        <pc:spChg chg="add del mod">
          <ac:chgData name="DUARTE Goncalo" userId="0c522f94-c909-4cf8-9316-b38b704762b6" providerId="ADAL" clId="{343BB9A1-B476-490E-8F2A-036898534AD4}" dt="2021-05-11T19:04:40.995" v="5748" actId="478"/>
          <ac:spMkLst>
            <pc:docMk/>
            <pc:sldMk cId="3691293807" sldId="401"/>
            <ac:spMk id="10" creationId="{ABD9984E-040D-4557-8302-6E61F450635B}"/>
          </ac:spMkLst>
        </pc:spChg>
        <pc:spChg chg="add mod">
          <ac:chgData name="DUARTE Goncalo" userId="0c522f94-c909-4cf8-9316-b38b704762b6" providerId="ADAL" clId="{343BB9A1-B476-490E-8F2A-036898534AD4}" dt="2021-05-11T19:18:00.004" v="6207" actId="20577"/>
          <ac:spMkLst>
            <pc:docMk/>
            <pc:sldMk cId="3691293807" sldId="401"/>
            <ac:spMk id="11" creationId="{70046A67-D6B2-4000-8BAC-472C3C1BD3EE}"/>
          </ac:spMkLst>
        </pc:spChg>
        <pc:spChg chg="add mod">
          <ac:chgData name="DUARTE Goncalo" userId="0c522f94-c909-4cf8-9316-b38b704762b6" providerId="ADAL" clId="{343BB9A1-B476-490E-8F2A-036898534AD4}" dt="2021-05-11T19:36:19.815" v="6828" actId="207"/>
          <ac:spMkLst>
            <pc:docMk/>
            <pc:sldMk cId="3691293807" sldId="401"/>
            <ac:spMk id="12" creationId="{CEA9F469-57F1-4D02-A505-EE7AE10C2FCD}"/>
          </ac:spMkLst>
        </pc:spChg>
        <pc:spChg chg="add mod">
          <ac:chgData name="DUARTE Goncalo" userId="0c522f94-c909-4cf8-9316-b38b704762b6" providerId="ADAL" clId="{343BB9A1-B476-490E-8F2A-036898534AD4}" dt="2021-05-11T19:58:34.536" v="7116" actId="20577"/>
          <ac:spMkLst>
            <pc:docMk/>
            <pc:sldMk cId="3691293807" sldId="401"/>
            <ac:spMk id="13" creationId="{31379E8A-3F88-43A5-B0D3-800A7B5C43CD}"/>
          </ac:spMkLst>
        </pc:spChg>
        <pc:picChg chg="add mod">
          <ac:chgData name="DUARTE Goncalo" userId="0c522f94-c909-4cf8-9316-b38b704762b6" providerId="ADAL" clId="{343BB9A1-B476-490E-8F2A-036898534AD4}" dt="2021-05-11T19:14:17.105" v="6196" actId="1035"/>
          <ac:picMkLst>
            <pc:docMk/>
            <pc:sldMk cId="3691293807" sldId="401"/>
            <ac:picMk id="6" creationId="{2B817270-1536-4198-874F-976142563EEC}"/>
          </ac:picMkLst>
        </pc:picChg>
        <pc:picChg chg="add mod">
          <ac:chgData name="DUARTE Goncalo" userId="0c522f94-c909-4cf8-9316-b38b704762b6" providerId="ADAL" clId="{343BB9A1-B476-490E-8F2A-036898534AD4}" dt="2021-05-11T19:14:17.105" v="6196" actId="1035"/>
          <ac:picMkLst>
            <pc:docMk/>
            <pc:sldMk cId="3691293807" sldId="401"/>
            <ac:picMk id="4098" creationId="{2EF67042-4224-4EC5-82EA-B2650B21ACDD}"/>
          </ac:picMkLst>
        </pc:picChg>
        <pc:picChg chg="add del mod">
          <ac:chgData name="DUARTE Goncalo" userId="0c522f94-c909-4cf8-9316-b38b704762b6" providerId="ADAL" clId="{343BB9A1-B476-490E-8F2A-036898534AD4}" dt="2021-05-11T14:32:59.096" v="2234" actId="478"/>
          <ac:picMkLst>
            <pc:docMk/>
            <pc:sldMk cId="3691293807" sldId="401"/>
            <ac:picMk id="4100" creationId="{4CD1CB64-0A51-42DB-ACC9-5AF8FEB80878}"/>
          </ac:picMkLst>
        </pc:picChg>
      </pc:sldChg>
      <pc:sldChg chg="addSp delSp modSp new mod ord">
        <pc:chgData name="DUARTE Goncalo" userId="0c522f94-c909-4cf8-9316-b38b704762b6" providerId="ADAL" clId="{343BB9A1-B476-490E-8F2A-036898534AD4}" dt="2021-05-11T19:58:51.640" v="7122" actId="20577"/>
        <pc:sldMkLst>
          <pc:docMk/>
          <pc:sldMk cId="4174278655" sldId="402"/>
        </pc:sldMkLst>
        <pc:spChg chg="del">
          <ac:chgData name="DUARTE Goncalo" userId="0c522f94-c909-4cf8-9316-b38b704762b6" providerId="ADAL" clId="{343BB9A1-B476-490E-8F2A-036898534AD4}" dt="2021-05-11T16:57:37.241" v="4868" actId="478"/>
          <ac:spMkLst>
            <pc:docMk/>
            <pc:sldMk cId="4174278655" sldId="402"/>
            <ac:spMk id="2" creationId="{146378A0-4704-4C48-84A8-6B293F5676EC}"/>
          </ac:spMkLst>
        </pc:spChg>
        <pc:spChg chg="mod">
          <ac:chgData name="DUARTE Goncalo" userId="0c522f94-c909-4cf8-9316-b38b704762b6" providerId="ADAL" clId="{343BB9A1-B476-490E-8F2A-036898534AD4}" dt="2021-05-11T19:21:30.296" v="6248" actId="20577"/>
          <ac:spMkLst>
            <pc:docMk/>
            <pc:sldMk cId="4174278655" sldId="402"/>
            <ac:spMk id="4" creationId="{F6ECE76D-D7E2-4326-B2FA-B00CBA4E2944}"/>
          </ac:spMkLst>
        </pc:spChg>
        <pc:spChg chg="add del mod">
          <ac:chgData name="DUARTE Goncalo" userId="0c522f94-c909-4cf8-9316-b38b704762b6" providerId="ADAL" clId="{343BB9A1-B476-490E-8F2A-036898534AD4}" dt="2021-05-11T16:57:57.544" v="4871" actId="478"/>
          <ac:spMkLst>
            <pc:docMk/>
            <pc:sldMk cId="4174278655" sldId="402"/>
            <ac:spMk id="5" creationId="{88A0D4C3-0537-4321-B1EA-55DFD9251BD5}"/>
          </ac:spMkLst>
        </pc:spChg>
        <pc:spChg chg="add del mod">
          <ac:chgData name="DUARTE Goncalo" userId="0c522f94-c909-4cf8-9316-b38b704762b6" providerId="ADAL" clId="{343BB9A1-B476-490E-8F2A-036898534AD4}" dt="2021-05-11T19:28:22.778" v="6614" actId="478"/>
          <ac:spMkLst>
            <pc:docMk/>
            <pc:sldMk cId="4174278655" sldId="402"/>
            <ac:spMk id="6" creationId="{F29EB17D-B5CA-4889-A8E9-B981D8842F7E}"/>
          </ac:spMkLst>
        </pc:spChg>
        <pc:spChg chg="add del mod">
          <ac:chgData name="DUARTE Goncalo" userId="0c522f94-c909-4cf8-9316-b38b704762b6" providerId="ADAL" clId="{343BB9A1-B476-490E-8F2A-036898534AD4}" dt="2021-05-11T16:58:08.915" v="4874" actId="478"/>
          <ac:spMkLst>
            <pc:docMk/>
            <pc:sldMk cId="4174278655" sldId="402"/>
            <ac:spMk id="7" creationId="{743453BE-04A0-48F5-BF05-225B6240DED0}"/>
          </ac:spMkLst>
        </pc:spChg>
        <pc:spChg chg="add del mod">
          <ac:chgData name="DUARTE Goncalo" userId="0c522f94-c909-4cf8-9316-b38b704762b6" providerId="ADAL" clId="{343BB9A1-B476-490E-8F2A-036898534AD4}" dt="2021-05-11T17:05:43.548" v="5188" actId="478"/>
          <ac:spMkLst>
            <pc:docMk/>
            <pc:sldMk cId="4174278655" sldId="402"/>
            <ac:spMk id="8" creationId="{51B227AF-EEF7-468D-95EE-D173014BB503}"/>
          </ac:spMkLst>
        </pc:spChg>
        <pc:spChg chg="add mod">
          <ac:chgData name="DUARTE Goncalo" userId="0c522f94-c909-4cf8-9316-b38b704762b6" providerId="ADAL" clId="{343BB9A1-B476-490E-8F2A-036898534AD4}" dt="2021-05-11T19:36:52.126" v="6839" actId="1038"/>
          <ac:spMkLst>
            <pc:docMk/>
            <pc:sldMk cId="4174278655" sldId="402"/>
            <ac:spMk id="9" creationId="{DE631ADD-F6A7-49BD-A7CD-9F9302D0B59B}"/>
          </ac:spMkLst>
        </pc:spChg>
        <pc:spChg chg="add del mod">
          <ac:chgData name="DUARTE Goncalo" userId="0c522f94-c909-4cf8-9316-b38b704762b6" providerId="ADAL" clId="{343BB9A1-B476-490E-8F2A-036898534AD4}" dt="2021-05-11T19:29:05.226" v="6621"/>
          <ac:spMkLst>
            <pc:docMk/>
            <pc:sldMk cId="4174278655" sldId="402"/>
            <ac:spMk id="10" creationId="{9A84BBA8-B94F-4F9F-BEEB-C8D5A9C18067}"/>
          </ac:spMkLst>
        </pc:spChg>
        <pc:spChg chg="add mod ord">
          <ac:chgData name="DUARTE Goncalo" userId="0c522f94-c909-4cf8-9316-b38b704762b6" providerId="ADAL" clId="{343BB9A1-B476-490E-8F2A-036898534AD4}" dt="2021-05-11T19:58:51.640" v="7122" actId="20577"/>
          <ac:spMkLst>
            <pc:docMk/>
            <pc:sldMk cId="4174278655" sldId="402"/>
            <ac:spMk id="12" creationId="{AD13F9CE-48BA-4255-801B-1FAE50017DBC}"/>
          </ac:spMkLst>
        </pc:spChg>
        <pc:picChg chg="add mod">
          <ac:chgData name="DUARTE Goncalo" userId="0c522f94-c909-4cf8-9316-b38b704762b6" providerId="ADAL" clId="{343BB9A1-B476-490E-8F2A-036898534AD4}" dt="2021-05-11T19:37:29.227" v="6859" actId="1036"/>
          <ac:picMkLst>
            <pc:docMk/>
            <pc:sldMk cId="4174278655" sldId="402"/>
            <ac:picMk id="5122" creationId="{96B61C45-1261-48E3-A3FF-E898FC546339}"/>
          </ac:picMkLst>
        </pc:picChg>
      </pc:sldChg>
      <pc:sldChg chg="modSp new mod">
        <pc:chgData name="DUARTE Goncalo" userId="0c522f94-c909-4cf8-9316-b38b704762b6" providerId="ADAL" clId="{343BB9A1-B476-490E-8F2A-036898534AD4}" dt="2021-05-11T21:24:26.268" v="9116" actId="113"/>
        <pc:sldMkLst>
          <pc:docMk/>
          <pc:sldMk cId="1275283822" sldId="403"/>
        </pc:sldMkLst>
        <pc:spChg chg="mod">
          <ac:chgData name="DUARTE Goncalo" userId="0c522f94-c909-4cf8-9316-b38b704762b6" providerId="ADAL" clId="{343BB9A1-B476-490E-8F2A-036898534AD4}" dt="2021-05-11T21:24:26.268" v="9116" actId="113"/>
          <ac:spMkLst>
            <pc:docMk/>
            <pc:sldMk cId="1275283822" sldId="403"/>
            <ac:spMk id="2" creationId="{569DCF10-8825-4B9A-B5D4-31ED53372C44}"/>
          </ac:spMkLst>
        </pc:spChg>
      </pc:sldChg>
      <pc:sldChg chg="addSp delSp modSp new mod">
        <pc:chgData name="DUARTE Goncalo" userId="0c522f94-c909-4cf8-9316-b38b704762b6" providerId="ADAL" clId="{343BB9A1-B476-490E-8F2A-036898534AD4}" dt="2021-05-11T19:40:02.611" v="6918" actId="20577"/>
        <pc:sldMkLst>
          <pc:docMk/>
          <pc:sldMk cId="609469553" sldId="404"/>
        </pc:sldMkLst>
        <pc:spChg chg="add del mod">
          <ac:chgData name="DUARTE Goncalo" userId="0c522f94-c909-4cf8-9316-b38b704762b6" providerId="ADAL" clId="{343BB9A1-B476-490E-8F2A-036898534AD4}" dt="2021-05-11T19:40:02.611" v="6918" actId="20577"/>
          <ac:spMkLst>
            <pc:docMk/>
            <pc:sldMk cId="609469553" sldId="404"/>
            <ac:spMk id="2" creationId="{AB622284-53EA-46B0-98AA-AAD9D787428B}"/>
          </ac:spMkLst>
        </pc:spChg>
        <pc:spChg chg="mod">
          <ac:chgData name="DUARTE Goncalo" userId="0c522f94-c909-4cf8-9316-b38b704762b6" providerId="ADAL" clId="{343BB9A1-B476-490E-8F2A-036898534AD4}" dt="2021-05-11T19:20:25.992" v="6209" actId="207"/>
          <ac:spMkLst>
            <pc:docMk/>
            <pc:sldMk cId="609469553" sldId="404"/>
            <ac:spMk id="4" creationId="{93351A27-28C8-4A60-BDDF-FE25CBE11867}"/>
          </ac:spMkLst>
        </pc:spChg>
        <pc:spChg chg="add del mod">
          <ac:chgData name="DUARTE Goncalo" userId="0c522f94-c909-4cf8-9316-b38b704762b6" providerId="ADAL" clId="{343BB9A1-B476-490E-8F2A-036898534AD4}" dt="2021-05-11T14:49:41.497" v="2428" actId="478"/>
          <ac:spMkLst>
            <pc:docMk/>
            <pc:sldMk cId="609469553" sldId="404"/>
            <ac:spMk id="5" creationId="{3C64C3EB-CD29-44D9-A088-EBF5F76F3EDF}"/>
          </ac:spMkLst>
        </pc:spChg>
        <pc:spChg chg="add del">
          <ac:chgData name="DUARTE Goncalo" userId="0c522f94-c909-4cf8-9316-b38b704762b6" providerId="ADAL" clId="{343BB9A1-B476-490E-8F2A-036898534AD4}" dt="2021-05-11T16:09:07.595" v="3495" actId="478"/>
          <ac:spMkLst>
            <pc:docMk/>
            <pc:sldMk cId="609469553" sldId="404"/>
            <ac:spMk id="7" creationId="{2A915260-04AF-4F3A-ADB6-6C2F4C7649B1}"/>
          </ac:spMkLst>
        </pc:spChg>
        <pc:spChg chg="add del mod">
          <ac:chgData name="DUARTE Goncalo" userId="0c522f94-c909-4cf8-9316-b38b704762b6" providerId="ADAL" clId="{343BB9A1-B476-490E-8F2A-036898534AD4}" dt="2021-05-11T16:09:21.754" v="3500" actId="478"/>
          <ac:spMkLst>
            <pc:docMk/>
            <pc:sldMk cId="609469553" sldId="404"/>
            <ac:spMk id="8" creationId="{E943248F-E3D4-45A5-8F95-5C2AFE6BBA25}"/>
          </ac:spMkLst>
        </pc:spChg>
        <pc:spChg chg="add del mod">
          <ac:chgData name="DUARTE Goncalo" userId="0c522f94-c909-4cf8-9316-b38b704762b6" providerId="ADAL" clId="{343BB9A1-B476-490E-8F2A-036898534AD4}" dt="2021-05-11T16:09:21.754" v="3500" actId="478"/>
          <ac:spMkLst>
            <pc:docMk/>
            <pc:sldMk cId="609469553" sldId="404"/>
            <ac:spMk id="9" creationId="{537AD0DD-5744-45A2-A0E4-677B3B8E7AAA}"/>
          </ac:spMkLst>
        </pc:spChg>
        <pc:spChg chg="add del mod">
          <ac:chgData name="DUARTE Goncalo" userId="0c522f94-c909-4cf8-9316-b38b704762b6" providerId="ADAL" clId="{343BB9A1-B476-490E-8F2A-036898534AD4}" dt="2021-05-11T16:09:40.346" v="3506" actId="478"/>
          <ac:spMkLst>
            <pc:docMk/>
            <pc:sldMk cId="609469553" sldId="404"/>
            <ac:spMk id="10" creationId="{889B0149-AE72-4620-A72C-FAD9C66E850F}"/>
          </ac:spMkLst>
        </pc:spChg>
        <pc:picChg chg="add del mod ord">
          <ac:chgData name="DUARTE Goncalo" userId="0c522f94-c909-4cf8-9316-b38b704762b6" providerId="ADAL" clId="{343BB9A1-B476-490E-8F2A-036898534AD4}" dt="2021-05-11T16:20:17.895" v="3675" actId="478"/>
          <ac:picMkLst>
            <pc:docMk/>
            <pc:sldMk cId="609469553" sldId="404"/>
            <ac:picMk id="6" creationId="{1A6BA688-8736-4E9D-AC06-7325A9E3108B}"/>
          </ac:picMkLst>
        </pc:picChg>
        <pc:picChg chg="add mod">
          <ac:chgData name="DUARTE Goncalo" userId="0c522f94-c909-4cf8-9316-b38b704762b6" providerId="ADAL" clId="{343BB9A1-B476-490E-8F2A-036898534AD4}" dt="2021-05-11T16:21:08.794" v="3693" actId="1076"/>
          <ac:picMkLst>
            <pc:docMk/>
            <pc:sldMk cId="609469553" sldId="404"/>
            <ac:picMk id="7170" creationId="{DAEF2A5A-8753-4A7E-AB57-10DEABFCF51E}"/>
          </ac:picMkLst>
        </pc:picChg>
        <pc:picChg chg="add mod">
          <ac:chgData name="DUARTE Goncalo" userId="0c522f94-c909-4cf8-9316-b38b704762b6" providerId="ADAL" clId="{343BB9A1-B476-490E-8F2A-036898534AD4}" dt="2021-05-11T16:17:39.195" v="3639" actId="1036"/>
          <ac:picMkLst>
            <pc:docMk/>
            <pc:sldMk cId="609469553" sldId="404"/>
            <ac:picMk id="7178" creationId="{38F4F40B-C19C-4968-B135-AE7E8D2FB06F}"/>
          </ac:picMkLst>
        </pc:picChg>
        <pc:picChg chg="add mod">
          <ac:chgData name="DUARTE Goncalo" userId="0c522f94-c909-4cf8-9316-b38b704762b6" providerId="ADAL" clId="{343BB9A1-B476-490E-8F2A-036898534AD4}" dt="2021-05-11T16:17:34.929" v="3630" actId="1076"/>
          <ac:picMkLst>
            <pc:docMk/>
            <pc:sldMk cId="609469553" sldId="404"/>
            <ac:picMk id="7180" creationId="{EBFF114A-709D-46A4-8EDB-C82A28D30A62}"/>
          </ac:picMkLst>
        </pc:picChg>
        <pc:picChg chg="add mod">
          <ac:chgData name="DUARTE Goncalo" userId="0c522f94-c909-4cf8-9316-b38b704762b6" providerId="ADAL" clId="{343BB9A1-B476-490E-8F2A-036898534AD4}" dt="2021-05-11T16:20:38.972" v="3685" actId="1036"/>
          <ac:picMkLst>
            <pc:docMk/>
            <pc:sldMk cId="609469553" sldId="404"/>
            <ac:picMk id="7182" creationId="{207B9C0F-2313-48FF-8D23-5182FB3EF023}"/>
          </ac:picMkLst>
        </pc:picChg>
      </pc:sldChg>
      <pc:sldChg chg="modSp new del mod">
        <pc:chgData name="DUARTE Goncalo" userId="0c522f94-c909-4cf8-9316-b38b704762b6" providerId="ADAL" clId="{343BB9A1-B476-490E-8F2A-036898534AD4}" dt="2021-05-11T15:07:38.083" v="2565" actId="47"/>
        <pc:sldMkLst>
          <pc:docMk/>
          <pc:sldMk cId="2378299881" sldId="405"/>
        </pc:sldMkLst>
        <pc:spChg chg="mod">
          <ac:chgData name="DUARTE Goncalo" userId="0c522f94-c909-4cf8-9316-b38b704762b6" providerId="ADAL" clId="{343BB9A1-B476-490E-8F2A-036898534AD4}" dt="2021-05-11T15:01:43.111" v="2501" actId="20577"/>
          <ac:spMkLst>
            <pc:docMk/>
            <pc:sldMk cId="2378299881" sldId="405"/>
            <ac:spMk id="2" creationId="{2E2DAD7A-A472-45EB-87B5-10B90CD15491}"/>
          </ac:spMkLst>
        </pc:spChg>
      </pc:sldChg>
      <pc:sldChg chg="addSp delSp modSp add mod">
        <pc:chgData name="DUARTE Goncalo" userId="0c522f94-c909-4cf8-9316-b38b704762b6" providerId="ADAL" clId="{343BB9A1-B476-490E-8F2A-036898534AD4}" dt="2021-05-11T19:20:50.445" v="6216" actId="207"/>
        <pc:sldMkLst>
          <pc:docMk/>
          <pc:sldMk cId="4011516232" sldId="406"/>
        </pc:sldMkLst>
        <pc:spChg chg="add del">
          <ac:chgData name="DUARTE Goncalo" userId="0c522f94-c909-4cf8-9316-b38b704762b6" providerId="ADAL" clId="{343BB9A1-B476-490E-8F2A-036898534AD4}" dt="2021-05-11T15:00:06" v="2459" actId="478"/>
          <ac:spMkLst>
            <pc:docMk/>
            <pc:sldMk cId="4011516232" sldId="406"/>
            <ac:spMk id="2" creationId="{9A87B007-35B8-4711-A66B-BB3523F16FEC}"/>
          </ac:spMkLst>
        </pc:spChg>
        <pc:spChg chg="mod">
          <ac:chgData name="DUARTE Goncalo" userId="0c522f94-c909-4cf8-9316-b38b704762b6" providerId="ADAL" clId="{343BB9A1-B476-490E-8F2A-036898534AD4}" dt="2021-05-11T19:20:50.445" v="6216" actId="207"/>
          <ac:spMkLst>
            <pc:docMk/>
            <pc:sldMk cId="4011516232" sldId="406"/>
            <ac:spMk id="5" creationId="{872A80E4-E7BC-4841-85B6-6AA4E0A5D3DC}"/>
          </ac:spMkLst>
        </pc:spChg>
        <pc:picChg chg="add mod">
          <ac:chgData name="DUARTE Goncalo" userId="0c522f94-c909-4cf8-9316-b38b704762b6" providerId="ADAL" clId="{343BB9A1-B476-490E-8F2A-036898534AD4}" dt="2021-05-11T15:00:30.323" v="2464" actId="14100"/>
          <ac:picMkLst>
            <pc:docMk/>
            <pc:sldMk cId="4011516232" sldId="406"/>
            <ac:picMk id="4" creationId="{2E68BB9E-36CD-49E4-B2F9-F3910D679903}"/>
          </ac:picMkLst>
        </pc:picChg>
        <pc:picChg chg="del">
          <ac:chgData name="DUARTE Goncalo" userId="0c522f94-c909-4cf8-9316-b38b704762b6" providerId="ADAL" clId="{343BB9A1-B476-490E-8F2A-036898534AD4}" dt="2021-05-11T14:59:55.061" v="2457" actId="478"/>
          <ac:picMkLst>
            <pc:docMk/>
            <pc:sldMk cId="4011516232" sldId="406"/>
            <ac:picMk id="6146" creationId="{41F6A21B-1970-427A-89F7-C2C448D2B1C4}"/>
          </ac:picMkLst>
        </pc:picChg>
      </pc:sldChg>
      <pc:sldChg chg="addSp delSp modSp new mod ord">
        <pc:chgData name="DUARTE Goncalo" userId="0c522f94-c909-4cf8-9316-b38b704762b6" providerId="ADAL" clId="{343BB9A1-B476-490E-8F2A-036898534AD4}" dt="2021-05-11T19:20:38.191" v="6212" actId="207"/>
        <pc:sldMkLst>
          <pc:docMk/>
          <pc:sldMk cId="3251584418" sldId="407"/>
        </pc:sldMkLst>
        <pc:spChg chg="del">
          <ac:chgData name="DUARTE Goncalo" userId="0c522f94-c909-4cf8-9316-b38b704762b6" providerId="ADAL" clId="{343BB9A1-B476-490E-8F2A-036898534AD4}" dt="2021-05-11T15:02:24.953" v="2503" actId="478"/>
          <ac:spMkLst>
            <pc:docMk/>
            <pc:sldMk cId="3251584418" sldId="407"/>
            <ac:spMk id="2" creationId="{1FD25A67-D05E-494D-A4A9-BAE5CF0FE81E}"/>
          </ac:spMkLst>
        </pc:spChg>
        <pc:spChg chg="del">
          <ac:chgData name="DUARTE Goncalo" userId="0c522f94-c909-4cf8-9316-b38b704762b6" providerId="ADAL" clId="{343BB9A1-B476-490E-8F2A-036898534AD4}" dt="2021-05-11T15:02:57.003" v="2507" actId="478"/>
          <ac:spMkLst>
            <pc:docMk/>
            <pc:sldMk cId="3251584418" sldId="407"/>
            <ac:spMk id="4" creationId="{B660A3A5-43A7-438E-B79E-F4055038BD0C}"/>
          </ac:spMkLst>
        </pc:spChg>
        <pc:spChg chg="add mod">
          <ac:chgData name="DUARTE Goncalo" userId="0c522f94-c909-4cf8-9316-b38b704762b6" providerId="ADAL" clId="{343BB9A1-B476-490E-8F2A-036898534AD4}" dt="2021-05-11T19:20:38.191" v="6212" actId="207"/>
          <ac:spMkLst>
            <pc:docMk/>
            <pc:sldMk cId="3251584418" sldId="407"/>
            <ac:spMk id="6" creationId="{BF02271E-2DD3-481F-A615-7F6EB6B31832}"/>
          </ac:spMkLst>
        </pc:spChg>
        <pc:spChg chg="add mod">
          <ac:chgData name="DUARTE Goncalo" userId="0c522f94-c909-4cf8-9316-b38b704762b6" providerId="ADAL" clId="{343BB9A1-B476-490E-8F2A-036898534AD4}" dt="2021-05-11T15:07:16.237" v="2564" actId="1035"/>
          <ac:spMkLst>
            <pc:docMk/>
            <pc:sldMk cId="3251584418" sldId="407"/>
            <ac:spMk id="7" creationId="{CC173CF5-7C1F-47F2-B828-3367CAC6CD35}"/>
          </ac:spMkLst>
        </pc:spChg>
        <pc:spChg chg="add mod">
          <ac:chgData name="DUARTE Goncalo" userId="0c522f94-c909-4cf8-9316-b38b704762b6" providerId="ADAL" clId="{343BB9A1-B476-490E-8F2A-036898534AD4}" dt="2021-05-11T17:05:07.932" v="5186" actId="255"/>
          <ac:spMkLst>
            <pc:docMk/>
            <pc:sldMk cId="3251584418" sldId="407"/>
            <ac:spMk id="8" creationId="{C375D297-17BA-4AAE-BF76-CA7E80547DC0}"/>
          </ac:spMkLst>
        </pc:spChg>
        <pc:picChg chg="add mod">
          <ac:chgData name="DUARTE Goncalo" userId="0c522f94-c909-4cf8-9316-b38b704762b6" providerId="ADAL" clId="{343BB9A1-B476-490E-8F2A-036898534AD4}" dt="2021-05-11T15:07:16.237" v="2564" actId="1035"/>
          <ac:picMkLst>
            <pc:docMk/>
            <pc:sldMk cId="3251584418" sldId="407"/>
            <ac:picMk id="5" creationId="{F2E1E1A8-3830-4415-A0D7-F56F56E74CB8}"/>
          </ac:picMkLst>
        </pc:picChg>
      </pc:sldChg>
      <pc:sldChg chg="addSp modSp add mod">
        <pc:chgData name="DUARTE Goncalo" userId="0c522f94-c909-4cf8-9316-b38b704762b6" providerId="ADAL" clId="{343BB9A1-B476-490E-8F2A-036898534AD4}" dt="2021-05-11T19:35:57.740" v="6826" actId="20577"/>
        <pc:sldMkLst>
          <pc:docMk/>
          <pc:sldMk cId="2656946396" sldId="408"/>
        </pc:sldMkLst>
        <pc:spChg chg="mod">
          <ac:chgData name="DUARTE Goncalo" userId="0c522f94-c909-4cf8-9316-b38b704762b6" providerId="ADAL" clId="{343BB9A1-B476-490E-8F2A-036898534AD4}" dt="2021-05-11T19:35:57.740" v="6826" actId="20577"/>
          <ac:spMkLst>
            <pc:docMk/>
            <pc:sldMk cId="2656946396" sldId="408"/>
            <ac:spMk id="2" creationId="{AB622284-53EA-46B0-98AA-AAD9D787428B}"/>
          </ac:spMkLst>
        </pc:spChg>
        <pc:spChg chg="mod">
          <ac:chgData name="DUARTE Goncalo" userId="0c522f94-c909-4cf8-9316-b38b704762b6" providerId="ADAL" clId="{343BB9A1-B476-490E-8F2A-036898534AD4}" dt="2021-05-11T19:20:30.960" v="6210" actId="207"/>
          <ac:spMkLst>
            <pc:docMk/>
            <pc:sldMk cId="2656946396" sldId="408"/>
            <ac:spMk id="4" creationId="{93351A27-28C8-4A60-BDDF-FE25CBE11867}"/>
          </ac:spMkLst>
        </pc:spChg>
        <pc:picChg chg="add mod">
          <ac:chgData name="DUARTE Goncalo" userId="0c522f94-c909-4cf8-9316-b38b704762b6" providerId="ADAL" clId="{343BB9A1-B476-490E-8F2A-036898534AD4}" dt="2021-05-11T16:43:18.575" v="4508" actId="1076"/>
          <ac:picMkLst>
            <pc:docMk/>
            <pc:sldMk cId="2656946396" sldId="408"/>
            <ac:picMk id="12290" creationId="{3EC4FE3E-E75D-4311-91B3-06325114ADBF}"/>
          </ac:picMkLst>
        </pc:picChg>
      </pc:sldChg>
      <pc:sldChg chg="addSp delSp modSp new mod ord">
        <pc:chgData name="DUARTE Goncalo" userId="0c522f94-c909-4cf8-9316-b38b704762b6" providerId="ADAL" clId="{343BB9A1-B476-490E-8F2A-036898534AD4}" dt="2021-05-11T19:20:44.680" v="6214" actId="207"/>
        <pc:sldMkLst>
          <pc:docMk/>
          <pc:sldMk cId="2471668536" sldId="409"/>
        </pc:sldMkLst>
        <pc:spChg chg="mod">
          <ac:chgData name="DUARTE Goncalo" userId="0c522f94-c909-4cf8-9316-b38b704762b6" providerId="ADAL" clId="{343BB9A1-B476-490E-8F2A-036898534AD4}" dt="2021-05-11T16:50:55.093" v="4701" actId="14100"/>
          <ac:spMkLst>
            <pc:docMk/>
            <pc:sldMk cId="2471668536" sldId="409"/>
            <ac:spMk id="2" creationId="{3965AA4E-C838-4368-B32D-62E7F2A504A2}"/>
          </ac:spMkLst>
        </pc:spChg>
        <pc:spChg chg="del mod">
          <ac:chgData name="DUARTE Goncalo" userId="0c522f94-c909-4cf8-9316-b38b704762b6" providerId="ADAL" clId="{343BB9A1-B476-490E-8F2A-036898534AD4}" dt="2021-05-11T19:00:49.948" v="5632" actId="478"/>
          <ac:spMkLst>
            <pc:docMk/>
            <pc:sldMk cId="2471668536" sldId="409"/>
            <ac:spMk id="4" creationId="{954FC2A3-25E1-49D8-93D8-6E6314F2C0F7}"/>
          </ac:spMkLst>
        </pc:spChg>
        <pc:spChg chg="add mod">
          <ac:chgData name="DUARTE Goncalo" userId="0c522f94-c909-4cf8-9316-b38b704762b6" providerId="ADAL" clId="{343BB9A1-B476-490E-8F2A-036898534AD4}" dt="2021-05-11T16:50:21.068" v="4693" actId="21"/>
          <ac:spMkLst>
            <pc:docMk/>
            <pc:sldMk cId="2471668536" sldId="409"/>
            <ac:spMk id="6" creationId="{46A41D61-13D9-4507-A61F-36B055E2A42E}"/>
          </ac:spMkLst>
        </pc:spChg>
        <pc:spChg chg="add mod">
          <ac:chgData name="DUARTE Goncalo" userId="0c522f94-c909-4cf8-9316-b38b704762b6" providerId="ADAL" clId="{343BB9A1-B476-490E-8F2A-036898534AD4}" dt="2021-05-11T18:46:25.483" v="5625" actId="20577"/>
          <ac:spMkLst>
            <pc:docMk/>
            <pc:sldMk cId="2471668536" sldId="409"/>
            <ac:spMk id="7" creationId="{2AFC9CFE-9EEF-4BE3-B2C3-E62A63FBF03C}"/>
          </ac:spMkLst>
        </pc:spChg>
        <pc:spChg chg="add del mod">
          <ac:chgData name="DUARTE Goncalo" userId="0c522f94-c909-4cf8-9316-b38b704762b6" providerId="ADAL" clId="{343BB9A1-B476-490E-8F2A-036898534AD4}" dt="2021-05-11T17:04:08.568" v="5184" actId="478"/>
          <ac:spMkLst>
            <pc:docMk/>
            <pc:sldMk cId="2471668536" sldId="409"/>
            <ac:spMk id="8" creationId="{8EA1027A-9CCB-4600-84AF-0295FE120B16}"/>
          </ac:spMkLst>
        </pc:spChg>
        <pc:spChg chg="add del mod">
          <ac:chgData name="DUARTE Goncalo" userId="0c522f94-c909-4cf8-9316-b38b704762b6" providerId="ADAL" clId="{343BB9A1-B476-490E-8F2A-036898534AD4}" dt="2021-05-11T19:00:52.577" v="5633" actId="478"/>
          <ac:spMkLst>
            <pc:docMk/>
            <pc:sldMk cId="2471668536" sldId="409"/>
            <ac:spMk id="10" creationId="{CC1ABE9E-D67A-42BF-A399-3928D0327755}"/>
          </ac:spMkLst>
        </pc:spChg>
        <pc:spChg chg="add mod">
          <ac:chgData name="DUARTE Goncalo" userId="0c522f94-c909-4cf8-9316-b38b704762b6" providerId="ADAL" clId="{343BB9A1-B476-490E-8F2A-036898534AD4}" dt="2021-05-11T19:20:44.680" v="6214" actId="207"/>
          <ac:spMkLst>
            <pc:docMk/>
            <pc:sldMk cId="2471668536" sldId="409"/>
            <ac:spMk id="11" creationId="{B7AAAA31-ABC0-4AD9-B357-5A897E09659B}"/>
          </ac:spMkLst>
        </pc:spChg>
        <pc:picChg chg="add mod">
          <ac:chgData name="DUARTE Goncalo" userId="0c522f94-c909-4cf8-9316-b38b704762b6" providerId="ADAL" clId="{343BB9A1-B476-490E-8F2A-036898534AD4}" dt="2021-05-11T16:55:32.375" v="4853" actId="1076"/>
          <ac:picMkLst>
            <pc:docMk/>
            <pc:sldMk cId="2471668536" sldId="409"/>
            <ac:picMk id="5" creationId="{8544A676-7E69-4E7C-B495-B4FF27735816}"/>
          </ac:picMkLst>
        </pc:picChg>
      </pc:sldChg>
      <pc:sldChg chg="addSp delSp modSp new mod">
        <pc:chgData name="DUARTE Goncalo" userId="0c522f94-c909-4cf8-9316-b38b704762b6" providerId="ADAL" clId="{343BB9A1-B476-490E-8F2A-036898534AD4}" dt="2021-05-11T20:48:31.445" v="8290" actId="255"/>
        <pc:sldMkLst>
          <pc:docMk/>
          <pc:sldMk cId="1633693788" sldId="410"/>
        </pc:sldMkLst>
        <pc:spChg chg="mod">
          <ac:chgData name="DUARTE Goncalo" userId="0c522f94-c909-4cf8-9316-b38b704762b6" providerId="ADAL" clId="{343BB9A1-B476-490E-8F2A-036898534AD4}" dt="2021-05-11T20:48:31.445" v="8290" actId="255"/>
          <ac:spMkLst>
            <pc:docMk/>
            <pc:sldMk cId="1633693788" sldId="410"/>
            <ac:spMk id="2" creationId="{82EED0E5-0EE9-46C6-9EE0-C4F6A8C81893}"/>
          </ac:spMkLst>
        </pc:spChg>
        <pc:spChg chg="del">
          <ac:chgData name="DUARTE Goncalo" userId="0c522f94-c909-4cf8-9316-b38b704762b6" providerId="ADAL" clId="{343BB9A1-B476-490E-8F2A-036898534AD4}" dt="2021-05-11T20:10:59.585" v="7478" actId="478"/>
          <ac:spMkLst>
            <pc:docMk/>
            <pc:sldMk cId="1633693788" sldId="410"/>
            <ac:spMk id="4" creationId="{C757C2D3-28A0-4BA4-BAEA-CC179ECAD894}"/>
          </ac:spMkLst>
        </pc:spChg>
        <pc:spChg chg="add mod">
          <ac:chgData name="DUARTE Goncalo" userId="0c522f94-c909-4cf8-9316-b38b704762b6" providerId="ADAL" clId="{343BB9A1-B476-490E-8F2A-036898534AD4}" dt="2021-05-11T20:10:59.952" v="7479"/>
          <ac:spMkLst>
            <pc:docMk/>
            <pc:sldMk cId="1633693788" sldId="410"/>
            <ac:spMk id="5" creationId="{2B905D29-AF7F-4DD6-963C-29B66C24EE3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BC637-6BAE-4FC5-B9D3-9DDD23781231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E8212-2DC8-4B73-B6C3-CB4BB8E6A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86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533F-2F80-4D36-97AB-7AC213C0BF8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01A8F-F62B-485D-8533-3E57CAE4916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48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CC3D71-3818-41E6-9780-9CECED9DCF79}" type="slidenum">
              <a:rPr lang="pt-PT" altLang="pt-PT" smtClean="0"/>
              <a:pPr eaLnBrk="1" hangingPunct="1">
                <a:spcBef>
                  <a:spcPct val="0"/>
                </a:spcBef>
              </a:pPr>
              <a:t>1</a:t>
            </a:fld>
            <a:endParaRPr lang="pt-PT" altLang="pt-PT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428453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2EB8-E60F-48FE-8CC1-3A7E4E365E5D}" type="datetime1">
              <a:rPr lang="pt-PT" smtClean="0"/>
              <a:t>11/05/2021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498" y="656976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FB74FAD5-5D3B-4561-A393-A746C10483E9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980-216E-4952-943F-B4E6AECFE81B}" type="datetime1">
              <a:rPr lang="pt-PT" smtClean="0"/>
              <a:t>11/05/2021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40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686A-4264-4AC9-8D62-55661F1427D4}" type="datetime1">
              <a:rPr lang="pt-PT" smtClean="0"/>
              <a:t>11/05/2021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1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021C-2EF6-4BC6-BBC3-8A19DA2981CC}" type="datetime1">
              <a:rPr lang="pt-PT" smtClean="0"/>
              <a:t>11/05/2021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7893" y="6567567"/>
            <a:ext cx="3561927" cy="2700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61627752"/>
              </p:ext>
            </p:extLst>
          </p:nvPr>
        </p:nvGraphicFramePr>
        <p:xfrm>
          <a:off x="-20472" y="945442"/>
          <a:ext cx="552100" cy="55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4" imgW="1000973" imgH="6848431" progId="CorelDraw.Graphic.17">
                  <p:embed/>
                </p:oleObj>
              </mc:Choice>
              <mc:Fallback>
                <p:oleObj name="CorelDRAW" r:id="rId4" imgW="1000973" imgH="6848431" progId="CorelDraw.Graphic.17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0472" y="945442"/>
                        <a:ext cx="552100" cy="55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7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80EF-4F3D-4D81-8B14-34CEFB9462C9}" type="datetime1">
              <a:rPr lang="pt-PT" smtClean="0"/>
              <a:t>11/05/2021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1" y="0"/>
            <a:ext cx="9154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NOVA Information Management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B26E-323A-49D9-A81A-39E965666534}" type="datetime1">
              <a:rPr lang="pt-PT" smtClean="0"/>
              <a:t>11/05/2021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4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3BA3-D59C-4BFB-8CAA-2208F45D29BE}" type="datetime1">
              <a:rPr lang="pt-PT" smtClean="0"/>
              <a:t>11/05/2021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9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NOVA Information Management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10DC-B384-4FEB-854F-6BF8D011E710}" type="datetime1">
              <a:rPr lang="pt-PT" smtClean="0"/>
              <a:t>11/05/2021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12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CD5F-AF6E-4462-B326-47510614A506}" type="datetime1">
              <a:rPr lang="pt-PT" smtClean="0"/>
              <a:t>11/05/2021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6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5D87-FEE7-4D42-8657-2CACF588A3D7}" type="datetime1">
              <a:rPr lang="pt-PT" smtClean="0"/>
              <a:t>11/05/2021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9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9761-16E2-48B4-AC8D-C1C4650A8A8E}" type="datetime1">
              <a:rPr lang="pt-PT" smtClean="0"/>
              <a:t>11/05/2021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0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249"/>
            <a:ext cx="7886700" cy="512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826A-808F-4BC4-ADE8-CD664B277EB5}" type="datetime1">
              <a:rPr lang="pt-PT" smtClean="0"/>
              <a:t>11/05/2021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72" y="0"/>
            <a:ext cx="9143828" cy="962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60" cy="962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/>
              <a:t>Apresentação Institucional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509118"/>
            <a:ext cx="9144000" cy="391746"/>
            <a:chOff x="0" y="5609006"/>
            <a:chExt cx="9144000" cy="391746"/>
          </a:xfrm>
          <a:solidFill>
            <a:schemeClr val="bg1">
              <a:lumMod val="8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0" y="5609006"/>
              <a:ext cx="9144000" cy="3917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5643296"/>
              <a:ext cx="6686550" cy="3231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PT" sz="750" b="1" dirty="0">
                  <a:solidFill>
                    <a:srgbClr val="4D4D4D"/>
                  </a:solidFill>
                  <a:cs typeface="Circular Std Black" panose="020B0A04020101010102" pitchFamily="34" charset="0"/>
                </a:rPr>
                <a:t>Instituto Superior de Estatística e Gestão de Informação</a:t>
              </a:r>
            </a:p>
            <a:p>
              <a:r>
                <a:rPr lang="pt-PT" sz="750" dirty="0">
                  <a:solidFill>
                    <a:srgbClr val="4D4D4D"/>
                  </a:solidFill>
                  <a:cs typeface="Circular Std Black" panose="020B0A04020101010102" pitchFamily="34" charset="0"/>
                </a:rPr>
                <a:t>Universidade Nova de Lisboa 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2780" y="65467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817C9B6C-28A6-4C5B-8A74-A2842A7AE1B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2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kern="1200" baseline="0" dirty="0">
          <a:solidFill>
            <a:srgbClr val="4D4D4D"/>
          </a:solidFill>
          <a:latin typeface="Circular Std Black" panose="020B0A04020101010102" pitchFamily="34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5067" y="1177638"/>
            <a:ext cx="6770158" cy="1701762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br>
              <a:rPr lang="en-US" altLang="pt-PT" sz="3200" b="1" dirty="0">
                <a:solidFill>
                  <a:srgbClr val="006600"/>
                </a:solidFill>
                <a:latin typeface="Verdana" pitchFamily="34" charset="0"/>
              </a:rPr>
            </a:br>
            <a:r>
              <a:rPr lang="en-US" altLang="pt-PT" sz="3600" b="1" dirty="0">
                <a:solidFill>
                  <a:schemeClr val="bg1"/>
                </a:solidFill>
                <a:latin typeface="Verdana" pitchFamily="34" charset="0"/>
              </a:rPr>
              <a:t>Lisbon accident evaluation: </a:t>
            </a:r>
            <a:r>
              <a:rPr lang="en-US" altLang="pt-PT" sz="2000" dirty="0">
                <a:solidFill>
                  <a:schemeClr val="bg1"/>
                </a:solidFill>
                <a:latin typeface="Verdana" pitchFamily="34" charset="0"/>
              </a:rPr>
              <a:t>Which factors lead to accidents and wounded drivers and passengers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0467" y="3494760"/>
            <a:ext cx="6400800" cy="3257017"/>
          </a:xfrm>
        </p:spPr>
        <p:txBody>
          <a:bodyPr>
            <a:noAutofit/>
          </a:bodyPr>
          <a:lstStyle/>
          <a:p>
            <a:pPr eaLnBrk="1" hangingPunct="1"/>
            <a:r>
              <a:rPr lang="pt-PT" altLang="pt-PT" b="1" dirty="0">
                <a:solidFill>
                  <a:schemeClr val="bg1"/>
                </a:solidFill>
              </a:rPr>
              <a:t>Fábio Oliveira</a:t>
            </a:r>
          </a:p>
          <a:p>
            <a:pPr eaLnBrk="1" hangingPunct="1"/>
            <a:r>
              <a:rPr lang="pt-PT" sz="1800" b="1" dirty="0">
                <a:solidFill>
                  <a:schemeClr val="bg1"/>
                </a:solidFill>
              </a:rPr>
              <a:t>m20201057@novaims.unl.pt</a:t>
            </a:r>
            <a:endParaRPr lang="pt-PT" altLang="pt-PT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pt-PT" altLang="pt-PT" b="1" dirty="0">
                <a:solidFill>
                  <a:schemeClr val="bg1"/>
                </a:solidFill>
              </a:rPr>
              <a:t>Gonçalo Duarte</a:t>
            </a:r>
          </a:p>
          <a:p>
            <a:r>
              <a:rPr lang="pt-PT" sz="1800" b="1" dirty="0">
                <a:solidFill>
                  <a:schemeClr val="bg1"/>
                </a:solidFill>
              </a:rPr>
              <a:t>m20201329@novaims.unl.pt</a:t>
            </a:r>
            <a:endParaRPr lang="pt-PT" altLang="pt-PT" sz="1800" b="1" dirty="0">
              <a:solidFill>
                <a:schemeClr val="bg1"/>
              </a:solidFill>
            </a:endParaRPr>
          </a:p>
          <a:p>
            <a:pPr eaLnBrk="1" hangingPunct="1"/>
            <a:r>
              <a:rPr lang="pt-PT" altLang="pt-PT" b="1" dirty="0">
                <a:solidFill>
                  <a:schemeClr val="bg1"/>
                </a:solidFill>
              </a:rPr>
              <a:t>Válter Frade</a:t>
            </a:r>
          </a:p>
          <a:p>
            <a:r>
              <a:rPr lang="pt-PT" sz="1800" b="1" dirty="0">
                <a:solidFill>
                  <a:schemeClr val="bg1"/>
                </a:solidFill>
              </a:rPr>
              <a:t>m20201052@novaims.unl.pt</a:t>
            </a:r>
            <a:endParaRPr lang="pt-PT" altLang="pt-PT" sz="1800" b="1" dirty="0">
              <a:solidFill>
                <a:schemeClr val="bg1"/>
              </a:solidFill>
            </a:endParaRPr>
          </a:p>
          <a:p>
            <a:pPr eaLnBrk="1" hangingPunct="1"/>
            <a:endParaRPr lang="pt-PT" altLang="pt-PT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72"/>
    </mc:Choice>
    <mc:Fallback xmlns="">
      <p:transition spd="slow" advTm="476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Matplotlib tutorial | Interactive Chaos">
            <a:extLst>
              <a:ext uri="{FF2B5EF4-FFF2-40B4-BE49-F238E27FC236}">
                <a16:creationId xmlns:a16="http://schemas.microsoft.com/office/drawing/2014/main" id="{38F4F40B-C19C-4968-B135-AE7E8D2F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95" y="3445957"/>
            <a:ext cx="2057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ciPy and NumPy - Full Stack Python">
            <a:extLst>
              <a:ext uri="{FF2B5EF4-FFF2-40B4-BE49-F238E27FC236}">
                <a16:creationId xmlns:a16="http://schemas.microsoft.com/office/drawing/2014/main" id="{DAEF2A5A-8753-4A7E-AB57-10DEABFCF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73"/>
          <a:stretch/>
        </p:blipFill>
        <p:spPr bwMode="auto">
          <a:xfrm>
            <a:off x="7346498" y="2760005"/>
            <a:ext cx="785992" cy="6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622284-53EA-46B0-98AA-AAD9D787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1058"/>
            <a:ext cx="7886700" cy="5122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Typical </a:t>
            </a:r>
            <a:r>
              <a:rPr lang="en-US" sz="2000" b="1" dirty="0">
                <a:solidFill>
                  <a:srgbClr val="BED62F"/>
                </a:solidFill>
              </a:rPr>
              <a:t>Data Science </a:t>
            </a:r>
            <a:r>
              <a:rPr lang="en-US" sz="2000" dirty="0"/>
              <a:t>study case: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800" dirty="0"/>
              <a:t>data management (pandas) 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data cleaning;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statistical analysis (SciPy);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data visualization (matplotlib, seaborn);</a:t>
            </a:r>
          </a:p>
          <a:p>
            <a:pPr lvl="1"/>
            <a:endParaRPr lang="en-US" sz="1800" b="1" dirty="0">
              <a:solidFill>
                <a:srgbClr val="BED62F"/>
              </a:solidFill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BED62F"/>
                </a:solidFill>
              </a:rPr>
              <a:t>+  </a:t>
            </a:r>
            <a:r>
              <a:rPr lang="en-US" sz="1800" dirty="0"/>
              <a:t>handling of geospatial data (</a:t>
            </a:r>
            <a:r>
              <a:rPr lang="en-US" sz="1800" dirty="0" err="1"/>
              <a:t>geopandas</a:t>
            </a:r>
            <a:r>
              <a:rPr lang="en-US" sz="1800" dirty="0"/>
              <a:t>, H3 and folium).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Challenge allowed </a:t>
            </a:r>
            <a:r>
              <a:rPr lang="en-US" sz="2000" b="1" dirty="0">
                <a:solidFill>
                  <a:srgbClr val="BED62F"/>
                </a:solidFill>
              </a:rPr>
              <a:t>exploratory data analysis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BED62F"/>
                </a:solidFill>
              </a:rPr>
              <a:t>critical thinking</a:t>
            </a:r>
            <a:endParaRPr lang="pt-PT" sz="2000" b="1" dirty="0"/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EBFF114A-709D-46A4-8EDB-C82A28D3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99" y="4321550"/>
            <a:ext cx="785992" cy="7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350BB-3054-4CBF-AD0B-D847C11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10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351A27-28C8-4A60-BDDF-FE25CBE1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CRITIQUE</a:t>
            </a:r>
            <a:endParaRPr lang="pt-P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6" descr="Matplotlib: Python plotting — Matplotlib 3.4.2 documentation">
            <a:extLst>
              <a:ext uri="{FF2B5EF4-FFF2-40B4-BE49-F238E27FC236}">
                <a16:creationId xmlns:a16="http://schemas.microsoft.com/office/drawing/2014/main" id="{E943248F-E3D4-45A5-8F95-5C2AFE6BB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182" name="Picture 14" descr="pandas (software) – Wikipédia, a enciclopédia livre">
            <a:extLst>
              <a:ext uri="{FF2B5EF4-FFF2-40B4-BE49-F238E27FC236}">
                <a16:creationId xmlns:a16="http://schemas.microsoft.com/office/drawing/2014/main" id="{207B9C0F-2313-48FF-8D23-5182FB3E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53" y="1848006"/>
            <a:ext cx="1843683" cy="74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6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622284-53EA-46B0-98AA-AAD9D787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Classification of 3 main areas with a higher number of accidents:</a:t>
            </a:r>
          </a:p>
          <a:p>
            <a:pPr lvl="1"/>
            <a:r>
              <a:rPr lang="en-US" sz="1600" dirty="0" err="1"/>
              <a:t>Rua</a:t>
            </a:r>
            <a:r>
              <a:rPr lang="en-US" sz="1600" dirty="0"/>
              <a:t> Alexandre </a:t>
            </a:r>
            <a:r>
              <a:rPr lang="en-US" sz="1600" dirty="0" err="1"/>
              <a:t>Herculano</a:t>
            </a:r>
            <a:r>
              <a:rPr lang="en-US" sz="1600" dirty="0"/>
              <a:t> + Avenida da Liberdade;</a:t>
            </a:r>
          </a:p>
          <a:p>
            <a:pPr lvl="1"/>
            <a:r>
              <a:rPr lang="en-US" sz="1600" dirty="0"/>
              <a:t>Avenida Eng. Duarte Pacheco → </a:t>
            </a:r>
            <a:r>
              <a:rPr lang="en-US" sz="1600" dirty="0" err="1"/>
              <a:t>Autoestrada</a:t>
            </a:r>
            <a:r>
              <a:rPr lang="en-US" sz="1600" dirty="0"/>
              <a:t> do Sul;</a:t>
            </a:r>
          </a:p>
          <a:p>
            <a:pPr lvl="1"/>
            <a:r>
              <a:rPr lang="en-US" sz="1600" dirty="0"/>
              <a:t>Avenida da </a:t>
            </a:r>
            <a:r>
              <a:rPr lang="en-US" sz="1600" dirty="0" err="1"/>
              <a:t>República</a:t>
            </a:r>
            <a:r>
              <a:rPr lang="en-US" sz="1600" dirty="0"/>
              <a:t> + Avenida 5 de </a:t>
            </a:r>
            <a:r>
              <a:rPr lang="en-US" sz="1600" dirty="0" err="1"/>
              <a:t>Outubro</a:t>
            </a:r>
            <a:r>
              <a:rPr lang="en-US" sz="1600" dirty="0"/>
              <a:t>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   Traffic characterization of Lisbon over 2019: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Highest traffic levels – January to April and around 8 and 18 o’clock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Lowest traffic levels – August and around 4 and 5 o’clock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3.     Factors that can increase the likelihood of accidents/ wounds:</a:t>
            </a:r>
          </a:p>
          <a:p>
            <a:pPr lvl="1"/>
            <a:r>
              <a:rPr lang="en-US" sz="1600" dirty="0"/>
              <a:t>Crossroads;</a:t>
            </a:r>
          </a:p>
          <a:p>
            <a:pPr lvl="1"/>
            <a:r>
              <a:rPr lang="en-US" sz="1600" dirty="0"/>
              <a:t>Two-wheeled vehicles;</a:t>
            </a:r>
          </a:p>
          <a:p>
            <a:pPr lvl="1"/>
            <a:r>
              <a:rPr lang="en-US" sz="1600" dirty="0"/>
              <a:t>Age;</a:t>
            </a:r>
          </a:p>
          <a:p>
            <a:pPr lvl="1"/>
            <a:r>
              <a:rPr lang="en-US" sz="1600" dirty="0"/>
              <a:t>Unsafe behavior.</a:t>
            </a:r>
            <a:endParaRPr lang="pt-PT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350BB-3054-4CBF-AD0B-D847C11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11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351A27-28C8-4A60-BDDF-FE25CBE1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FINDINGS</a:t>
            </a:r>
            <a:endParaRPr lang="pt-P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EC4FE3E-E75D-4311-91B3-06325114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43" b="93557" l="6563" r="92813">
                        <a14:foregroundMark x1="7813" y1="69072" x2="6563" y2="67010"/>
                        <a14:foregroundMark x1="92813" y1="67010" x2="92188" y2="64175"/>
                        <a14:foregroundMark x1="49688" y1="6701" x2="49688" y2="6701"/>
                        <a14:foregroundMark x1="63750" y1="89691" x2="63750" y2="89691"/>
                        <a14:foregroundMark x1="63750" y1="93557" x2="63750" y2="93557"/>
                        <a14:foregroundMark x1="92188" y1="77577" x2="92188" y2="77577"/>
                        <a14:foregroundMark x1="6563" y1="82990" x2="6563" y2="829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89" y="4725131"/>
            <a:ext cx="1360694" cy="16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4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9DCF10-8825-4B9A-B5D4-31ED5337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pt-PT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E903A-41E9-4850-9199-16C87E0B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12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9C4FC-F09C-4720-BFC9-6E4098B3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28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C0D1E-1634-41AF-9946-2A099ABC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13</a:t>
            </a:fld>
            <a:endParaRPr lang="pt-PT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E1E1A8-3830-4415-A0D7-F56F56E74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1" y="2467417"/>
            <a:ext cx="8580582" cy="24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F02271E-2DD3-481F-A615-7F6EB6B3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CONVERSATION STARTERS</a:t>
            </a:r>
            <a:endParaRPr lang="pt-P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73CF5-7C1F-47F2-B828-3367CAC6CD35}"/>
              </a:ext>
            </a:extLst>
          </p:cNvPr>
          <p:cNvSpPr/>
          <p:nvPr/>
        </p:nvSpPr>
        <p:spPr>
          <a:xfrm>
            <a:off x="1154546" y="4285672"/>
            <a:ext cx="729673" cy="138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5D297-17BA-4AAE-BF76-CA7E80547DC0}"/>
              </a:ext>
            </a:extLst>
          </p:cNvPr>
          <p:cNvSpPr/>
          <p:nvPr/>
        </p:nvSpPr>
        <p:spPr>
          <a:xfrm>
            <a:off x="563995" y="5020370"/>
            <a:ext cx="3441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Fig. 4:</a:t>
            </a:r>
            <a:r>
              <a:rPr lang="en-US" sz="1400" dirty="0"/>
              <a:t> Lasso coefficients for different factors.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5158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C8000-B054-4D79-864C-0C39F0C7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14</a:t>
            </a:fld>
            <a:endParaRPr lang="pt-PT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1F1B554-2931-4585-9E44-B12EC3F1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64" y="3718712"/>
            <a:ext cx="4633536" cy="2791130"/>
          </a:xfrm>
          <a:prstGeom prst="rect">
            <a:avLst/>
          </a:prstGeom>
        </p:spPr>
      </p:pic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5D8E2C7-ED1D-4E9A-939E-79AA1FDD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64" y="961545"/>
            <a:ext cx="4633536" cy="2784671"/>
          </a:xfr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3F3054F8-0054-483A-A672-3FA6208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88" y="106363"/>
            <a:ext cx="7886700" cy="749300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CONVERSATION STARTERS</a:t>
            </a:r>
            <a:endParaRPr lang="pt-P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0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65AA4E-C838-4368-B32D-62E7F2A5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06473"/>
            <a:ext cx="7886700" cy="570490"/>
          </a:xfrm>
        </p:spPr>
        <p:txBody>
          <a:bodyPr/>
          <a:lstStyle/>
          <a:p>
            <a:endParaRPr lang="en-US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21403-7332-473A-9EBB-4CBB4C7C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15</a:t>
            </a:fld>
            <a:endParaRPr lang="pt-PT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544A676-7E69-4E7C-B495-B4FF2773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0" y="1584520"/>
            <a:ext cx="7036660" cy="383704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6A41D61-13D9-4507-A61F-36B055E2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55" y="589385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FC9CFE-9EEF-4BE3-B2C3-E62A63FBF03C}"/>
                  </a:ext>
                </a:extLst>
              </p:cNvPr>
              <p:cNvSpPr/>
              <p:nvPr/>
            </p:nvSpPr>
            <p:spPr>
              <a:xfrm>
                <a:off x="628651" y="5578905"/>
                <a:ext cx="83514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Fig. 6:</a:t>
                </a:r>
                <a:r>
                  <a:rPr lang="en-US" sz="1400" dirty="0"/>
                  <a:t> Scatterplot of the average traffic delay 10 minutes before an accident and the number of accidents per hex with the best linear fit (spearmen coefficient= 0.43, p-value=8.48x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400" i="1"/>
                        </m:ctrlPr>
                      </m:sSupPr>
                      <m:e>
                        <m:r>
                          <a:rPr lang="en-US" sz="1400" b="0" i="1" smtClean="0"/>
                          <m:t>10</m:t>
                        </m:r>
                      </m:e>
                      <m:sup>
                        <m:r>
                          <a:rPr lang="en-US" sz="1400" b="0" i="1" smtClean="0"/>
                          <m:t>−7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  <a:endParaRPr lang="pt-PT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FC9CFE-9EEF-4BE3-B2C3-E62A63FB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5578905"/>
                <a:ext cx="8351466" cy="523220"/>
              </a:xfrm>
              <a:prstGeom prst="rect">
                <a:avLst/>
              </a:prstGeom>
              <a:blipFill>
                <a:blip r:embed="rId3"/>
                <a:stretch>
                  <a:fillRect l="-219" t="-2326" r="-657" b="-127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3">
            <a:extLst>
              <a:ext uri="{FF2B5EF4-FFF2-40B4-BE49-F238E27FC236}">
                <a16:creationId xmlns:a16="http://schemas.microsoft.com/office/drawing/2014/main" id="{B7AAAA31-ABC0-4AD9-B357-5A897E09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CONVERSATION STARTERS</a:t>
            </a:r>
            <a:endParaRPr lang="pt-P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92D07-85E1-4D18-A311-1E752CBC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16</a:t>
            </a:fld>
            <a:endParaRPr lang="pt-PT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72A80E4-E7BC-4841-85B6-6AA4E0A5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CONVERSATION STARTERS</a:t>
            </a:r>
            <a:endParaRPr lang="pt-P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1F6A21B-1970-427A-89F7-C2C448D2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6" y="951346"/>
            <a:ext cx="9153236" cy="55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3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92D07-85E1-4D18-A311-1E752CBC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17</a:t>
            </a:fld>
            <a:endParaRPr lang="pt-PT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72A80E4-E7BC-4841-85B6-6AA4E0A5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CONVERSATION STARTERS</a:t>
            </a:r>
            <a:endParaRPr lang="pt-P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8BB9E-36CD-49E4-B2F9-F3910D67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882"/>
            <a:ext cx="9144000" cy="55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7281"/>
            <a:ext cx="8351530" cy="512271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Portugal 2017-2020 - more than 30k accidents, 40k wounded and 400 deaths per year</a:t>
            </a:r>
          </a:p>
          <a:p>
            <a:endParaRPr lang="en-US" sz="2000" dirty="0"/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sz="2000" dirty="0"/>
              <a:t>Many factors can influence these incidents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sz="2000" dirty="0"/>
              <a:t>(Road profile, atmospheric conditions, drivers, ...)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 algn="ctr">
              <a:buNone/>
            </a:pPr>
            <a:r>
              <a:rPr lang="en-US" sz="2000" dirty="0"/>
              <a:t>Need for DS approach to manage, transform, </a:t>
            </a:r>
            <a:r>
              <a:rPr lang="en-US" sz="2000" dirty="0" err="1"/>
              <a:t>analyse</a:t>
            </a:r>
            <a:r>
              <a:rPr lang="en-US" sz="2000" dirty="0"/>
              <a:t> and present results</a:t>
            </a:r>
          </a:p>
          <a:p>
            <a:pPr marL="0" lvl="0" indent="0">
              <a:buNone/>
            </a:pPr>
            <a:endParaRPr lang="en-US" sz="2000" b="1" dirty="0">
              <a:solidFill>
                <a:srgbClr val="BED62F"/>
              </a:solidFill>
            </a:endParaRPr>
          </a:p>
          <a:p>
            <a:pPr marL="0" lvl="0" indent="0">
              <a:buNone/>
            </a:pPr>
            <a:endParaRPr lang="en-US" sz="2000" b="1" dirty="0">
              <a:solidFill>
                <a:srgbClr val="BED62F"/>
              </a:solidFill>
            </a:endParaRPr>
          </a:p>
          <a:p>
            <a:pPr marL="0" lvl="0" indent="0" algn="ctr">
              <a:buNone/>
            </a:pPr>
            <a:r>
              <a:rPr lang="en-US" sz="2000" b="1" dirty="0" err="1">
                <a:solidFill>
                  <a:srgbClr val="BED62F"/>
                </a:solidFill>
              </a:rPr>
              <a:t>LxDataLab</a:t>
            </a:r>
            <a:r>
              <a:rPr lang="en-US" sz="2000" b="1" dirty="0">
                <a:solidFill>
                  <a:srgbClr val="BED62F"/>
                </a:solidFill>
              </a:rPr>
              <a:t> challenge:</a:t>
            </a:r>
          </a:p>
          <a:p>
            <a:pPr marL="0" lvl="0" indent="0" algn="ctr">
              <a:buNone/>
            </a:pPr>
            <a:r>
              <a:rPr lang="en-US" sz="2000" dirty="0"/>
              <a:t>Identify high risk zones and influence of external factors in Lisbon and</a:t>
            </a:r>
          </a:p>
          <a:p>
            <a:pPr marL="0" lvl="0" indent="0" algn="ctr">
              <a:buNone/>
            </a:pPr>
            <a:r>
              <a:rPr lang="en-US" sz="2000" dirty="0"/>
              <a:t>Identify causes for wounded drivers/passengers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pt-P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C70436-D07C-4C1A-A3C2-018E1B79341F}"/>
              </a:ext>
            </a:extLst>
          </p:cNvPr>
          <p:cNvCxnSpPr>
            <a:cxnSpLocks/>
          </p:cNvCxnSpPr>
          <p:nvPr/>
        </p:nvCxnSpPr>
        <p:spPr>
          <a:xfrm>
            <a:off x="4747491" y="4271819"/>
            <a:ext cx="0" cy="78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B2381635-E4A0-4BCB-A8B7-3745E2EE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pt-PT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CONTEXT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378316-93C9-4B87-B44A-3B3A2FCE3AB3}"/>
              </a:ext>
            </a:extLst>
          </p:cNvPr>
          <p:cNvCxnSpPr>
            <a:cxnSpLocks/>
          </p:cNvCxnSpPr>
          <p:nvPr/>
        </p:nvCxnSpPr>
        <p:spPr>
          <a:xfrm>
            <a:off x="4747491" y="3078020"/>
            <a:ext cx="0" cy="78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0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707ED-C6B7-431C-860B-55A17E27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Total of 7 datasets regarding Lisbon in 2019: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/>
              <a:t>2 - accidents’ info (ANSR and RSB);</a:t>
            </a:r>
          </a:p>
          <a:p>
            <a:pPr marL="0" indent="0">
              <a:buNone/>
            </a:pPr>
            <a:r>
              <a:rPr lang="en-US" sz="1800" dirty="0"/>
              <a:t>	4 – Road profiles (ANSR);</a:t>
            </a:r>
          </a:p>
          <a:p>
            <a:pPr marL="0" indent="0">
              <a:buNone/>
            </a:pPr>
            <a:r>
              <a:rPr lang="en-US" sz="1800" dirty="0"/>
              <a:t>	1 – traffic jams (Waze).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Cleaning and agglomeration of the different data sources in order to allow </a:t>
            </a:r>
            <a:r>
              <a:rPr lang="en-US" sz="2000" b="1" dirty="0">
                <a:solidFill>
                  <a:srgbClr val="BED62F"/>
                </a:solidFill>
              </a:rPr>
              <a:t>4 distinct analysis</a:t>
            </a:r>
            <a:r>
              <a:rPr lang="en-US" sz="2000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group accidents through a grid system to identify highest incident zones (</a:t>
            </a:r>
            <a:r>
              <a:rPr lang="en-US" sz="1800" dirty="0" err="1"/>
              <a:t>geopandas</a:t>
            </a:r>
            <a:r>
              <a:rPr lang="en-US" sz="1800" dirty="0"/>
              <a:t>, folium and H3: Uber’s system);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road profile features and traffic by zone and correlation to the previous analysis (spearman test);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identification of traffic jam peaks;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accident characteristics leading to wounded drivers and passengers (lasso regression).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AC3D-B5CC-4F46-8083-FD4A25EF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3</a:t>
            </a:fld>
            <a:endParaRPr lang="pt-PT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2AD912E-594F-4BE1-9240-E2E433CD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pt-PT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75842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ED0E5-0EE9-46C6-9EE0-C4F6A8C8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Expected outcomes: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800" dirty="0"/>
              <a:t>Identification of high frequency accident zones (city center);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Crossroads, slopes and traffic impacting accident frequency positively;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Peak traffic during rush hours;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Driving at night and non cautious behavior can increase the likelihood of wounded people.</a:t>
            </a:r>
          </a:p>
          <a:p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64A94-DD64-4791-90D9-AF7EFE3C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4</a:t>
            </a:fld>
            <a:endParaRPr lang="pt-PT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B905D29-AF7F-4DD6-963C-29B66C24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pt-PT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63369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0421E-CD76-4239-A770-73A6840F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4249"/>
            <a:ext cx="8118186" cy="5122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/>
              <a:t>Data:</a:t>
            </a:r>
          </a:p>
          <a:p>
            <a:r>
              <a:rPr lang="pt-PT" sz="1800" dirty="0"/>
              <a:t>Some </a:t>
            </a:r>
            <a:r>
              <a:rPr lang="pt-PT" sz="1800" dirty="0" err="1"/>
              <a:t>accidents</a:t>
            </a:r>
            <a:r>
              <a:rPr lang="pt-PT" sz="1800" dirty="0"/>
              <a:t> </a:t>
            </a:r>
            <a:r>
              <a:rPr lang="pt-PT" sz="1800" dirty="0" err="1"/>
              <a:t>didn’t</a:t>
            </a:r>
            <a:r>
              <a:rPr lang="pt-PT" sz="1800" dirty="0"/>
              <a:t> </a:t>
            </a:r>
            <a:r>
              <a:rPr lang="pt-PT" sz="1800" dirty="0" err="1"/>
              <a:t>have</a:t>
            </a:r>
            <a:r>
              <a:rPr lang="pt-PT" sz="1800" dirty="0"/>
              <a:t> </a:t>
            </a:r>
            <a:r>
              <a:rPr lang="pt-PT" sz="1800" dirty="0" err="1"/>
              <a:t>geolocation</a:t>
            </a:r>
            <a:r>
              <a:rPr lang="pt-PT" sz="1800" dirty="0"/>
              <a:t> → </a:t>
            </a:r>
            <a:r>
              <a:rPr lang="pt-PT" sz="1800" dirty="0" err="1"/>
              <a:t>creation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specific</a:t>
            </a:r>
            <a:r>
              <a:rPr lang="pt-PT" sz="1800" dirty="0"/>
              <a:t> </a:t>
            </a:r>
            <a:r>
              <a:rPr lang="pt-PT" sz="1800" dirty="0" err="1"/>
              <a:t>sub-dataset</a:t>
            </a:r>
            <a:r>
              <a:rPr lang="pt-PT" sz="1800" dirty="0"/>
              <a:t> for </a:t>
            </a:r>
            <a:r>
              <a:rPr lang="pt-PT" sz="1800" dirty="0" err="1"/>
              <a:t>geographic</a:t>
            </a:r>
            <a:r>
              <a:rPr lang="pt-PT" sz="1800" dirty="0"/>
              <a:t> </a:t>
            </a:r>
            <a:r>
              <a:rPr lang="pt-PT" sz="1800" dirty="0" err="1"/>
              <a:t>based</a:t>
            </a:r>
            <a:r>
              <a:rPr lang="pt-PT" sz="1800" dirty="0"/>
              <a:t> </a:t>
            </a:r>
            <a:r>
              <a:rPr lang="pt-PT" sz="1800" dirty="0" err="1"/>
              <a:t>analysis</a:t>
            </a:r>
            <a:r>
              <a:rPr lang="pt-PT" sz="1800" dirty="0"/>
              <a:t>;</a:t>
            </a:r>
          </a:p>
          <a:p>
            <a:r>
              <a:rPr lang="en-US" sz="1800" dirty="0"/>
              <a:t>Crossroad and traffic light data were very similar </a:t>
            </a:r>
            <a:r>
              <a:rPr lang="pt-PT" sz="1800" dirty="0"/>
              <a:t>→</a:t>
            </a:r>
            <a:r>
              <a:rPr lang="en-US" sz="1800" dirty="0"/>
              <a:t> analysis of both datasets.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Grid system:</a:t>
            </a:r>
          </a:p>
          <a:p>
            <a:pPr fontAlgn="base"/>
            <a:r>
              <a:rPr lang="en-US" sz="1800" dirty="0"/>
              <a:t>Grid resolution selection </a:t>
            </a:r>
            <a:r>
              <a:rPr lang="pt-PT" sz="1800" dirty="0"/>
              <a:t>→</a:t>
            </a:r>
            <a:r>
              <a:rPr lang="en-US" sz="1800" dirty="0"/>
              <a:t> balance between detail and generalization.</a:t>
            </a:r>
          </a:p>
          <a:p>
            <a:pPr fontAlgn="base"/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Feature engineering:</a:t>
            </a:r>
          </a:p>
          <a:p>
            <a:pPr fontAlgn="base"/>
            <a:r>
              <a:rPr lang="en-US" sz="1800" dirty="0"/>
              <a:t>Associate accidents to traffic delays</a:t>
            </a:r>
            <a:r>
              <a:rPr lang="pt-PT" sz="1800" dirty="0"/>
              <a:t>→ </a:t>
            </a:r>
            <a:r>
              <a:rPr lang="pt-PT" sz="1800" dirty="0" err="1"/>
              <a:t>find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nearest</a:t>
            </a:r>
            <a:r>
              <a:rPr lang="pt-PT" sz="1800" dirty="0"/>
              <a:t> </a:t>
            </a:r>
            <a:r>
              <a:rPr lang="pt-PT" sz="1800" dirty="0" err="1"/>
              <a:t>traffic</a:t>
            </a:r>
            <a:r>
              <a:rPr lang="pt-PT" sz="1800" dirty="0"/>
              <a:t> </a:t>
            </a:r>
            <a:r>
              <a:rPr lang="pt-PT" sz="1800" dirty="0" err="1"/>
              <a:t>location</a:t>
            </a:r>
            <a:r>
              <a:rPr lang="pt-PT" sz="1800" dirty="0"/>
              <a:t> </a:t>
            </a:r>
            <a:r>
              <a:rPr lang="pt-PT" sz="1800" dirty="0" err="1"/>
              <a:t>close</a:t>
            </a:r>
            <a:r>
              <a:rPr lang="pt-PT" sz="1800" dirty="0"/>
              <a:t> to 10 minutes </a:t>
            </a:r>
            <a:r>
              <a:rPr lang="pt-PT" sz="1800" dirty="0" err="1"/>
              <a:t>before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incident</a:t>
            </a:r>
            <a:r>
              <a:rPr lang="pt-PT" sz="1800" dirty="0"/>
              <a:t>.</a:t>
            </a:r>
            <a:endParaRPr lang="en-US" sz="1800" dirty="0"/>
          </a:p>
          <a:p>
            <a:pPr fontAlgn="base"/>
            <a:endParaRPr lang="en-US" sz="33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69F247-8616-4599-96BB-995135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5</a:t>
            </a:fld>
            <a:endParaRPr lang="pt-PT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ABA1A5B-51C1-4D0A-B340-1835D903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80" y="106039"/>
            <a:ext cx="7886700" cy="750201"/>
          </a:xfrm>
        </p:spPr>
        <p:txBody>
          <a:bodyPr/>
          <a:lstStyle/>
          <a:p>
            <a:r>
              <a:rPr lang="pt-PT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023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40F20-FE06-4667-A83B-74FF72C2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6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672F06-80F1-4C68-844F-8F2FD05A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ANALYSIS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ZONES OF HIGHEST NUMBER OF ACCIDENTS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38605C-BB11-41F3-B698-80AEE031F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60" y="1643823"/>
            <a:ext cx="7030479" cy="42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318C3E-C55F-4069-B7B0-10D295130DD4}"/>
              </a:ext>
            </a:extLst>
          </p:cNvPr>
          <p:cNvSpPr/>
          <p:nvPr/>
        </p:nvSpPr>
        <p:spPr>
          <a:xfrm>
            <a:off x="521854" y="5878088"/>
            <a:ext cx="8132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Fig. 1: 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Geographic representation of the H3 hex cells, with resolution=8, colored by the number of accident occurrences that ranges from 1 (green) to 111 (red).</a:t>
            </a:r>
            <a:endParaRPr lang="pt-PT" sz="1400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97B9538-5A38-4CBB-95AC-FBEB613ECED2}"/>
              </a:ext>
            </a:extLst>
          </p:cNvPr>
          <p:cNvSpPr txBox="1">
            <a:spLocks/>
          </p:cNvSpPr>
          <p:nvPr/>
        </p:nvSpPr>
        <p:spPr>
          <a:xfrm>
            <a:off x="628650" y="1190997"/>
            <a:ext cx="7886700" cy="126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TOP 3 zones with the highest number of accidents:</a:t>
            </a:r>
          </a:p>
        </p:txBody>
      </p:sp>
    </p:spTree>
    <p:extLst>
      <p:ext uri="{BB962C8B-B14F-4D97-AF65-F5344CB8AC3E}">
        <p14:creationId xmlns:p14="http://schemas.microsoft.com/office/powerpoint/2010/main" val="407992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2C99A-D9E8-4751-A78D-1F1F9E73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7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132B1-BA83-4592-BADA-A18D48FD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ANALYSIS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-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CROSSROADS</a:t>
            </a:r>
            <a:endParaRPr lang="pt-P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EF67042-4224-4EC5-82EA-B2650B21AC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5" y="2081914"/>
            <a:ext cx="4499177" cy="23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B817270-1536-4198-874F-97614256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081915"/>
            <a:ext cx="4415166" cy="2399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046A67-D6B2-4000-8BAC-472C3C1BD3EE}"/>
                  </a:ext>
                </a:extLst>
              </p:cNvPr>
              <p:cNvSpPr/>
              <p:nvPr/>
            </p:nvSpPr>
            <p:spPr>
              <a:xfrm>
                <a:off x="628650" y="4571557"/>
                <a:ext cx="83514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Fig. 2:</a:t>
                </a:r>
                <a:r>
                  <a:rPr lang="en-US" sz="1400" dirty="0"/>
                  <a:t> Scatter plot of the number of crossroads and accidents per hex with the best linear fit (spearmen coefficient= 0.63, p-value=1.67x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en-US" sz="1400" dirty="0"/>
                  <a:t>) and respective line plot.</a:t>
                </a:r>
                <a:endParaRPr lang="pt-PT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046A67-D6B2-4000-8BAC-472C3C1BD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71557"/>
                <a:ext cx="8351466" cy="523220"/>
              </a:xfrm>
              <a:prstGeom prst="rect">
                <a:avLst/>
              </a:prstGeom>
              <a:blipFill>
                <a:blip r:embed="rId4"/>
                <a:stretch>
                  <a:fillRect l="-219" t="-2326" b="-116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EA9F469-57F1-4D02-A505-EE7AE10C2FCD}"/>
              </a:ext>
            </a:extLst>
          </p:cNvPr>
          <p:cNvSpPr txBox="1">
            <a:spLocks/>
          </p:cNvSpPr>
          <p:nvPr/>
        </p:nvSpPr>
        <p:spPr>
          <a:xfrm>
            <a:off x="628650" y="1468088"/>
            <a:ext cx="7886700" cy="126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Moderate</a:t>
            </a:r>
            <a:r>
              <a:rPr lang="en-US" sz="2000" dirty="0">
                <a:solidFill>
                  <a:srgbClr val="BED62F"/>
                </a:solidFill>
              </a:rPr>
              <a:t> </a:t>
            </a:r>
            <a:r>
              <a:rPr lang="en-US" sz="2000" dirty="0"/>
              <a:t>positive</a:t>
            </a:r>
            <a:r>
              <a:rPr lang="en-US" sz="2000" dirty="0">
                <a:solidFill>
                  <a:srgbClr val="BED62F"/>
                </a:solidFill>
              </a:rPr>
              <a:t> </a:t>
            </a:r>
            <a:r>
              <a:rPr lang="en-US" sz="2000" dirty="0"/>
              <a:t>correlation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1379E8A-3F88-43A5-B0D3-800A7B5C43CD}"/>
              </a:ext>
            </a:extLst>
          </p:cNvPr>
          <p:cNvSpPr txBox="1">
            <a:spLocks/>
          </p:cNvSpPr>
          <p:nvPr/>
        </p:nvSpPr>
        <p:spPr>
          <a:xfrm>
            <a:off x="628650" y="5651199"/>
            <a:ext cx="7886700" cy="126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Street elevation and slope analyses didn’t show a correlation with the number of accidents.</a:t>
            </a:r>
          </a:p>
        </p:txBody>
      </p:sp>
    </p:spTree>
    <p:extLst>
      <p:ext uri="{BB962C8B-B14F-4D97-AF65-F5344CB8AC3E}">
        <p14:creationId xmlns:p14="http://schemas.microsoft.com/office/powerpoint/2010/main" val="369129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409EA-E86F-48D3-8D96-BC656F10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8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ECE76D-D7E2-4326-B2FA-B00CBA4E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TRAFFIC CHARACTERIZATION</a:t>
            </a:r>
            <a:endParaRPr lang="pt-P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B61C45-1261-48E3-A3FF-E898FC54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3" y="1742406"/>
            <a:ext cx="7753494" cy="418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AD13F9CE-48BA-4255-801B-1FAE50017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738"/>
            <a:ext cx="7886700" cy="51227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Highest traffic levels – January to April and during 8 and 18 o’clock</a:t>
            </a:r>
          </a:p>
          <a:p>
            <a:pPr marL="0" indent="0">
              <a:buNone/>
            </a:pPr>
            <a:r>
              <a:rPr lang="en-US" sz="1800" dirty="0"/>
              <a:t>Lowest traffic levels – August and during 4 and 5 o’clock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31ADD-F6A7-49BD-A7CD-9F9302D0B59B}"/>
              </a:ext>
            </a:extLst>
          </p:cNvPr>
          <p:cNvSpPr/>
          <p:nvPr/>
        </p:nvSpPr>
        <p:spPr>
          <a:xfrm>
            <a:off x="614651" y="5902579"/>
            <a:ext cx="4278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Fig. 3:</a:t>
            </a:r>
            <a:r>
              <a:rPr lang="en-US" sz="1400" dirty="0"/>
              <a:t> Hourly profile of Lisbon traffic grouped by month.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27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7352F5-6EF2-4C7F-8B3F-677E1E32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2865"/>
            <a:ext cx="7886700" cy="51227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Positive influence – two-wheeled vehicles, age, unsafe behavior, among others</a:t>
            </a:r>
          </a:p>
          <a:p>
            <a:pPr marL="0" indent="0">
              <a:buNone/>
            </a:pPr>
            <a:r>
              <a:rPr lang="en-US" sz="1800" dirty="0"/>
              <a:t>Negative influence – gender “man” and type of accident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391AA-92CC-4E55-AC9B-1A9E0E5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9B6C-28A6-4C5B-8A74-A2842A7AE1B8}" type="slidenum">
              <a:rPr lang="pt-PT" smtClean="0"/>
              <a:t>9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01F3DC-A4A6-4CCF-87B0-9963F109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 LEADING TO WOUNDED DRIVERS AND PASSENGERS</a:t>
            </a: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BE461E-F5BD-432B-B753-29EC44E7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6" y="2572826"/>
            <a:ext cx="8686510" cy="25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C710E-ADE0-457D-A335-F330583C83A6}"/>
              </a:ext>
            </a:extLst>
          </p:cNvPr>
          <p:cNvSpPr/>
          <p:nvPr/>
        </p:nvSpPr>
        <p:spPr>
          <a:xfrm>
            <a:off x="628650" y="5080754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Fig. 4:</a:t>
            </a:r>
            <a:r>
              <a:rPr lang="en-US" sz="1400" dirty="0"/>
              <a:t> Lasso coefficients for different factors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792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5550</TotalTime>
  <Words>745</Words>
  <Application>Microsoft Office PowerPoint</Application>
  <PresentationFormat>On-screen Show (4:3)</PresentationFormat>
  <Paragraphs>133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Circular Std Black</vt:lpstr>
      <vt:lpstr>Times New Roman</vt:lpstr>
      <vt:lpstr>Verdana</vt:lpstr>
      <vt:lpstr>Office Theme</vt:lpstr>
      <vt:lpstr>CorelDRAW</vt:lpstr>
      <vt:lpstr> Lisbon accident evaluation: Which factors lead to accidents and wounded drivers and passengers </vt:lpstr>
      <vt:lpstr>CONTEXT</vt:lpstr>
      <vt:lpstr>STRATEGY</vt:lpstr>
      <vt:lpstr>STRATEGY</vt:lpstr>
      <vt:lpstr>CHALLENGES</vt:lpstr>
      <vt:lpstr>GEOGRAPHIC ANALYSIS – ZONES OF HIGHEST NUMBER OF ACCIDENTS </vt:lpstr>
      <vt:lpstr>GEOGRAPHIC ANALYSIS - CROSSROADS</vt:lpstr>
      <vt:lpstr>TRAFFIC CHARACTERIZATION</vt:lpstr>
      <vt:lpstr>CHARACTERISTICS LEADING TO WOUNDED DRIVERS AND PASSENGERS</vt:lpstr>
      <vt:lpstr>CRITIQUE</vt:lpstr>
      <vt:lpstr>KEY FINDINGS</vt:lpstr>
      <vt:lpstr>PowerPoint Presentation</vt:lpstr>
      <vt:lpstr>CONVERSATION STARTERS</vt:lpstr>
      <vt:lpstr>CONVERSATION STARTERS</vt:lpstr>
      <vt:lpstr>CONVERSATION STARTERS</vt:lpstr>
      <vt:lpstr>CONVERSATION STARTERS</vt:lpstr>
      <vt:lpstr>CONVERSATION STARTERS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Diniz Lino</dc:creator>
  <cp:lastModifiedBy>DUARTE Goncalo</cp:lastModifiedBy>
  <cp:revision>328</cp:revision>
  <cp:lastPrinted>2015-01-15T18:38:16Z</cp:lastPrinted>
  <dcterms:created xsi:type="dcterms:W3CDTF">2014-12-10T15:30:50Z</dcterms:created>
  <dcterms:modified xsi:type="dcterms:W3CDTF">2021-05-11T21:27:54Z</dcterms:modified>
</cp:coreProperties>
</file>