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1273"/>
              </p:ext>
            </p:extLst>
          </p:nvPr>
        </p:nvGraphicFramePr>
        <p:xfrm>
          <a:off x="971550" y="218016"/>
          <a:ext cx="1181100" cy="284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id_ordine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24BAF751-0B6A-41CE-BFD5-6E1F9631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96042"/>
              </p:ext>
            </p:extLst>
          </p:nvPr>
        </p:nvGraphicFramePr>
        <p:xfrm>
          <a:off x="1111250" y="3833609"/>
          <a:ext cx="1181100" cy="19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Quantità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id_magazzino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Ricavo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55E11AF-5138-456C-A0FD-07C1C758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7338"/>
              </p:ext>
            </p:extLst>
          </p:nvPr>
        </p:nvGraphicFramePr>
        <p:xfrm>
          <a:off x="3117850" y="5145617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MAGAZZINO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Disponibilità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Capienza_massima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11367"/>
              </p:ext>
            </p:extLst>
          </p:nvPr>
        </p:nvGraphicFramePr>
        <p:xfrm>
          <a:off x="5124450" y="874020"/>
          <a:ext cx="1238250" cy="306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ORDINE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Data_effettuazione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Ora_partenza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Arrivo_previsto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Ora_consegna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Destinazione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Costo_totale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id_carrello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id_mezzo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9492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id_pagamento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Numero_fattura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93715"/>
              </p:ext>
            </p:extLst>
          </p:nvPr>
        </p:nvGraphicFramePr>
        <p:xfrm>
          <a:off x="3117850" y="3269598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CARRELLO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id_prodotto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Numero_prodotti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Stato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2" name="Tabella 4">
            <a:extLst>
              <a:ext uri="{FF2B5EF4-FFF2-40B4-BE49-F238E27FC236}">
                <a16:creationId xmlns:a16="http://schemas.microsoft.com/office/drawing/2014/main" id="{A48DBCB3-D8E9-47AA-9124-C79378D4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9479"/>
              </p:ext>
            </p:extLst>
          </p:nvPr>
        </p:nvGraphicFramePr>
        <p:xfrm>
          <a:off x="7988003" y="4583954"/>
          <a:ext cx="1458817" cy="65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17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METODO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8FDD2F7C-AC98-44E0-B880-B84C7A53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46061"/>
              </p:ext>
            </p:extLst>
          </p:nvPr>
        </p:nvGraphicFramePr>
        <p:xfrm>
          <a:off x="7188200" y="2404696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Modello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Peso_massimo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id_autista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4" name="Tabella 4">
            <a:extLst>
              <a:ext uri="{FF2B5EF4-FFF2-40B4-BE49-F238E27FC236}">
                <a16:creationId xmlns:a16="http://schemas.microsoft.com/office/drawing/2014/main" id="{794DF711-C34C-40BF-8456-7A74D3F2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0862"/>
              </p:ext>
            </p:extLst>
          </p:nvPr>
        </p:nvGraphicFramePr>
        <p:xfrm>
          <a:off x="9380869" y="2501481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499268" y="643187"/>
            <a:ext cx="381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iancoenero Regular" panose="020B0503020000020003" pitchFamily="34" charset="0"/>
              </a:rPr>
              <a:t>Azienda di spedizioni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8D1ED49-8A40-494E-A310-89895DC7FA5F}"/>
              </a:ext>
            </a:extLst>
          </p:cNvPr>
          <p:cNvCxnSpPr/>
          <p:nvPr/>
        </p:nvCxnSpPr>
        <p:spPr>
          <a:xfrm rot="10800000">
            <a:off x="2152650" y="532264"/>
            <a:ext cx="2971800" cy="26249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545FC8-1099-47B8-A625-820AB5D8C4B0}"/>
              </a:ext>
            </a:extLst>
          </p:cNvPr>
          <p:cNvCxnSpPr/>
          <p:nvPr/>
        </p:nvCxnSpPr>
        <p:spPr>
          <a:xfrm flipV="1">
            <a:off x="2152650" y="1205552"/>
            <a:ext cx="2971800" cy="1733266"/>
          </a:xfrm>
          <a:prstGeom prst="bentConnector3">
            <a:avLst>
              <a:gd name="adj1" fmla="val 320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/>
          <p:nvPr/>
        </p:nvCxnSpPr>
        <p:spPr>
          <a:xfrm rot="10800000" flipV="1">
            <a:off x="4298950" y="2938817"/>
            <a:ext cx="825500" cy="6505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B9D12C17-89FB-4B80-859D-39823E78B446}"/>
              </a:ext>
            </a:extLst>
          </p:cNvPr>
          <p:cNvCxnSpPr/>
          <p:nvPr/>
        </p:nvCxnSpPr>
        <p:spPr>
          <a:xfrm rot="10800000" flipV="1">
            <a:off x="2292350" y="3833609"/>
            <a:ext cx="825500" cy="32895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3C0BC81-F0B0-4502-A984-1E9B404BB1F8}"/>
              </a:ext>
            </a:extLst>
          </p:cNvPr>
          <p:cNvCxnSpPr/>
          <p:nvPr/>
        </p:nvCxnSpPr>
        <p:spPr>
          <a:xfrm>
            <a:off x="2292349" y="5468203"/>
            <a:ext cx="8255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/>
          <p:nvPr/>
        </p:nvCxnSpPr>
        <p:spPr>
          <a:xfrm flipV="1">
            <a:off x="6362700" y="2715904"/>
            <a:ext cx="825500" cy="66419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E4E96931-A387-474C-885F-FFDEC23DEF27}"/>
              </a:ext>
            </a:extLst>
          </p:cNvPr>
          <p:cNvCxnSpPr/>
          <p:nvPr/>
        </p:nvCxnSpPr>
        <p:spPr>
          <a:xfrm flipV="1">
            <a:off x="8369300" y="2844209"/>
            <a:ext cx="1011569" cy="74515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62700" y="3589361"/>
            <a:ext cx="1625303" cy="1322595"/>
          </a:xfrm>
          <a:prstGeom prst="bentConnector3">
            <a:avLst>
              <a:gd name="adj1" fmla="val 262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8</cp:revision>
  <dcterms:created xsi:type="dcterms:W3CDTF">2022-09-26T16:37:01Z</dcterms:created>
  <dcterms:modified xsi:type="dcterms:W3CDTF">2022-09-28T22:12:09Z</dcterms:modified>
</cp:coreProperties>
</file>