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25D73-8942-4F15-8637-DB86F6C1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8DF6F9-4490-4E5F-8B9D-350AEF109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F7CAB5-F7B7-4CE7-9237-ABB57FB8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144A46-355D-4D3A-9BBB-17A15685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D10FB5-37FF-4286-9EDB-258DF33F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0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124EC-849D-4A8B-9899-B712A62B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CD4A4D-821F-4CDC-A024-56E3972A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80D72-0167-417B-95BB-D25FACBB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380C0-C2BB-49CE-A43B-CE01FBE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ECDCF3-EF9C-4BDE-A9AF-8D94D273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2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F004D4-1F6E-4E74-8E62-070229AC3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AAD235-45B6-4AD1-B969-29FEFA0E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B67244-61EF-45EF-AFEC-8C16F0B1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A897E3-B811-4C7D-93E1-2CA8988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AA9-8C1C-4DC6-92AF-E9E1A99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2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ABAC5-DF13-40F1-B4FB-C2C28E1B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2A04B-A2E4-4324-A2C6-7FA18ECD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6A6B4-6896-4B31-8CB7-3B3B7C1B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6434E-759C-419E-B59B-588BC5AD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D9B2A1-21E1-4B34-8417-490772FD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38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08AE8-C18D-4157-8104-BA014206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619001-C049-4359-84D6-49063B98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B4FA8F-4965-489D-B990-87A66EC0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43CDB-5ACE-4261-B314-329832F5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EF9547-041E-4ABD-A9D6-64B2AB5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2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D7BBA-CAC3-4064-B2BA-245C75CB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3ECDF-0CCD-404C-AF6D-5AD5D4FD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F013A8-FA8C-4D35-901F-50A85D02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037DE1-A8C1-4F40-BCBA-1A50A5A0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F68D6B-F1D2-477E-B2CB-EAF9970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0F8485-40C8-486D-A0DC-2E121485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2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D09F2-A489-4D8D-8FC4-6850305E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EFC02D-9023-4582-A700-D936BC73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E46C59-3FB2-4B53-B73D-79523442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2EDC7E-C52A-4233-9D29-79BA0C96C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856FC6-40EC-492F-B357-9E783C863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945C70-3768-44F6-8DF1-55311D51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66D682-9255-417B-BA5B-3AB6DB16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4B48D7-D3DB-4554-BF5D-327D95EE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96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ADFB-CAB2-43FA-A744-CD21608C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DB5933-F656-4646-B5FE-55EFD2A1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59E79C-7047-4946-AD3C-FB6C2F27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E55D49-4DBE-4F3E-BA4A-FB31B3C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6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AEF6C5-802C-4260-B4D7-231B8042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4239E9-11E3-418D-8C7A-0E47EDF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D5A411-103C-41B9-A06A-8DAA481D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54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79DE0-D5E7-47E6-8739-885DC440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4DDF16-39AF-420E-9272-031CD11C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336576-47F7-4E64-BFE7-15203D802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A59D9A-C06C-4076-A7EC-A537C0F2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B51FCA-5FCF-40B9-94BC-CEE80F87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DE6CD8-A91D-441D-95F8-48BD33CD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76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671A4-F88F-4136-AF5F-3C5A9A08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4473A5-4E30-463B-94CB-479895392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9C8FE3-4E6F-4892-8E7A-AAE918F9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F8B1BB-D3F8-40DA-A9DD-DAF62242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102DA5-136D-4E39-862B-D9C45E7C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C06A88-BC5A-44CC-84F2-7B32DD7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75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8D2348-2520-43B7-955E-43C37CB1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0690F8-B6D8-4D78-A68F-EFB649A6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8F137-84F2-4BE4-9729-B4DBBB5B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428B-C99E-40BE-B378-E392F02D1C06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DC24C7-5872-42B3-B52A-315594EE1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B0D7D3-DF27-4850-B760-5BD1716FC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3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FD0F2C8-6362-43F7-B8B9-5C72AB03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52963"/>
              </p:ext>
            </p:extLst>
          </p:nvPr>
        </p:nvGraphicFramePr>
        <p:xfrm>
          <a:off x="1111250" y="3833609"/>
          <a:ext cx="1181100" cy="19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RESIDENZA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D13BE62-B4E7-4568-A9FB-B9724A648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65064"/>
              </p:ext>
            </p:extLst>
          </p:nvPr>
        </p:nvGraphicFramePr>
        <p:xfrm>
          <a:off x="3117850" y="5145617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LETTORE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EDCCC3BD-0CEB-46CF-83FB-ED3AE1FF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6522"/>
              </p:ext>
            </p:extLst>
          </p:nvPr>
        </p:nvGraphicFramePr>
        <p:xfrm>
          <a:off x="5124449" y="874020"/>
          <a:ext cx="1436668" cy="2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68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LIBRO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Titolo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Data_di_pubblicazione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ISBN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Casa_editrice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id_autore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Disponibilità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id_libreria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43741510-78F3-4143-B00F-00EEA78A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5255"/>
              </p:ext>
            </p:extLst>
          </p:nvPr>
        </p:nvGraphicFramePr>
        <p:xfrm>
          <a:off x="3117850" y="3269598"/>
          <a:ext cx="1181100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BIBLIOTECA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970EE1D7-CE06-4AE6-BBB2-793E98E7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70603"/>
              </p:ext>
            </p:extLst>
          </p:nvPr>
        </p:nvGraphicFramePr>
        <p:xfrm>
          <a:off x="693832" y="347330"/>
          <a:ext cx="1458817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17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AUTORE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47893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E7F56697-46B9-4D91-955A-60A481D4E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55529"/>
              </p:ext>
            </p:extLst>
          </p:nvPr>
        </p:nvGraphicFramePr>
        <p:xfrm>
          <a:off x="7188200" y="2404696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BIBLIOTECARIO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692842E0-43F1-4580-B8D2-AFFEDF855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62935"/>
              </p:ext>
            </p:extLst>
          </p:nvPr>
        </p:nvGraphicFramePr>
        <p:xfrm>
          <a:off x="9380869" y="2501481"/>
          <a:ext cx="1181100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27C816-6713-42C1-9A6D-0CF1CC45244F}"/>
              </a:ext>
            </a:extLst>
          </p:cNvPr>
          <p:cNvSpPr txBox="1"/>
          <p:nvPr/>
        </p:nvSpPr>
        <p:spPr>
          <a:xfrm>
            <a:off x="7988003" y="347330"/>
            <a:ext cx="348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Biancoenero Regular" panose="020B0503020000020003" pitchFamily="34" charset="0"/>
              </a:rPr>
              <a:t>Homework</a:t>
            </a:r>
            <a:r>
              <a:rPr lang="it-IT" b="1" dirty="0">
                <a:latin typeface="Biancoenero Regular" panose="020B0503020000020003" pitchFamily="34" charset="0"/>
              </a:rPr>
              <a:t> 2 – Biblioteca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6554F13B-5661-48C1-AA07-84B041D4072A}"/>
              </a:ext>
            </a:extLst>
          </p:cNvPr>
          <p:cNvCxnSpPr>
            <a:cxnSpLocks/>
          </p:cNvCxnSpPr>
          <p:nvPr/>
        </p:nvCxnSpPr>
        <p:spPr>
          <a:xfrm rot="10800000">
            <a:off x="2152650" y="532266"/>
            <a:ext cx="2971798" cy="17537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73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Fabio Piscopo</cp:lastModifiedBy>
  <cp:revision>3</cp:revision>
  <dcterms:created xsi:type="dcterms:W3CDTF">2022-09-27T15:29:19Z</dcterms:created>
  <dcterms:modified xsi:type="dcterms:W3CDTF">2022-09-27T15:53:40Z</dcterms:modified>
</cp:coreProperties>
</file>