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25D73-8942-4F15-8637-DB86F6C1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8DF6F9-4490-4E5F-8B9D-350AEF109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F7CAB5-F7B7-4CE7-9237-ABB57FB8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144A46-355D-4D3A-9BBB-17A15685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10FB5-37FF-4286-9EDB-258DF33F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0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124EC-849D-4A8B-9899-B712A62B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CD4A4D-821F-4CDC-A024-56E3972A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80D72-0167-417B-95BB-D25FACBB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380C0-C2BB-49CE-A43B-CE01FBE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ECDCF3-EF9C-4BDE-A9AF-8D94D273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2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F004D4-1F6E-4E74-8E62-070229AC3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AAD235-45B6-4AD1-B969-29FEFA0E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B67244-61EF-45EF-AFEC-8C16F0B1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A897E3-B811-4C7D-93E1-2CA8988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80AA9-8C1C-4DC6-92AF-E9E1A99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2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ABAC5-DF13-40F1-B4FB-C2C28E1B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2A04B-A2E4-4324-A2C6-7FA18ECD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6A6B4-6896-4B31-8CB7-3B3B7C1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6434E-759C-419E-B59B-588BC5AD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D9B2A1-21E1-4B34-8417-490772FD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3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08AE8-C18D-4157-8104-BA014206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619001-C049-4359-84D6-49063B98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B4FA8F-4965-489D-B990-87A66EC0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43CDB-5ACE-4261-B314-329832F5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F9547-041E-4ABD-A9D6-64B2AB5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2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D7BBA-CAC3-4064-B2BA-245C75CB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3ECDF-0CCD-404C-AF6D-5AD5D4FD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F013A8-FA8C-4D35-901F-50A85D0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037DE1-A8C1-4F40-BCBA-1A50A5A0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F68D6B-F1D2-477E-B2CB-EAF9970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0F8485-40C8-486D-A0DC-2E12148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2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D09F2-A489-4D8D-8FC4-6850305E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EFC02D-9023-4582-A700-D936BC73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E46C59-3FB2-4B53-B73D-79523442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2EDC7E-C52A-4233-9D29-79BA0C96C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856FC6-40EC-492F-B357-9E783C863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945C70-3768-44F6-8DF1-55311D51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66D682-9255-417B-BA5B-3AB6DB16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4B48D7-D3DB-4554-BF5D-327D95EE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96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ADFB-CAB2-43FA-A744-CD21608C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DB5933-F656-4646-B5FE-55EFD2A1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59E79C-7047-4946-AD3C-FB6C2F27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E55D49-4DBE-4F3E-BA4A-FB31B3C8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6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AEF6C5-802C-4260-B4D7-231B8042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4239E9-11E3-418D-8C7A-0E47EDF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D5A411-103C-41B9-A06A-8DAA481D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54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79DE0-D5E7-47E6-8739-885DC440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DDF16-39AF-420E-9272-031CD11C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336576-47F7-4E64-BFE7-15203D80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A59D9A-C06C-4076-A7EC-A537C0F2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51FCA-5FCF-40B9-94BC-CEE80F87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DE6CD8-A91D-441D-95F8-48BD33C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76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671A4-F88F-4136-AF5F-3C5A9A0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4473A5-4E30-463B-94CB-479895392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9C8FE3-4E6F-4892-8E7A-AAE918F9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F8B1BB-D3F8-40DA-A9DD-DAF62242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102DA5-136D-4E39-862B-D9C45E7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06A88-BC5A-44CC-84F2-7B32DD7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75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8D2348-2520-43B7-955E-43C37CB1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0690F8-B6D8-4D78-A68F-EFB649A6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8F137-84F2-4BE4-9729-B4DBBB5B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428B-C99E-40BE-B378-E392F02D1C06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DC24C7-5872-42B3-B52A-315594EE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B0D7D3-DF27-4850-B760-5BD1716FC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3FE2-4692-42D2-A6B2-A700C0183D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3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FD0F2C8-6362-43F7-B8B9-5C72AB03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95470"/>
              </p:ext>
            </p:extLst>
          </p:nvPr>
        </p:nvGraphicFramePr>
        <p:xfrm>
          <a:off x="10390909" y="4415207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RESIDENZA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D13BE62-B4E7-4568-A9FB-B9724A64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90380"/>
              </p:ext>
            </p:extLst>
          </p:nvPr>
        </p:nvGraphicFramePr>
        <p:xfrm>
          <a:off x="8228900" y="2812128"/>
          <a:ext cx="1311645" cy="152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645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LETTORE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id_residenza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18468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id_libri_in_prestito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025495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EDCCC3BD-0CEB-46CF-83FB-ED3AE1F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67034"/>
              </p:ext>
            </p:extLst>
          </p:nvPr>
        </p:nvGraphicFramePr>
        <p:xfrm>
          <a:off x="3147078" y="578162"/>
          <a:ext cx="1436668" cy="2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68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LIBRO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Titolo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Data_di_pubblicazione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ISBN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Casa_editrice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id_autore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Disponibilità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id_biblioteca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43741510-78F3-4143-B00F-00EEA78A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16970"/>
              </p:ext>
            </p:extLst>
          </p:nvPr>
        </p:nvGraphicFramePr>
        <p:xfrm>
          <a:off x="722596" y="2606151"/>
          <a:ext cx="1181100" cy="174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BIBLIOTECA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6128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44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id_bibliotecario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97168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970EE1D7-CE06-4AE6-BBB2-793E98E7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81048"/>
              </p:ext>
            </p:extLst>
          </p:nvPr>
        </p:nvGraphicFramePr>
        <p:xfrm>
          <a:off x="744055" y="895290"/>
          <a:ext cx="1458817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17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47893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E7F56697-46B9-4D91-955A-60A481D4E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00120"/>
              </p:ext>
            </p:extLst>
          </p:nvPr>
        </p:nvGraphicFramePr>
        <p:xfrm>
          <a:off x="2932367" y="3717210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BIBLIOTECARIO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692842E0-43F1-4580-B8D2-AFFEDF855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04878"/>
              </p:ext>
            </p:extLst>
          </p:nvPr>
        </p:nvGraphicFramePr>
        <p:xfrm>
          <a:off x="5581403" y="1324859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Data_prelievo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Data_consegna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id_lettore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6168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27C816-6713-42C1-9A6D-0CF1CC45244F}"/>
              </a:ext>
            </a:extLst>
          </p:cNvPr>
          <p:cNvSpPr txBox="1"/>
          <p:nvPr/>
        </p:nvSpPr>
        <p:spPr>
          <a:xfrm>
            <a:off x="7988003" y="347330"/>
            <a:ext cx="196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Biancoenero Regular" panose="020B0503020000020003" pitchFamily="34" charset="0"/>
              </a:rPr>
              <a:t>Biblioteca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6554F13B-5661-48C1-AA07-84B041D4072A}"/>
              </a:ext>
            </a:extLst>
          </p:cNvPr>
          <p:cNvCxnSpPr>
            <a:cxnSpLocks/>
          </p:cNvCxnSpPr>
          <p:nvPr/>
        </p:nvCxnSpPr>
        <p:spPr>
          <a:xfrm rot="10800000">
            <a:off x="2202874" y="1200681"/>
            <a:ext cx="944205" cy="78982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la 4">
            <a:extLst>
              <a:ext uri="{FF2B5EF4-FFF2-40B4-BE49-F238E27FC236}">
                <a16:creationId xmlns:a16="http://schemas.microsoft.com/office/drawing/2014/main" id="{E14E5D20-DF25-486D-B47E-1D183E63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24337"/>
              </p:ext>
            </p:extLst>
          </p:nvPr>
        </p:nvGraphicFramePr>
        <p:xfrm>
          <a:off x="6033119" y="4633875"/>
          <a:ext cx="1345417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17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LIBRI IN 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Libri_in_prestito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Libri_restituiti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id_libro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6168"/>
                  </a:ext>
                </a:extLst>
              </a:tr>
            </a:tbl>
          </a:graphicData>
        </a:graphic>
      </p:graphicFrame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4DFDEC42-5E12-4498-B80D-03F570A40A3A}"/>
              </a:ext>
            </a:extLst>
          </p:cNvPr>
          <p:cNvCxnSpPr/>
          <p:nvPr/>
        </p:nvCxnSpPr>
        <p:spPr>
          <a:xfrm rot="10800000" flipV="1">
            <a:off x="1905990" y="2418199"/>
            <a:ext cx="1241088" cy="49876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5837F261-E3A0-48EC-BD31-5C55C9171C13}"/>
              </a:ext>
            </a:extLst>
          </p:cNvPr>
          <p:cNvCxnSpPr/>
          <p:nvPr/>
        </p:nvCxnSpPr>
        <p:spPr>
          <a:xfrm flipV="1">
            <a:off x="1903696" y="4062932"/>
            <a:ext cx="1028671" cy="18322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9F55C7F-A7BC-48C9-821D-6E9866A6A14E}"/>
              </a:ext>
            </a:extLst>
          </p:cNvPr>
          <p:cNvCxnSpPr/>
          <p:nvPr/>
        </p:nvCxnSpPr>
        <p:spPr>
          <a:xfrm flipV="1">
            <a:off x="4583746" y="1671502"/>
            <a:ext cx="997657" cy="996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BAF5979F-334B-479E-A5E4-C3016E07D939}"/>
              </a:ext>
            </a:extLst>
          </p:cNvPr>
          <p:cNvCxnSpPr/>
          <p:nvPr/>
        </p:nvCxnSpPr>
        <p:spPr>
          <a:xfrm>
            <a:off x="6762503" y="2293509"/>
            <a:ext cx="1467097" cy="8134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EC684F18-3762-467F-8E3A-B9256B890B38}"/>
              </a:ext>
            </a:extLst>
          </p:cNvPr>
          <p:cNvCxnSpPr/>
          <p:nvPr/>
        </p:nvCxnSpPr>
        <p:spPr>
          <a:xfrm>
            <a:off x="9540545" y="4009493"/>
            <a:ext cx="850364" cy="7053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D23F0307-6069-43EE-AF0A-F0CCA7EFF966}"/>
              </a:ext>
            </a:extLst>
          </p:cNvPr>
          <p:cNvCxnSpPr/>
          <p:nvPr/>
        </p:nvCxnSpPr>
        <p:spPr>
          <a:xfrm rot="10800000" flipV="1">
            <a:off x="7378536" y="4246161"/>
            <a:ext cx="850364" cy="74898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25FB02-69F7-4FA5-B35E-6405662613E3}"/>
              </a:ext>
            </a:extLst>
          </p:cNvPr>
          <p:cNvCxnSpPr/>
          <p:nvPr/>
        </p:nvCxnSpPr>
        <p:spPr>
          <a:xfrm flipH="1" flipV="1">
            <a:off x="4583746" y="895290"/>
            <a:ext cx="1449373" cy="4099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73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7</cp:revision>
  <dcterms:created xsi:type="dcterms:W3CDTF">2022-09-27T15:29:19Z</dcterms:created>
  <dcterms:modified xsi:type="dcterms:W3CDTF">2022-09-28T22:07:58Z</dcterms:modified>
</cp:coreProperties>
</file>