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EA483-5494-4A47-8E9D-4ADB83581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DDE005-9D35-462E-80DA-B7FC0987C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FBFF71-5167-4D4A-8D60-EBA4A202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4973AA-B94B-445D-A9E2-B603BAA9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7A08D-C9D6-41E3-BBCA-DBEF29CD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84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B06337-5D53-469D-A3BB-C33DF2AD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A7B8FE-798D-44B7-B2E8-D94211A80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2D3267-2BFD-4AFC-8964-48D79285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D406D8-8526-4B41-B445-EADC2085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B6BC78-5435-4D96-9980-57184B16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38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FB1421C-E74D-4B4D-8479-D925E6617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E80001-78DC-441E-9318-050764304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7080C3-7341-4AE4-9E0A-BF87F510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D1B7B0-5732-4E7E-962A-B2060F66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C4C5D2-F089-4ACF-8A54-22308774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9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9F667-D130-4EA0-96AF-E94A90DB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1B0ACB-B63A-40A6-804B-7CDF90FF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3D13A7-1010-486D-8441-E5702A89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BCB3A9-0F45-4F4D-A52B-3132EC42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F6D955-E224-4EC6-BF35-CFB358CA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3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8D2BB-89ED-4973-949A-C88D4192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9F33C3-9A6C-4B17-A866-29D7C4FC9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5C646C-009E-4A7F-9B6B-62723495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BFB63-25CE-41C1-8EFC-42A5F87D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88182B-A95D-44A6-BD90-FD44BC9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63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97DF3-07D4-40D8-ACEB-B591BF37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48C553-5C5E-4CD5-9321-9C4B63EB3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AABB39-9FF0-4903-A8AC-C08EFA7EE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9533DF-5330-40F4-A365-22BE422C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E1A8A6-E881-4572-A539-A43E554D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0CD758-2564-412B-8167-59DD0158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56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E4056-B4BB-4465-8458-F14E57CE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EE190E-8818-4B28-8B45-9112B035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AD0803-5131-4429-BF46-F2276C4E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EFFD2F-6744-4E92-B1C9-D48DE1EF3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CF8988-178D-49F3-B3C9-6E4A236BA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C850EE-923A-48B0-B4BF-4B0C0346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85BB8F2-B668-405B-8D59-D0789B40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435300-694E-4E86-8EE6-A1BDAF35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427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1AF4F-81B4-4825-B63D-DA2DCD76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2B4EFB-8596-419D-A54E-0EE31DE2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9A9727-91D5-4CF6-ADB3-B86B685C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BB8248-4062-495F-A45F-E5585498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9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01FC851-7DDC-4537-A347-6E5B95F0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43A114-2AEF-4B0D-9BC0-A80B2B46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BF3FA2-628E-4699-85F6-3D5533D9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94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381EB-2E6C-4171-A855-D452C751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301753-3592-4D70-B3EB-31040C6D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E94007-6057-49AB-8EC3-513B34A13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327A43-0997-4689-B9C6-6B76EA6D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E76D8E-90CC-46A1-B254-B800407A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5D3B7-3481-4D62-8C54-DBCC1DAF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24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21685-6EC3-47D7-B7B7-2EEF27EE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3D58C65-9ECD-4CF6-8B79-F6615EA40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31D08B-E5ED-47AA-8517-DBC8C59B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B58C01-3561-4ECD-83F3-5C835865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DF60C2-078C-42A1-B162-724932C1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DD0447-6E25-4B5F-9AA3-87ECD824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93CBE6-4AA2-42B3-B2C1-8C94501E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480E2-003C-4601-80B1-06356C697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4C7CBC-9BF4-4970-B358-5A437FD74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79B3-A655-4ADF-BA44-A5D18158FBC7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12681F-515E-4283-8F63-F0E2F08B2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29E5E-0D2A-4ED9-B38D-F7A6B8EDC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F491-9328-43E9-93BD-E692823D66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4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F2566DD-56F4-4E84-9BF1-019770A75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95991"/>
              </p:ext>
            </p:extLst>
          </p:nvPr>
        </p:nvGraphicFramePr>
        <p:xfrm>
          <a:off x="1193089" y="2604689"/>
          <a:ext cx="974399" cy="174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399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Nome_cliente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Indirizzo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Città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Telefono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Città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F6B7E5AB-62B3-4E8D-8029-34304E42D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88389"/>
              </p:ext>
            </p:extLst>
          </p:nvPr>
        </p:nvGraphicFramePr>
        <p:xfrm>
          <a:off x="1184414" y="945436"/>
          <a:ext cx="855581" cy="13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581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PRODOTTO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Prezzo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Luogo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Settore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2FD7D907-890F-416F-B62D-35E2D938B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77396"/>
              </p:ext>
            </p:extLst>
          </p:nvPr>
        </p:nvGraphicFramePr>
        <p:xfrm>
          <a:off x="5468088" y="3303906"/>
          <a:ext cx="1238250" cy="2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FATTURA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id_cliente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Settore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Provincia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3804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Regione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id_venditore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94923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Fatturato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45F948EC-B63A-44D7-B6EF-086A08883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62186"/>
              </p:ext>
            </p:extLst>
          </p:nvPr>
        </p:nvGraphicFramePr>
        <p:xfrm>
          <a:off x="3145723" y="1601440"/>
          <a:ext cx="1181100" cy="153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CARRELLO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Quantità prodotti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id_prodotto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id_cliente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id_pagamento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413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id_fattura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63117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623D0B2B-1736-4D64-808E-A76F1D62F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5440"/>
              </p:ext>
            </p:extLst>
          </p:nvPr>
        </p:nvGraphicFramePr>
        <p:xfrm>
          <a:off x="5367889" y="1507606"/>
          <a:ext cx="974399" cy="65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399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01811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PAGAMENTO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Circuito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8EFE3629-9C6C-4ED3-83A5-EFA48D3C9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64229"/>
              </p:ext>
            </p:extLst>
          </p:nvPr>
        </p:nvGraphicFramePr>
        <p:xfrm>
          <a:off x="7887439" y="3784043"/>
          <a:ext cx="1181100" cy="87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VENDITORE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id_luogo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18945"/>
                  </a:ext>
                </a:extLst>
              </a:tr>
            </a:tbl>
          </a:graphicData>
        </a:graphic>
      </p:graphicFrame>
      <p:graphicFrame>
        <p:nvGraphicFramePr>
          <p:cNvPr id="11" name="Tabella 4">
            <a:extLst>
              <a:ext uri="{FF2B5EF4-FFF2-40B4-BE49-F238E27FC236}">
                <a16:creationId xmlns:a16="http://schemas.microsoft.com/office/drawing/2014/main" id="{F233E676-E009-44B6-8B8C-83A9E558B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53459"/>
              </p:ext>
            </p:extLst>
          </p:nvPr>
        </p:nvGraphicFramePr>
        <p:xfrm>
          <a:off x="10153402" y="3237373"/>
          <a:ext cx="1181100" cy="109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LUOGO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Città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Provincia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Regione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81212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8D4FE2-29FB-4BD8-ABD8-13C4F8FB1D7C}"/>
              </a:ext>
            </a:extLst>
          </p:cNvPr>
          <p:cNvSpPr txBox="1"/>
          <p:nvPr/>
        </p:nvSpPr>
        <p:spPr>
          <a:xfrm>
            <a:off x="7978569" y="708181"/>
            <a:ext cx="27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Biancoenero Regular" panose="020B0503020000020003" pitchFamily="34" charset="0"/>
              </a:rPr>
              <a:t>CRM Aziendale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0AAF58C-6B26-4AE0-8DA3-0DF41E0C03C8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2030683" y="1292684"/>
            <a:ext cx="1115041" cy="107409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8DE2C231-FBE9-459F-8DEF-2B39DA62E1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64640" y="2601502"/>
            <a:ext cx="981083" cy="26098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F152C5CF-DE42-404B-A2CB-42457364F409}"/>
              </a:ext>
            </a:extLst>
          </p:cNvPr>
          <p:cNvCxnSpPr/>
          <p:nvPr/>
        </p:nvCxnSpPr>
        <p:spPr>
          <a:xfrm flipV="1">
            <a:off x="4315190" y="1832954"/>
            <a:ext cx="1052699" cy="96487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3B71FF8E-4819-492B-9A5E-31B4D404E8A3}"/>
              </a:ext>
            </a:extLst>
          </p:cNvPr>
          <p:cNvCxnSpPr/>
          <p:nvPr/>
        </p:nvCxnSpPr>
        <p:spPr>
          <a:xfrm>
            <a:off x="4326823" y="3010395"/>
            <a:ext cx="1141265" cy="62345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D5526CFE-8131-4ECC-B12D-8B25E8507383}"/>
              </a:ext>
            </a:extLst>
          </p:cNvPr>
          <p:cNvCxnSpPr>
            <a:cxnSpLocks/>
          </p:cNvCxnSpPr>
          <p:nvPr/>
        </p:nvCxnSpPr>
        <p:spPr>
          <a:xfrm rot="10800000">
            <a:off x="2164638" y="2972391"/>
            <a:ext cx="3303450" cy="1083032"/>
          </a:xfrm>
          <a:prstGeom prst="bentConnector3">
            <a:avLst>
              <a:gd name="adj1" fmla="val 854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5C64EC96-788B-460D-869C-9353F8DA219C}"/>
              </a:ext>
            </a:extLst>
          </p:cNvPr>
          <p:cNvCxnSpPr/>
          <p:nvPr/>
        </p:nvCxnSpPr>
        <p:spPr>
          <a:xfrm flipV="1">
            <a:off x="6706338" y="4114800"/>
            <a:ext cx="1181101" cy="104502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A86CD146-9590-4700-8DE0-55D3B0642B45}"/>
              </a:ext>
            </a:extLst>
          </p:cNvPr>
          <p:cNvCxnSpPr/>
          <p:nvPr/>
        </p:nvCxnSpPr>
        <p:spPr>
          <a:xfrm flipV="1">
            <a:off x="9068539" y="3568535"/>
            <a:ext cx="1084863" cy="97377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DB6EF69-0965-4CF6-AB51-9F1673BFCECD}"/>
              </a:ext>
            </a:extLst>
          </p:cNvPr>
          <p:cNvSpPr txBox="1"/>
          <p:nvPr/>
        </p:nvSpPr>
        <p:spPr>
          <a:xfrm>
            <a:off x="9779330" y="3237373"/>
            <a:ext cx="1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2" name="Stella a 5 punte 51">
            <a:extLst>
              <a:ext uri="{FF2B5EF4-FFF2-40B4-BE49-F238E27FC236}">
                <a16:creationId xmlns:a16="http://schemas.microsoft.com/office/drawing/2014/main" id="{0D9B62C8-7592-46AB-82E2-1E596F8343F0}"/>
              </a:ext>
            </a:extLst>
          </p:cNvPr>
          <p:cNvSpPr/>
          <p:nvPr/>
        </p:nvSpPr>
        <p:spPr>
          <a:xfrm>
            <a:off x="9125689" y="4340120"/>
            <a:ext cx="154379" cy="144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188EF0A5-FD1F-437A-A825-C00F901F910A}"/>
              </a:ext>
            </a:extLst>
          </p:cNvPr>
          <p:cNvSpPr txBox="1"/>
          <p:nvPr/>
        </p:nvSpPr>
        <p:spPr>
          <a:xfrm>
            <a:off x="2860717" y="2025170"/>
            <a:ext cx="1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6" name="Stella a 5 punte 55">
            <a:extLst>
              <a:ext uri="{FF2B5EF4-FFF2-40B4-BE49-F238E27FC236}">
                <a16:creationId xmlns:a16="http://schemas.microsoft.com/office/drawing/2014/main" id="{F3F686A8-0549-408F-8111-E9919E5D15B9}"/>
              </a:ext>
            </a:extLst>
          </p:cNvPr>
          <p:cNvSpPr/>
          <p:nvPr/>
        </p:nvSpPr>
        <p:spPr>
          <a:xfrm>
            <a:off x="2164637" y="1092559"/>
            <a:ext cx="154379" cy="144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61704B7-2DEE-41FE-B531-7EC639FDEE63}"/>
              </a:ext>
            </a:extLst>
          </p:cNvPr>
          <p:cNvSpPr txBox="1"/>
          <p:nvPr/>
        </p:nvSpPr>
        <p:spPr>
          <a:xfrm>
            <a:off x="2238800" y="2972391"/>
            <a:ext cx="1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8" name="Stella a 5 punte 57">
            <a:extLst>
              <a:ext uri="{FF2B5EF4-FFF2-40B4-BE49-F238E27FC236}">
                <a16:creationId xmlns:a16="http://schemas.microsoft.com/office/drawing/2014/main" id="{8CC92535-F412-4761-AA2D-25F6C7EE94ED}"/>
              </a:ext>
            </a:extLst>
          </p:cNvPr>
          <p:cNvSpPr/>
          <p:nvPr/>
        </p:nvSpPr>
        <p:spPr>
          <a:xfrm>
            <a:off x="5233919" y="4121981"/>
            <a:ext cx="154379" cy="1442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312B5E36-26DB-404E-A422-DA8A1ED19261}"/>
              </a:ext>
            </a:extLst>
          </p:cNvPr>
          <p:cNvSpPr txBox="1"/>
          <p:nvPr/>
        </p:nvSpPr>
        <p:spPr>
          <a:xfrm>
            <a:off x="5183942" y="3340861"/>
            <a:ext cx="1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FB0E2551-0B3B-4B6B-BEAF-FBA7882DAA42}"/>
              </a:ext>
            </a:extLst>
          </p:cNvPr>
          <p:cNvSpPr txBox="1"/>
          <p:nvPr/>
        </p:nvSpPr>
        <p:spPr>
          <a:xfrm>
            <a:off x="4300908" y="2967484"/>
            <a:ext cx="1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201CA805-AD62-4A60-B0A0-330D25D25560}"/>
              </a:ext>
            </a:extLst>
          </p:cNvPr>
          <p:cNvSpPr txBox="1"/>
          <p:nvPr/>
        </p:nvSpPr>
        <p:spPr>
          <a:xfrm>
            <a:off x="4299096" y="2493597"/>
            <a:ext cx="1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D5005282-2C50-40B1-9EC3-1D8A269D772F}"/>
              </a:ext>
            </a:extLst>
          </p:cNvPr>
          <p:cNvSpPr txBox="1"/>
          <p:nvPr/>
        </p:nvSpPr>
        <p:spPr>
          <a:xfrm>
            <a:off x="5088939" y="1552702"/>
            <a:ext cx="1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9516792-575D-43FB-BC4B-854C9AFDCAD0}"/>
              </a:ext>
            </a:extLst>
          </p:cNvPr>
          <p:cNvSpPr txBox="1"/>
          <p:nvPr/>
        </p:nvSpPr>
        <p:spPr>
          <a:xfrm>
            <a:off x="6666248" y="4882830"/>
            <a:ext cx="1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0CEDDAC2-CC26-4674-8E84-24438394948E}"/>
              </a:ext>
            </a:extLst>
          </p:cNvPr>
          <p:cNvSpPr txBox="1"/>
          <p:nvPr/>
        </p:nvSpPr>
        <p:spPr>
          <a:xfrm>
            <a:off x="7626306" y="3837801"/>
            <a:ext cx="1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F2B6C17-F6C2-4BCA-BB34-56B5F2045C8B}"/>
              </a:ext>
            </a:extLst>
          </p:cNvPr>
          <p:cNvSpPr txBox="1"/>
          <p:nvPr/>
        </p:nvSpPr>
        <p:spPr>
          <a:xfrm>
            <a:off x="2918536" y="2583201"/>
            <a:ext cx="1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E350E0E-3FC3-482F-AA65-C3DE40CC582B}"/>
              </a:ext>
            </a:extLst>
          </p:cNvPr>
          <p:cNvSpPr txBox="1"/>
          <p:nvPr/>
        </p:nvSpPr>
        <p:spPr>
          <a:xfrm>
            <a:off x="2238800" y="2530333"/>
            <a:ext cx="1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DACFC16-B116-4056-B178-DA1D59426521}"/>
              </a:ext>
            </a:extLst>
          </p:cNvPr>
          <p:cNvSpPr txBox="1"/>
          <p:nvPr/>
        </p:nvSpPr>
        <p:spPr>
          <a:xfrm>
            <a:off x="8853055" y="5300293"/>
            <a:ext cx="2481447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Biancoenero Regular" panose="020B0503020000020003" pitchFamily="34" charset="0"/>
              </a:rPr>
              <a:t>Chiave primaria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49AA9CC4-EE2A-4237-9415-96ADEC5863C3}"/>
              </a:ext>
            </a:extLst>
          </p:cNvPr>
          <p:cNvSpPr txBox="1"/>
          <p:nvPr/>
        </p:nvSpPr>
        <p:spPr>
          <a:xfrm>
            <a:off x="8853055" y="5780487"/>
            <a:ext cx="248144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Biancoenero Regular" panose="020B0503020000020003" pitchFamily="34" charset="0"/>
              </a:rPr>
              <a:t>Chiave secondaria</a:t>
            </a:r>
          </a:p>
        </p:txBody>
      </p:sp>
    </p:spTree>
    <p:extLst>
      <p:ext uri="{BB962C8B-B14F-4D97-AF65-F5344CB8AC3E}">
        <p14:creationId xmlns:p14="http://schemas.microsoft.com/office/powerpoint/2010/main" val="1300505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77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Biancoenero Regular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Piscopo</dc:creator>
  <cp:lastModifiedBy>Fabio Piscopo</cp:lastModifiedBy>
  <cp:revision>10</cp:revision>
  <dcterms:created xsi:type="dcterms:W3CDTF">2022-09-28T14:05:58Z</dcterms:created>
  <dcterms:modified xsi:type="dcterms:W3CDTF">2022-09-28T21:29:00Z</dcterms:modified>
</cp:coreProperties>
</file>