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58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9E7F-A94D-C549-8D7B-A58935B20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6600" dirty="0" err="1"/>
              <a:t>Keystroke</a:t>
            </a:r>
            <a:r>
              <a:rPr lang="it-IT" sz="6600" dirty="0"/>
              <a:t> </a:t>
            </a:r>
            <a:r>
              <a:rPr lang="it-IT" sz="6600" dirty="0" err="1"/>
              <a:t>logging</a:t>
            </a:r>
            <a:endParaRPr lang="it-IT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136F4-13DF-1C42-A4CC-77257254A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6630" y="3956279"/>
            <a:ext cx="7094950" cy="1086237"/>
          </a:xfrm>
        </p:spPr>
        <p:txBody>
          <a:bodyPr/>
          <a:lstStyle/>
          <a:p>
            <a:r>
              <a:rPr lang="it-IT" dirty="0"/>
              <a:t>A brief </a:t>
            </a:r>
            <a:r>
              <a:rPr lang="it-IT" dirty="0" err="1"/>
              <a:t>overview</a:t>
            </a:r>
            <a:r>
              <a:rPr lang="it-IT" dirty="0"/>
              <a:t> of </a:t>
            </a:r>
            <a:r>
              <a:rPr lang="it-IT" dirty="0" err="1"/>
              <a:t>motivation</a:t>
            </a:r>
            <a:r>
              <a:rPr lang="it-IT" dirty="0"/>
              <a:t> &amp; </a:t>
            </a:r>
            <a:r>
              <a:rPr lang="it-IT" dirty="0" err="1"/>
              <a:t>methodology</a:t>
            </a:r>
            <a:r>
              <a:rPr lang="it-IT" dirty="0"/>
              <a:t> &amp; </a:t>
            </a:r>
            <a:r>
              <a:rPr lang="it-IT" dirty="0" err="1"/>
              <a:t>timeline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609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6B8E-9263-2B45-A168-8EF5FF74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writing</a:t>
            </a:r>
            <a:r>
              <a:rPr lang="it-IT" dirty="0"/>
              <a:t> </a:t>
            </a:r>
            <a:r>
              <a:rPr lang="it-IT" dirty="0" err="1"/>
              <a:t>process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138DC-2232-1541-8085-4271FFA84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07D9D-939C-B448-879B-B962161DB1C0}"/>
              </a:ext>
            </a:extLst>
          </p:cNvPr>
          <p:cNvSpPr txBox="1"/>
          <p:nvPr/>
        </p:nvSpPr>
        <p:spPr>
          <a:xfrm>
            <a:off x="1371600" y="1994005"/>
            <a:ext cx="4121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Language «</a:t>
            </a:r>
            <a:r>
              <a:rPr lang="it-IT" sz="3200" dirty="0" err="1"/>
              <a:t>knowledge</a:t>
            </a:r>
            <a:r>
              <a:rPr lang="it-IT" sz="3200" dirty="0"/>
              <a:t>»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30E5650C-74DA-B34E-8FB3-B5029A18038F}"/>
              </a:ext>
            </a:extLst>
          </p:cNvPr>
          <p:cNvSpPr/>
          <p:nvPr/>
        </p:nvSpPr>
        <p:spPr>
          <a:xfrm>
            <a:off x="4147930" y="2914650"/>
            <a:ext cx="781878" cy="876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FE82A-6108-8A41-83D8-E5CEAE48FD0A}"/>
              </a:ext>
            </a:extLst>
          </p:cNvPr>
          <p:cNvSpPr txBox="1"/>
          <p:nvPr/>
        </p:nvSpPr>
        <p:spPr>
          <a:xfrm>
            <a:off x="3803374" y="3877915"/>
            <a:ext cx="4068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Cognitive </a:t>
            </a:r>
            <a:r>
              <a:rPr lang="it-IT" sz="3200" dirty="0" err="1"/>
              <a:t>processes</a:t>
            </a:r>
            <a:endParaRPr lang="it-IT" sz="3200" dirty="0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CCE08270-CF73-784E-AD69-0393F323E8A6}"/>
              </a:ext>
            </a:extLst>
          </p:cNvPr>
          <p:cNvSpPr/>
          <p:nvPr/>
        </p:nvSpPr>
        <p:spPr>
          <a:xfrm>
            <a:off x="6304722" y="4727719"/>
            <a:ext cx="781878" cy="876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393B9C-A723-AA48-90E4-BF5A9BF180B1}"/>
              </a:ext>
            </a:extLst>
          </p:cNvPr>
          <p:cNvSpPr txBox="1"/>
          <p:nvPr/>
        </p:nvSpPr>
        <p:spPr>
          <a:xfrm>
            <a:off x="6145696" y="5632163"/>
            <a:ext cx="4803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/>
              <a:t>Keystrokes</a:t>
            </a:r>
            <a:r>
              <a:rPr lang="it-IT" sz="3200" dirty="0"/>
              <a:t>              Text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E9BBDEA4-7AB8-F24C-8767-51FB6E37487A}"/>
              </a:ext>
            </a:extLst>
          </p:cNvPr>
          <p:cNvSpPr/>
          <p:nvPr/>
        </p:nvSpPr>
        <p:spPr>
          <a:xfrm>
            <a:off x="8401878" y="5778356"/>
            <a:ext cx="768626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36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F59-F55C-5344-B8D5-84522315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6AEAD-2239-A348-B5C0-FC4A059FB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7B76F-2180-1944-B696-ADE290409C03}"/>
              </a:ext>
            </a:extLst>
          </p:cNvPr>
          <p:cNvSpPr txBox="1"/>
          <p:nvPr/>
        </p:nvSpPr>
        <p:spPr>
          <a:xfrm>
            <a:off x="1371600" y="5396925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/>
              <a:t>Keystroke</a:t>
            </a:r>
            <a:r>
              <a:rPr lang="it-IT" sz="3200" dirty="0"/>
              <a:t> data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DF848C2-0D90-C744-8E6B-5427CE25D1F1}"/>
              </a:ext>
            </a:extLst>
          </p:cNvPr>
          <p:cNvSpPr/>
          <p:nvPr/>
        </p:nvSpPr>
        <p:spPr>
          <a:xfrm>
            <a:off x="3220278" y="4187687"/>
            <a:ext cx="874644" cy="9011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A1361-4ABB-4145-9983-C89E50B20D31}"/>
              </a:ext>
            </a:extLst>
          </p:cNvPr>
          <p:cNvSpPr txBox="1"/>
          <p:nvPr/>
        </p:nvSpPr>
        <p:spPr>
          <a:xfrm>
            <a:off x="3193774" y="3260035"/>
            <a:ext cx="542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/>
              <a:t>Metrics</a:t>
            </a:r>
            <a:r>
              <a:rPr lang="it-IT" sz="3200" dirty="0"/>
              <a:t> e.g. pause </a:t>
            </a:r>
            <a:r>
              <a:rPr lang="it-IT" sz="3200" dirty="0" err="1"/>
              <a:t>frequency</a:t>
            </a:r>
            <a:endParaRPr lang="it-IT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468F3-8A71-9A49-BF25-A9CDB946598B}"/>
              </a:ext>
            </a:extLst>
          </p:cNvPr>
          <p:cNvSpPr txBox="1"/>
          <p:nvPr/>
        </p:nvSpPr>
        <p:spPr>
          <a:xfrm>
            <a:off x="9011479" y="3261764"/>
            <a:ext cx="25568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/>
              <a:t>Difficulty</a:t>
            </a:r>
            <a:endParaRPr lang="it-IT" sz="3200" dirty="0"/>
          </a:p>
          <a:p>
            <a:r>
              <a:rPr lang="it-IT" sz="3200" dirty="0" err="1"/>
              <a:t>coefficients</a:t>
            </a:r>
            <a:endParaRPr lang="it-IT" sz="3200" dirty="0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5401E0E7-4599-7642-ACE3-35F68CAF4181}"/>
              </a:ext>
            </a:extLst>
          </p:cNvPr>
          <p:cNvSpPr/>
          <p:nvPr/>
        </p:nvSpPr>
        <p:spPr>
          <a:xfrm>
            <a:off x="7255565" y="2244587"/>
            <a:ext cx="874644" cy="9011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997701E4-EEFB-E849-8DB5-AEE441498001}"/>
              </a:ext>
            </a:extLst>
          </p:cNvPr>
          <p:cNvSpPr/>
          <p:nvPr/>
        </p:nvSpPr>
        <p:spPr>
          <a:xfrm>
            <a:off x="9114182" y="2244587"/>
            <a:ext cx="874644" cy="9011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862F6E-9F9E-4345-A0F9-03834BC5A8A7}"/>
              </a:ext>
            </a:extLst>
          </p:cNvPr>
          <p:cNvSpPr txBox="1"/>
          <p:nvPr/>
        </p:nvSpPr>
        <p:spPr>
          <a:xfrm>
            <a:off x="3790122" y="1428750"/>
            <a:ext cx="8242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/>
              <a:t>Insights</a:t>
            </a:r>
            <a:r>
              <a:rPr lang="it-IT" sz="3200" dirty="0"/>
              <a:t> </a:t>
            </a:r>
            <a:r>
              <a:rPr lang="it-IT" sz="3200" dirty="0" err="1"/>
              <a:t>into</a:t>
            </a:r>
            <a:r>
              <a:rPr lang="it-IT" sz="3200" dirty="0"/>
              <a:t> the </a:t>
            </a:r>
            <a:r>
              <a:rPr lang="it-IT" sz="3200" dirty="0" err="1"/>
              <a:t>language</a:t>
            </a:r>
            <a:r>
              <a:rPr lang="it-IT" sz="3200" dirty="0"/>
              <a:t> production </a:t>
            </a:r>
            <a:r>
              <a:rPr lang="it-IT" sz="3200" dirty="0" err="1"/>
              <a:t>process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3115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8A7A-6679-5A4D-8AF4-36C5DDE6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metrics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from the data?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4848-23F5-6A4B-9CDD-D950F20E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Information on </a:t>
            </a:r>
            <a:r>
              <a:rPr lang="it-IT" sz="2400" dirty="0" err="1"/>
              <a:t>frequency</a:t>
            </a:r>
            <a:r>
              <a:rPr lang="it-IT" sz="2400" dirty="0"/>
              <a:t>, </a:t>
            </a:r>
            <a:r>
              <a:rPr lang="it-IT" sz="2400" dirty="0" err="1"/>
              <a:t>length</a:t>
            </a:r>
            <a:r>
              <a:rPr lang="it-IT" sz="2400" dirty="0"/>
              <a:t> of the </a:t>
            </a:r>
            <a:r>
              <a:rPr lang="it-IT" sz="2400" dirty="0" err="1"/>
              <a:t>pauses</a:t>
            </a:r>
            <a:endParaRPr lang="it-IT" sz="2400" dirty="0"/>
          </a:p>
          <a:p>
            <a:endParaRPr lang="it-IT" sz="2400" dirty="0"/>
          </a:p>
          <a:p>
            <a:r>
              <a:rPr lang="it-IT" sz="2400" dirty="0" err="1"/>
              <a:t>Revision</a:t>
            </a:r>
            <a:r>
              <a:rPr lang="it-IT" sz="2400" dirty="0"/>
              <a:t> </a:t>
            </a:r>
            <a:r>
              <a:rPr lang="it-IT" sz="2400" dirty="0" err="1"/>
              <a:t>process</a:t>
            </a:r>
            <a:r>
              <a:rPr lang="it-IT" sz="2400" dirty="0"/>
              <a:t> timing</a:t>
            </a:r>
          </a:p>
          <a:p>
            <a:endParaRPr lang="it-IT" sz="2400" dirty="0"/>
          </a:p>
          <a:p>
            <a:r>
              <a:rPr lang="it-IT" sz="2400" dirty="0"/>
              <a:t>Time </a:t>
            </a:r>
            <a:r>
              <a:rPr lang="it-IT" sz="2400" dirty="0" err="1"/>
              <a:t>spent</a:t>
            </a:r>
            <a:r>
              <a:rPr lang="it-IT" sz="2400" dirty="0"/>
              <a:t> on single </a:t>
            </a:r>
            <a:r>
              <a:rPr lang="it-IT" sz="2400" dirty="0" err="1"/>
              <a:t>words</a:t>
            </a:r>
            <a:r>
              <a:rPr lang="it-IT" sz="2400" dirty="0"/>
              <a:t>/</a:t>
            </a:r>
            <a:r>
              <a:rPr lang="it-IT" sz="2400" dirty="0" err="1"/>
              <a:t>pieces</a:t>
            </a:r>
            <a:r>
              <a:rPr lang="it-IT" sz="2400" dirty="0"/>
              <a:t> of the </a:t>
            </a:r>
            <a:r>
              <a:rPr lang="it-IT" sz="2400" dirty="0" err="1"/>
              <a:t>sentence</a:t>
            </a:r>
            <a:endParaRPr lang="it-IT" sz="2400" dirty="0"/>
          </a:p>
          <a:p>
            <a:endParaRPr lang="it-IT" sz="2400" dirty="0"/>
          </a:p>
          <a:p>
            <a:r>
              <a:rPr lang="it-IT" sz="2400" dirty="0"/>
              <a:t>Time </a:t>
            </a:r>
            <a:r>
              <a:rPr lang="it-IT" sz="2400" dirty="0" err="1"/>
              <a:t>spent</a:t>
            </a:r>
            <a:r>
              <a:rPr lang="it-IT" sz="2400" dirty="0"/>
              <a:t> on </a:t>
            </a:r>
            <a:r>
              <a:rPr lang="it-IT" sz="2400" dirty="0" err="1"/>
              <a:t>clauses</a:t>
            </a:r>
            <a:r>
              <a:rPr lang="it-IT" sz="2400" dirty="0"/>
              <a:t> or on the </a:t>
            </a:r>
            <a:r>
              <a:rPr lang="it-IT" sz="2400" dirty="0" err="1"/>
              <a:t>overall</a:t>
            </a:r>
            <a:r>
              <a:rPr lang="it-IT" sz="2400" dirty="0"/>
              <a:t> </a:t>
            </a:r>
            <a:r>
              <a:rPr lang="it-IT" sz="2400" dirty="0" err="1"/>
              <a:t>structure</a:t>
            </a:r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52563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55A7-92E0-474C-B0D5-9DD8EC0F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0479F-AF43-1043-8DCB-4421A1F2F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7460"/>
            <a:ext cx="9601200" cy="4379843"/>
          </a:xfrm>
        </p:spPr>
        <p:txBody>
          <a:bodyPr>
            <a:normAutofit lnSpcReduction="10000"/>
          </a:bodyPr>
          <a:lstStyle/>
          <a:p>
            <a:r>
              <a:rPr lang="it-IT" sz="2400" dirty="0"/>
              <a:t>Parse the </a:t>
            </a:r>
            <a:r>
              <a:rPr lang="it-IT" sz="2400" dirty="0" err="1"/>
              <a:t>changelogs</a:t>
            </a:r>
            <a:r>
              <a:rPr lang="it-IT" sz="2400" dirty="0"/>
              <a:t> </a:t>
            </a:r>
            <a:r>
              <a:rPr lang="it-IT" sz="2400" dirty="0" err="1"/>
              <a:t>into</a:t>
            </a:r>
            <a:r>
              <a:rPr lang="it-IT" sz="2400" dirty="0"/>
              <a:t> JSON (</a:t>
            </a:r>
            <a:r>
              <a:rPr lang="it-IT" sz="2400" dirty="0" err="1"/>
              <a:t>done</a:t>
            </a:r>
            <a:r>
              <a:rPr lang="it-IT" sz="2400" dirty="0"/>
              <a:t>)</a:t>
            </a:r>
          </a:p>
          <a:p>
            <a:endParaRPr lang="it-IT" sz="2400" dirty="0"/>
          </a:p>
          <a:p>
            <a:r>
              <a:rPr lang="it-IT" sz="2400" dirty="0"/>
              <a:t>Read </a:t>
            </a:r>
            <a:r>
              <a:rPr lang="it-IT" sz="2400" dirty="0" err="1"/>
              <a:t>everything</a:t>
            </a:r>
            <a:r>
              <a:rPr lang="it-IT" sz="2400" dirty="0"/>
              <a:t> </a:t>
            </a:r>
            <a:r>
              <a:rPr lang="it-IT" sz="2400" dirty="0" err="1"/>
              <a:t>into</a:t>
            </a:r>
            <a:r>
              <a:rPr lang="it-IT" sz="2400" dirty="0"/>
              <a:t> </a:t>
            </a:r>
            <a:r>
              <a:rPr lang="it-IT" sz="2400" dirty="0" err="1"/>
              <a:t>Python</a:t>
            </a:r>
            <a:r>
              <a:rPr lang="it-IT" sz="2400" dirty="0"/>
              <a:t>/</a:t>
            </a:r>
            <a:r>
              <a:rPr lang="it-IT" sz="2400" dirty="0" err="1"/>
              <a:t>Pandas</a:t>
            </a:r>
            <a:r>
              <a:rPr lang="it-IT" sz="2400" dirty="0"/>
              <a:t> (</a:t>
            </a:r>
            <a:r>
              <a:rPr lang="it-IT" sz="2400" dirty="0" err="1"/>
              <a:t>done</a:t>
            </a:r>
            <a:r>
              <a:rPr lang="it-IT" sz="2400" dirty="0"/>
              <a:t>)</a:t>
            </a:r>
          </a:p>
          <a:p>
            <a:endParaRPr lang="it-IT" sz="2400" dirty="0"/>
          </a:p>
          <a:p>
            <a:r>
              <a:rPr lang="it-IT" sz="2400" dirty="0" err="1"/>
              <a:t>Clean</a:t>
            </a:r>
            <a:r>
              <a:rPr lang="it-IT" sz="2400" dirty="0"/>
              <a:t> </a:t>
            </a:r>
            <a:r>
              <a:rPr lang="it-IT" sz="2400" dirty="0" err="1"/>
              <a:t>outliers</a:t>
            </a:r>
            <a:r>
              <a:rPr lang="it-IT" sz="2400" dirty="0"/>
              <a:t> and </a:t>
            </a:r>
            <a:r>
              <a:rPr lang="it-IT" sz="2400" dirty="0" err="1"/>
              <a:t>get</a:t>
            </a:r>
            <a:r>
              <a:rPr lang="it-IT" sz="2400" dirty="0"/>
              <a:t> a </a:t>
            </a:r>
            <a:r>
              <a:rPr lang="it-IT" sz="2400" dirty="0" err="1"/>
              <a:t>sense</a:t>
            </a:r>
            <a:r>
              <a:rPr lang="it-IT" sz="2400" dirty="0"/>
              <a:t> for the data</a:t>
            </a:r>
          </a:p>
          <a:p>
            <a:endParaRPr lang="it-IT" sz="2400" dirty="0"/>
          </a:p>
          <a:p>
            <a:r>
              <a:rPr lang="it-IT" sz="2400" dirty="0" err="1"/>
              <a:t>Assign</a:t>
            </a:r>
            <a:r>
              <a:rPr lang="it-IT" sz="2400" dirty="0"/>
              <a:t>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change</a:t>
            </a:r>
            <a:r>
              <a:rPr lang="it-IT" sz="2400" dirty="0"/>
              <a:t> to the </a:t>
            </a:r>
            <a:r>
              <a:rPr lang="it-IT" sz="2400" dirty="0" err="1"/>
              <a:t>sentence</a:t>
            </a:r>
            <a:r>
              <a:rPr lang="it-IT" sz="2400" dirty="0"/>
              <a:t> in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belongs</a:t>
            </a:r>
            <a:r>
              <a:rPr lang="it-IT" sz="2400" dirty="0"/>
              <a:t> (</a:t>
            </a:r>
            <a:r>
              <a:rPr lang="it-IT" sz="2400" dirty="0" err="1"/>
              <a:t>working</a:t>
            </a:r>
            <a:r>
              <a:rPr lang="it-IT" sz="2400" dirty="0"/>
              <a:t> on </a:t>
            </a:r>
            <a:r>
              <a:rPr lang="it-IT" sz="2400" dirty="0" err="1"/>
              <a:t>it</a:t>
            </a:r>
            <a:r>
              <a:rPr lang="it-IT" sz="2400" dirty="0"/>
              <a:t>)</a:t>
            </a:r>
          </a:p>
          <a:p>
            <a:endParaRPr lang="it-IT" sz="2400" dirty="0"/>
          </a:p>
          <a:p>
            <a:r>
              <a:rPr lang="it-IT" sz="2400" dirty="0"/>
              <a:t>Compute </a:t>
            </a:r>
            <a:r>
              <a:rPr lang="it-IT" sz="2400" dirty="0" err="1"/>
              <a:t>statistics</a:t>
            </a:r>
            <a:r>
              <a:rPr lang="it-IT" sz="2400" dirty="0"/>
              <a:t>/</a:t>
            </a:r>
            <a:r>
              <a:rPr lang="it-IT" sz="2400" dirty="0" err="1"/>
              <a:t>metrics</a:t>
            </a:r>
            <a:r>
              <a:rPr lang="it-IT" sz="2400" dirty="0"/>
              <a:t> on </a:t>
            </a:r>
            <a:r>
              <a:rPr lang="it-IT" sz="2400" dirty="0" err="1"/>
              <a:t>individual</a:t>
            </a:r>
            <a:r>
              <a:rPr lang="it-IT" sz="2400" dirty="0"/>
              <a:t> </a:t>
            </a:r>
            <a:r>
              <a:rPr lang="it-IT" sz="2400" dirty="0" err="1"/>
              <a:t>sentences</a:t>
            </a:r>
            <a:r>
              <a:rPr lang="it-IT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786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3C5E-A1BE-F348-8595-6BC3B0B0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insights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06DE3-E6C3-6945-A08D-6291807C0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How </a:t>
            </a:r>
            <a:r>
              <a:rPr lang="it-IT" sz="2400" dirty="0" err="1"/>
              <a:t>pauses</a:t>
            </a:r>
            <a:r>
              <a:rPr lang="it-IT" sz="2400" dirty="0"/>
              <a:t>/</a:t>
            </a:r>
            <a:r>
              <a:rPr lang="it-IT" sz="2400" dirty="0" err="1"/>
              <a:t>revisions</a:t>
            </a:r>
            <a:r>
              <a:rPr lang="it-IT" sz="2400" dirty="0"/>
              <a:t> relate to the </a:t>
            </a:r>
            <a:r>
              <a:rPr lang="it-IT" sz="2400" dirty="0" err="1"/>
              <a:t>difficulty</a:t>
            </a:r>
            <a:r>
              <a:rPr lang="it-IT" sz="2400" dirty="0"/>
              <a:t> of a </a:t>
            </a:r>
            <a:r>
              <a:rPr lang="it-IT" sz="2400" dirty="0" err="1"/>
              <a:t>sentence</a:t>
            </a:r>
            <a:endParaRPr lang="it-IT" sz="2400" dirty="0"/>
          </a:p>
          <a:p>
            <a:endParaRPr lang="it-IT" sz="2400" dirty="0"/>
          </a:p>
          <a:p>
            <a:r>
              <a:rPr lang="it-IT" sz="2400" dirty="0"/>
              <a:t>Can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classify</a:t>
            </a:r>
            <a:r>
              <a:rPr lang="it-IT" sz="2400" dirty="0"/>
              <a:t> </a:t>
            </a:r>
            <a:r>
              <a:rPr lang="it-IT" sz="2400" dirty="0" err="1"/>
              <a:t>different</a:t>
            </a:r>
            <a:r>
              <a:rPr lang="it-IT" sz="2400" dirty="0"/>
              <a:t> </a:t>
            </a:r>
            <a:r>
              <a:rPr lang="it-IT" sz="2400" dirty="0" err="1"/>
              <a:t>kinds</a:t>
            </a:r>
            <a:r>
              <a:rPr lang="it-IT" sz="2400" dirty="0"/>
              <a:t> of </a:t>
            </a:r>
            <a:r>
              <a:rPr lang="it-IT" sz="2400" dirty="0" err="1"/>
              <a:t>sentences</a:t>
            </a:r>
            <a:r>
              <a:rPr lang="it-IT" sz="2400" dirty="0"/>
              <a:t>/prose </a:t>
            </a:r>
            <a:r>
              <a:rPr lang="it-IT" sz="2400" dirty="0" err="1"/>
              <a:t>based</a:t>
            </a:r>
            <a:r>
              <a:rPr lang="it-IT" sz="2400" dirty="0"/>
              <a:t> on the </a:t>
            </a:r>
            <a:r>
              <a:rPr lang="it-IT" sz="2400" dirty="0" err="1"/>
              <a:t>pauses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were</a:t>
            </a:r>
            <a:r>
              <a:rPr lang="it-IT" sz="2400" dirty="0"/>
              <a:t> </a:t>
            </a:r>
            <a:r>
              <a:rPr lang="it-IT" sz="2400" dirty="0" err="1"/>
              <a:t>present</a:t>
            </a:r>
            <a:r>
              <a:rPr lang="it-IT" sz="2400" dirty="0"/>
              <a:t> </a:t>
            </a:r>
            <a:r>
              <a:rPr lang="it-IT" sz="2400" dirty="0" err="1"/>
              <a:t>during</a:t>
            </a:r>
            <a:r>
              <a:rPr lang="it-IT" sz="2400" dirty="0"/>
              <a:t> production?</a:t>
            </a:r>
          </a:p>
          <a:p>
            <a:endParaRPr lang="it-IT" sz="2400" dirty="0"/>
          </a:p>
          <a:p>
            <a:r>
              <a:rPr lang="it-IT" sz="2400" dirty="0" err="1"/>
              <a:t>Given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sentence</a:t>
            </a:r>
            <a:r>
              <a:rPr lang="it-IT" sz="2400" dirty="0"/>
              <a:t> </a:t>
            </a:r>
            <a:r>
              <a:rPr lang="it-IT" sz="2400" dirty="0" err="1"/>
              <a:t>has</a:t>
            </a:r>
            <a:r>
              <a:rPr lang="it-IT" sz="2400" dirty="0"/>
              <a:t> an </a:t>
            </a:r>
            <a:r>
              <a:rPr lang="it-IT" sz="2400" dirty="0" err="1"/>
              <a:t>objective</a:t>
            </a:r>
            <a:r>
              <a:rPr lang="it-IT" sz="2400" dirty="0"/>
              <a:t> </a:t>
            </a:r>
            <a:r>
              <a:rPr lang="it-IT" sz="2400" dirty="0" err="1"/>
              <a:t>difficulty</a:t>
            </a:r>
            <a:r>
              <a:rPr lang="it-IT" sz="2400" dirty="0"/>
              <a:t> (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«</a:t>
            </a:r>
            <a:r>
              <a:rPr lang="it-IT" sz="2400" dirty="0" err="1"/>
              <a:t>know</a:t>
            </a:r>
            <a:r>
              <a:rPr lang="it-IT" sz="2400" dirty="0"/>
              <a:t>» </a:t>
            </a:r>
            <a:r>
              <a:rPr lang="it-IT" sz="2400" dirty="0" err="1"/>
              <a:t>how</a:t>
            </a:r>
            <a:r>
              <a:rPr lang="it-IT" sz="2400" dirty="0"/>
              <a:t> to </a:t>
            </a:r>
            <a:r>
              <a:rPr lang="it-IT" sz="2400" dirty="0" err="1"/>
              <a:t>measure</a:t>
            </a:r>
            <a:r>
              <a:rPr lang="it-IT" sz="2400" dirty="0"/>
              <a:t>),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sentences</a:t>
            </a:r>
            <a:r>
              <a:rPr lang="it-IT" sz="2400" dirty="0"/>
              <a:t> are more or </a:t>
            </a:r>
            <a:r>
              <a:rPr lang="it-IT" sz="2400" dirty="0" err="1"/>
              <a:t>less</a:t>
            </a:r>
            <a:r>
              <a:rPr lang="it-IT" sz="2400" dirty="0"/>
              <a:t> </a:t>
            </a:r>
            <a:r>
              <a:rPr lang="it-IT" sz="2400" dirty="0" err="1"/>
              <a:t>difficult</a:t>
            </a:r>
            <a:r>
              <a:rPr lang="it-IT" sz="2400" dirty="0"/>
              <a:t> to </a:t>
            </a:r>
            <a:r>
              <a:rPr lang="it-IT" sz="2400" dirty="0" err="1"/>
              <a:t>write</a:t>
            </a:r>
            <a:r>
              <a:rPr lang="it-IT" sz="2400" dirty="0"/>
              <a:t> for a </a:t>
            </a:r>
            <a:r>
              <a:rPr lang="it-IT" sz="2400" dirty="0" err="1"/>
              <a:t>second</a:t>
            </a:r>
            <a:r>
              <a:rPr lang="it-IT" sz="2400" dirty="0"/>
              <a:t> </a:t>
            </a:r>
            <a:r>
              <a:rPr lang="it-IT" sz="2400" dirty="0" err="1"/>
              <a:t>language</a:t>
            </a:r>
            <a:r>
              <a:rPr lang="it-IT" sz="2400" dirty="0"/>
              <a:t> </a:t>
            </a:r>
            <a:r>
              <a:rPr lang="it-IT" sz="2400" dirty="0" err="1"/>
              <a:t>learner</a:t>
            </a:r>
            <a:r>
              <a:rPr lang="it-IT" sz="2400" dirty="0"/>
              <a:t>? </a:t>
            </a:r>
            <a:r>
              <a:rPr lang="it-IT" sz="2400" dirty="0" err="1"/>
              <a:t>Why</a:t>
            </a:r>
            <a:r>
              <a:rPr lang="it-IT" sz="2400"/>
              <a:t>?</a:t>
            </a:r>
            <a:endParaRPr lang="it-IT" sz="2400" dirty="0"/>
          </a:p>
          <a:p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311370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192</TotalTime>
  <Words>201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Keystroke logging</vt:lpstr>
      <vt:lpstr>The writing process</vt:lpstr>
      <vt:lpstr>Our work</vt:lpstr>
      <vt:lpstr>What metrics will we get from the data? </vt:lpstr>
      <vt:lpstr>How?</vt:lpstr>
      <vt:lpstr>Possible insights we might obtain?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Keystroke logging</dc:title>
  <dc:creator>Microsoft Office User</dc:creator>
  <cp:lastModifiedBy>Microsoft Office User</cp:lastModifiedBy>
  <cp:revision>5</cp:revision>
  <dcterms:created xsi:type="dcterms:W3CDTF">2019-05-28T09:45:18Z</dcterms:created>
  <dcterms:modified xsi:type="dcterms:W3CDTF">2019-05-28T12:57:25Z</dcterms:modified>
</cp:coreProperties>
</file>