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0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6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27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FE9CD3-142F-EF4C-B2CA-74A07D24E81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3B1FA0-51E1-B643-9B06-ED24C7A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BE7-5E35-CA46-B370-619D935F2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Done so far &amp; </a:t>
            </a:r>
            <a:r>
              <a:rPr lang="en-US" dirty="0" err="1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5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B0EB82-A29D-E14D-9A4B-884B6F2F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60" y="2014194"/>
            <a:ext cx="7521080" cy="43801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6CCA3A-1984-3D40-B744-83498038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Pauses: 1 second ~ 10 seconds</a:t>
            </a:r>
          </a:p>
        </p:txBody>
      </p:sp>
    </p:spTree>
    <p:extLst>
      <p:ext uri="{BB962C8B-B14F-4D97-AF65-F5344CB8AC3E}">
        <p14:creationId xmlns:p14="http://schemas.microsoft.com/office/powerpoint/2010/main" val="267532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6CCA3A-1984-3D40-B744-83498038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Pauses: ~ 1second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99FF6-9568-7746-822C-BA780649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35" y="2014194"/>
            <a:ext cx="5854700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461C9-E34E-D947-B9CA-BDA06A59B273}"/>
              </a:ext>
            </a:extLst>
          </p:cNvPr>
          <p:cNvSpPr txBox="1"/>
          <p:nvPr/>
        </p:nvSpPr>
        <p:spPr>
          <a:xfrm>
            <a:off x="7569200" y="2184400"/>
            <a:ext cx="4047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Spikes in ½ seconds, 1/3 seconds, ¼ seconds, 1/5 seconds, 1/6 seconds….</a:t>
            </a:r>
          </a:p>
          <a:p>
            <a:r>
              <a:rPr lang="en-US" dirty="0"/>
              <a:t>Due to dividing time when there were multiple characters in one keystroke (</a:t>
            </a:r>
            <a:r>
              <a:rPr lang="en-US" dirty="0" err="1"/>
              <a:t>etherpad</a:t>
            </a:r>
            <a:r>
              <a:rPr lang="en-US" dirty="0"/>
              <a:t> can only record every ½ seconds)</a:t>
            </a:r>
          </a:p>
          <a:p>
            <a:endParaRPr lang="en-US" dirty="0"/>
          </a:p>
          <a:p>
            <a:r>
              <a:rPr lang="en-US" dirty="0"/>
              <a:t>--&gt; Potential problem when analyzing the within word keystrokes</a:t>
            </a:r>
          </a:p>
        </p:txBody>
      </p:sp>
    </p:spTree>
    <p:extLst>
      <p:ext uri="{BB962C8B-B14F-4D97-AF65-F5344CB8AC3E}">
        <p14:creationId xmlns:p14="http://schemas.microsoft.com/office/powerpoint/2010/main" val="221917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C7960-6CA9-B546-B65A-FB63A80A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4665"/>
              </p:ext>
            </p:extLst>
          </p:nvPr>
        </p:nvGraphicFramePr>
        <p:xfrm>
          <a:off x="2032000" y="2062921"/>
          <a:ext cx="81280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4055831157"/>
                    </a:ext>
                  </a:extLst>
                </a:gridCol>
                <a:gridCol w="5945809">
                  <a:extLst>
                    <a:ext uri="{9D8B030D-6E8A-4147-A177-3AD203B41FA5}">
                      <a16:colId xmlns:a16="http://schemas.microsoft.com/office/drawing/2014/main" val="285538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 preprocessing ( remove copy-paste, clean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1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6-7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visualization/stats &amp; Develop measures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0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11 -14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measure 1 in depth (stats, correlation with cognitive process, text complexity,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9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17-21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Analyze measure 2 in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8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24-28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Analyze measure 3 in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0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1-5 July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Analyze measure 4 (n-grams) in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3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8-12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Review over the analysis and find meaningful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6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15-17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for the Symposium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6496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6FEA8B0-18E6-9249-89A0-6ACC2268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41841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A5D-FACB-B243-8F94-4707CAD6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743D-AD74-8641-A16A-69B4D45F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Break up text into sentences</a:t>
            </a:r>
          </a:p>
          <a:p>
            <a:r>
              <a:rPr lang="en-US" sz="2400" dirty="0"/>
              <a:t>Assign characters to sentences</a:t>
            </a:r>
          </a:p>
          <a:p>
            <a:r>
              <a:rPr lang="en-US" sz="2400" dirty="0"/>
              <a:t>Clean data</a:t>
            </a:r>
          </a:p>
          <a:p>
            <a:pPr lvl="1"/>
            <a:r>
              <a:rPr lang="en-US" sz="2000" dirty="0"/>
              <a:t>Delete copy-pasted sentences</a:t>
            </a:r>
          </a:p>
          <a:p>
            <a:pPr lvl="1"/>
            <a:r>
              <a:rPr lang="en-US" sz="2000" dirty="0"/>
              <a:t>Cut off pauses longer than 10 seconds</a:t>
            </a:r>
          </a:p>
          <a:p>
            <a:r>
              <a:rPr lang="en-US" sz="2400" dirty="0"/>
              <a:t>Create two csv files – </a:t>
            </a:r>
            <a:r>
              <a:rPr lang="en-US" sz="2400" dirty="0" err="1"/>
              <a:t>sentences.csv</a:t>
            </a:r>
            <a:r>
              <a:rPr lang="en-US" sz="2400" dirty="0"/>
              <a:t>, </a:t>
            </a:r>
            <a:r>
              <a:rPr lang="en-US" sz="2400" dirty="0" err="1"/>
              <a:t>keystrokes.csv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2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6BC3-39AE-D147-BEEA-BC20F42D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4840-87C2-1E4F-8B9D-2D17DAA4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Statistics of</a:t>
            </a:r>
          </a:p>
          <a:p>
            <a:pPr lvl="1"/>
            <a:r>
              <a:rPr lang="en-US" sz="2400" dirty="0"/>
              <a:t>Pause length</a:t>
            </a:r>
          </a:p>
          <a:p>
            <a:pPr lvl="1"/>
            <a:r>
              <a:rPr lang="en-US" sz="2400" dirty="0"/>
              <a:t>Characters</a:t>
            </a:r>
          </a:p>
          <a:p>
            <a:pPr lvl="1"/>
            <a:r>
              <a:rPr lang="en-US" sz="2400" dirty="0"/>
              <a:t>Pause distribution</a:t>
            </a:r>
          </a:p>
          <a:p>
            <a:r>
              <a:rPr lang="en-US" sz="2800" dirty="0"/>
              <a:t>Index vs position</a:t>
            </a:r>
          </a:p>
        </p:txBody>
      </p:sp>
    </p:spTree>
    <p:extLst>
      <p:ext uri="{BB962C8B-B14F-4D97-AF65-F5344CB8AC3E}">
        <p14:creationId xmlns:p14="http://schemas.microsoft.com/office/powerpoint/2010/main" val="2070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C2022-C63E-5D4D-A803-F951C888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70" y="2758720"/>
            <a:ext cx="10051708" cy="1264640"/>
          </a:xfrm>
        </p:spPr>
      </p:pic>
    </p:spTree>
    <p:extLst>
      <p:ext uri="{BB962C8B-B14F-4D97-AF65-F5344CB8AC3E}">
        <p14:creationId xmlns:p14="http://schemas.microsoft.com/office/powerpoint/2010/main" val="194162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7131C-81A6-8643-88AC-C9A504F8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33" y="1088090"/>
            <a:ext cx="7551981" cy="46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E1CEA-1C14-6845-AB5C-5D4C8A4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45" y="978621"/>
            <a:ext cx="7921851" cy="49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70967-93BE-1C4F-A516-785098DB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3" y="2344154"/>
            <a:ext cx="5238753" cy="34503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228FE5F-4204-2E4D-9C45-7C713847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Length Statistics</a:t>
            </a:r>
          </a:p>
        </p:txBody>
      </p:sp>
    </p:spTree>
    <p:extLst>
      <p:ext uri="{BB962C8B-B14F-4D97-AF65-F5344CB8AC3E}">
        <p14:creationId xmlns:p14="http://schemas.microsoft.com/office/powerpoint/2010/main" val="13615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BD20C-5D79-404F-BAA8-A9AF40FD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02" y="1219200"/>
            <a:ext cx="6135954" cy="44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3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71530-3CDD-E545-86A8-4B4544FD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9" y="949838"/>
            <a:ext cx="6990787" cy="45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{17E09727-C4AA-7443-A8B2-9BC571606798}tf10001067</Template>
  <TotalTime>31</TotalTime>
  <Words>196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Done so far &amp; TImeline</vt:lpstr>
      <vt:lpstr>Pre-processing</vt:lpstr>
      <vt:lpstr>Analyze</vt:lpstr>
      <vt:lpstr>PowerPoint Presentation</vt:lpstr>
      <vt:lpstr>PowerPoint Presentation</vt:lpstr>
      <vt:lpstr>PowerPoint Presentation</vt:lpstr>
      <vt:lpstr>Pause Length Statistics</vt:lpstr>
      <vt:lpstr>PowerPoint Presentation</vt:lpstr>
      <vt:lpstr>PowerPoint Presentation</vt:lpstr>
      <vt:lpstr>Pauses: 1 second ~ 10 seconds</vt:lpstr>
      <vt:lpstr>Pauses: ~ 1second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이주현</dc:creator>
  <cp:lastModifiedBy>이주현</cp:lastModifiedBy>
  <cp:revision>5</cp:revision>
  <dcterms:created xsi:type="dcterms:W3CDTF">2019-06-05T11:06:23Z</dcterms:created>
  <dcterms:modified xsi:type="dcterms:W3CDTF">2019-06-07T14:17:06Z</dcterms:modified>
</cp:coreProperties>
</file>